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7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6651-D9BC-4BF5-827C-0F78836D33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Threat-Risk RFP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/>
          <p:cNvSpPr/>
          <p:nvPr/>
        </p:nvSpPr>
        <p:spPr>
          <a:xfrm>
            <a:off x="856962" y="1744040"/>
            <a:ext cx="265922" cy="165283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63274" y="1744045"/>
            <a:ext cx="1651518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6280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32382" y="4281972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9735" y="4498130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9735" y="3983392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659735" y="5006649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2268121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715" y="36140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756072" y="311564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84877" y="5669902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RFP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851" y="1333498"/>
            <a:ext cx="8441729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shallow conceptual model generically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3528" y="2155914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53835" y="2155915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48569" y="3526196"/>
            <a:ext cx="1705265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Representation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5942308" y="2432783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96240" y="4693841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78079" y="4122219"/>
            <a:ext cx="1582563" cy="2010990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IODEF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7819930" y="352751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3528" y="1744045"/>
            <a:ext cx="4651263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 Threat &amp; Risk Concepts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192" y="1744360"/>
            <a:ext cx="3392887" cy="410547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risks (Out of scope)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4409109" y="2971019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20776" y="4137344"/>
            <a:ext cx="1695419" cy="2127531"/>
          </a:xfrm>
          <a:prstGeom prst="roundRect">
            <a:avLst/>
          </a:prstGeom>
          <a:solidFill>
            <a:schemeClr val="bg2">
              <a:lumMod val="9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bg2">
                    <a:lumMod val="25000"/>
                  </a:schemeClr>
                </a:solidFill>
              </a:rPr>
              <a:t>Other Risks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Systemic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Credit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Market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Pension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Reputation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Liquidity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Legal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Project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Mgmt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Risk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1918397" y="2162863"/>
            <a:ext cx="265922" cy="195935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119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Threat-Risk RFP Pictures</vt:lpstr>
      <vt:lpstr>Initial Focus</vt:lpstr>
      <vt:lpstr>RFP Focus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Cory Casanave [18538]</cp:lastModifiedBy>
  <cp:revision>10</cp:revision>
  <dcterms:created xsi:type="dcterms:W3CDTF">2014-04-30T16:41:36Z</dcterms:created>
  <dcterms:modified xsi:type="dcterms:W3CDTF">2014-05-17T14:02:08Z</dcterms:modified>
</cp:coreProperties>
</file>