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6" r:id="rId4"/>
    <p:sldId id="262" r:id="rId5"/>
    <p:sldId id="258" r:id="rId6"/>
    <p:sldId id="263" r:id="rId7"/>
    <p:sldId id="259" r:id="rId8"/>
    <p:sldId id="260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56" autoAdjust="0"/>
  </p:normalViewPr>
  <p:slideViewPr>
    <p:cSldViewPr snapToGrid="0" snapToObjects="1">
      <p:cViewPr varScale="1">
        <p:scale>
          <a:sx n="91" d="100"/>
          <a:sy n="91" d="100"/>
        </p:scale>
        <p:origin x="-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</a:t>
          </a:r>
          <a:r>
            <a:rPr lang="en-US" dirty="0" smtClean="0"/>
            <a:t>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605B3D90-CD4C-FE46-A788-086A46EEE1E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(model, implicit)</a:t>
          </a:r>
          <a:endParaRPr lang="en-US" dirty="0"/>
        </a:p>
      </dgm:t>
    </dgm:pt>
    <dgm:pt modelId="{DCBC67D8-FA1C-514C-AC55-5490675193BC}" type="parTrans" cxnId="{59AA1461-C489-B448-A956-7244D1C8E59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571011-E176-174F-B687-29A2FDA7132B}" type="sibTrans" cxnId="{59AA1461-C489-B448-A956-7244D1C8E592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(protocol)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FD54C9EA-011A-534D-AE4D-31375457A9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(model, implicit)</a:t>
          </a:r>
          <a:endParaRPr lang="en-US" dirty="0"/>
        </a:p>
      </dgm:t>
    </dgm:pt>
    <dgm:pt modelId="{D8D5134D-F215-2C45-9BF5-44F6774A8889}" type="parTrans" cxnId="{E7284897-FC49-AD4E-815A-0B7E2C22690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18BE6E-7A82-E748-8160-F68D70A55AAB}" type="sibTrans" cxnId="{E7284897-FC49-AD4E-815A-0B7E2C22690F}">
      <dgm:prSet/>
      <dgm:spPr/>
      <dgm:t>
        <a:bodyPr/>
        <a:lstStyle/>
        <a:p>
          <a:endParaRPr lang="en-US"/>
        </a:p>
      </dgm:t>
    </dgm:pt>
    <dgm:pt modelId="{CB49E2A9-8328-1A43-94E9-DC1CD1DFEFA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rules</a:t>
          </a:r>
          <a:endParaRPr lang="en-US" dirty="0"/>
        </a:p>
      </dgm:t>
    </dgm:pt>
    <dgm:pt modelId="{7637A26C-AD3D-9D45-9081-4C2F551F306B}" type="parTrans" cxnId="{0C805E6B-4678-2848-9452-6C5580320F6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C990685-9C26-1142-9AC9-85E68A93D715}" type="sibTrans" cxnId="{0C805E6B-4678-2848-9452-6C5580320F6C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E18ACB8B-FAA4-354F-B518-FD6F3D0C0B5D}" type="pres">
      <dgm:prSet presAssocID="{DCBC67D8-FA1C-514C-AC55-5490675193B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0FCFA56-AA9E-D448-BDDB-6B4FF3EB3809}" type="pres">
      <dgm:prSet presAssocID="{605B3D90-CD4C-FE46-A788-086A46EEE1EF}" presName="hierRoot2" presStyleCnt="0">
        <dgm:presLayoutVars>
          <dgm:hierBranch val="init"/>
        </dgm:presLayoutVars>
      </dgm:prSet>
      <dgm:spPr/>
    </dgm:pt>
    <dgm:pt modelId="{67323278-755A-4143-AA6B-E7CA1AD88F4B}" type="pres">
      <dgm:prSet presAssocID="{605B3D90-CD4C-FE46-A788-086A46EEE1EF}" presName="rootComposite" presStyleCnt="0"/>
      <dgm:spPr/>
    </dgm:pt>
    <dgm:pt modelId="{DDAE6EA9-32C1-4A49-8282-526E58DB176B}" type="pres">
      <dgm:prSet presAssocID="{605B3D90-CD4C-FE46-A788-086A46EEE1E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F1899-8708-BA44-9E74-2CEFAC954577}" type="pres">
      <dgm:prSet presAssocID="{605B3D90-CD4C-FE46-A788-086A46EEE1E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BA93092-D986-6349-950E-D0ADEDAC0EDE}" type="pres">
      <dgm:prSet presAssocID="{605B3D90-CD4C-FE46-A788-086A46EEE1EF}" presName="hierChild4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1B78FBED-ED1D-C440-B5AC-5DB17C6304E9}" type="pres">
      <dgm:prSet presAssocID="{605B3D90-CD4C-FE46-A788-086A46EEE1EF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2" presStyleCnt="5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43613241-23BD-C843-9C48-A6B6A18AC693}" type="pres">
      <dgm:prSet presAssocID="{D8D5134D-F215-2C45-9BF5-44F6774A888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5FB8D20-2BE8-EC40-B2B9-1BA447E88E26}" type="pres">
      <dgm:prSet presAssocID="{FD54C9EA-011A-534D-AE4D-31375457A9F1}" presName="hierRoot2" presStyleCnt="0">
        <dgm:presLayoutVars>
          <dgm:hierBranch val="init"/>
        </dgm:presLayoutVars>
      </dgm:prSet>
      <dgm:spPr/>
    </dgm:pt>
    <dgm:pt modelId="{6DBBC3A5-D9C3-CA41-9C64-A957707AD86D}" type="pres">
      <dgm:prSet presAssocID="{FD54C9EA-011A-534D-AE4D-31375457A9F1}" presName="rootComposite" presStyleCnt="0"/>
      <dgm:spPr/>
    </dgm:pt>
    <dgm:pt modelId="{D97149CB-9BBA-BE41-8E74-F1C2F88D859C}" type="pres">
      <dgm:prSet presAssocID="{FD54C9EA-011A-534D-AE4D-31375457A9F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BBBF4-F9C9-BE47-ABAF-C182918AA8F9}" type="pres">
      <dgm:prSet presAssocID="{FD54C9EA-011A-534D-AE4D-31375457A9F1}" presName="rootConnector" presStyleLbl="node2" presStyleIdx="3" presStyleCnt="5"/>
      <dgm:spPr/>
      <dgm:t>
        <a:bodyPr/>
        <a:lstStyle/>
        <a:p>
          <a:endParaRPr lang="en-US"/>
        </a:p>
      </dgm:t>
    </dgm:pt>
    <dgm:pt modelId="{9D1D3032-B32B-F244-978E-16330EFF09F3}" type="pres">
      <dgm:prSet presAssocID="{FD54C9EA-011A-534D-AE4D-31375457A9F1}" presName="hierChild4" presStyleCnt="0"/>
      <dgm:spPr/>
    </dgm:pt>
    <dgm:pt modelId="{7DD26E81-1196-1145-B8C9-A25DFDAFF039}" type="pres">
      <dgm:prSet presAssocID="{7637A26C-AD3D-9D45-9081-4C2F551F306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C7D95E9-E275-A34C-BED4-4423E2299CCE}" type="pres">
      <dgm:prSet presAssocID="{CB49E2A9-8328-1A43-94E9-DC1CD1DFEFAC}" presName="hierRoot2" presStyleCnt="0">
        <dgm:presLayoutVars>
          <dgm:hierBranch val="init"/>
        </dgm:presLayoutVars>
      </dgm:prSet>
      <dgm:spPr/>
    </dgm:pt>
    <dgm:pt modelId="{7A7EFB22-D1F3-7E4A-8FF3-056AFF4A54F9}" type="pres">
      <dgm:prSet presAssocID="{CB49E2A9-8328-1A43-94E9-DC1CD1DFEFAC}" presName="rootComposite" presStyleCnt="0"/>
      <dgm:spPr/>
    </dgm:pt>
    <dgm:pt modelId="{DD7EBEE8-6900-FC49-B5A4-B89746C84069}" type="pres">
      <dgm:prSet presAssocID="{CB49E2A9-8328-1A43-94E9-DC1CD1DFEF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61BF-CA7D-6C4F-90C5-360BA6FFDBEB}" type="pres">
      <dgm:prSet presAssocID="{CB49E2A9-8328-1A43-94E9-DC1CD1DFEFAC}" presName="rootConnector" presStyleLbl="node3" presStyleIdx="4" presStyleCnt="6"/>
      <dgm:spPr/>
      <dgm:t>
        <a:bodyPr/>
        <a:lstStyle/>
        <a:p>
          <a:endParaRPr lang="en-US"/>
        </a:p>
      </dgm:t>
    </dgm:pt>
    <dgm:pt modelId="{0E314E16-0669-D244-BA22-AABF0DF1583C}" type="pres">
      <dgm:prSet presAssocID="{CB49E2A9-8328-1A43-94E9-DC1CD1DFEFAC}" presName="hierChild4" presStyleCnt="0"/>
      <dgm:spPr/>
    </dgm:pt>
    <dgm:pt modelId="{D9B82317-AE20-1945-830A-AAA8A8DB1C18}" type="pres">
      <dgm:prSet presAssocID="{CB49E2A9-8328-1A43-94E9-DC1CD1DFEFAC}" presName="hierChild5" presStyleCnt="0"/>
      <dgm:spPr/>
    </dgm:pt>
    <dgm:pt modelId="{02FA7BCA-AA04-0E48-A6B0-E651755840C2}" type="pres">
      <dgm:prSet presAssocID="{FD54C9EA-011A-534D-AE4D-31375457A9F1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4" presStyleCnt="5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B91268B0-C08A-6A43-8798-33F9C225CDAD}" type="presOf" srcId="{FD54C9EA-011A-534D-AE4D-31375457A9F1}" destId="{D97149CB-9BBA-BE41-8E74-F1C2F88D859C}" srcOrd="0" destOrd="0" presId="urn:microsoft.com/office/officeart/2005/8/layout/orgChart1"/>
    <dgm:cxn modelId="{F160F35A-C9DF-F541-A5F8-95E52122BBB8}" type="presOf" srcId="{24FC4B7B-0304-B442-8D70-451D2E1B8E73}" destId="{9A12DE5A-70C1-804B-9A4B-22524871D7B4}" srcOrd="0" destOrd="0" presId="urn:microsoft.com/office/officeart/2005/8/layout/orgChart1"/>
    <dgm:cxn modelId="{C45B3080-2316-CA4F-99F5-EA154B1646F8}" type="presOf" srcId="{BFDBBE1B-6667-4F48-9D61-32D4398669D2}" destId="{38E6712A-E3D0-A544-B83A-311A227ECA72}" srcOrd="1" destOrd="0" presId="urn:microsoft.com/office/officeart/2005/8/layout/orgChart1"/>
    <dgm:cxn modelId="{CF6B7F3F-F5CA-D74D-8263-9865267C9895}" type="presOf" srcId="{8BCD8603-B6B5-A247-A01F-7FA97AF262D7}" destId="{314E274F-E38A-3541-9F26-CD95B045C4D8}" srcOrd="1" destOrd="0" presId="urn:microsoft.com/office/officeart/2005/8/layout/orgChart1"/>
    <dgm:cxn modelId="{7CA14EB7-DE9A-E748-AE87-0E9D6E62FD37}" type="presOf" srcId="{BA912062-20F7-704B-ACFE-C7F4611D2B80}" destId="{CF29B20B-B0EE-B04A-B295-D4D8CD5D0B9A}" srcOrd="1" destOrd="0" presId="urn:microsoft.com/office/officeart/2005/8/layout/orgChart1"/>
    <dgm:cxn modelId="{CC6CB7FA-C36F-684F-AE9E-32E836D7D734}" type="presOf" srcId="{1767A8FE-7DA6-7E4C-887E-346CB8179756}" destId="{516267D5-8BC8-6B43-941A-85AC1C9C19A6}" srcOrd="0" destOrd="0" presId="urn:microsoft.com/office/officeart/2005/8/layout/orgChart1"/>
    <dgm:cxn modelId="{D613F28D-C844-CD44-9292-119721809533}" type="presOf" srcId="{F3CC7960-1B33-8A42-856B-8E6105617BC9}" destId="{4A1D3649-314F-E145-A178-C679B577D9A2}" srcOrd="1" destOrd="0" presId="urn:microsoft.com/office/officeart/2005/8/layout/orgChart1"/>
    <dgm:cxn modelId="{8DDBEEFA-CC32-0240-BF8D-0122C060CE2A}" type="presOf" srcId="{8F036DD7-DFCB-3749-8E5A-7BA46F00C9A9}" destId="{53EA0784-B3E2-4D42-90F5-D44F5C3657F3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69137007-EC1A-0440-AC7C-E5868C30885A}" type="presOf" srcId="{2EE9FA59-1494-BA43-AF80-705EA5EFAB8A}" destId="{BA486349-E536-5540-AB6E-2424986D4063}" srcOrd="1" destOrd="0" presId="urn:microsoft.com/office/officeart/2005/8/layout/orgChart1"/>
    <dgm:cxn modelId="{04C8587B-5F7F-2243-A758-EC7F9877BE4F}" type="presOf" srcId="{2DDC1B06-FAEB-6A43-992D-DAD87D34308F}" destId="{BA88FDD8-154F-074F-8264-E4BB7179B08F}" srcOrd="0" destOrd="0" presId="urn:microsoft.com/office/officeart/2005/8/layout/orgChart1"/>
    <dgm:cxn modelId="{547B5D14-FB55-8741-91E2-EDC5C8EB96E6}" type="presOf" srcId="{4381C273-1EF1-0D43-8C7B-E4E51B1DD902}" destId="{C8EEE93A-6EFD-C14D-9188-0D2E82613DEB}" srcOrd="0" destOrd="0" presId="urn:microsoft.com/office/officeart/2005/8/layout/orgChart1"/>
    <dgm:cxn modelId="{FC20BC61-7439-F74F-84B1-34BFD4A58E1F}" type="presOf" srcId="{CB49E2A9-8328-1A43-94E9-DC1CD1DFEFAC}" destId="{BCBC61BF-CA7D-6C4F-90C5-360BA6FFDBEB}" srcOrd="1" destOrd="0" presId="urn:microsoft.com/office/officeart/2005/8/layout/orgChart1"/>
    <dgm:cxn modelId="{4BB4567F-BE2E-6849-B701-6FE9182F62ED}" type="presOf" srcId="{E86B5BDD-6540-834C-BAAD-37B0F3BDCD0F}" destId="{8ED3A631-A845-3A4E-8A2D-ED0098E5CE49}" srcOrd="0" destOrd="0" presId="urn:microsoft.com/office/officeart/2005/8/layout/orgChart1"/>
    <dgm:cxn modelId="{D7C33F8E-32CF-424A-BCFD-8C95D597B152}" type="presOf" srcId="{BA912062-20F7-704B-ACFE-C7F4611D2B80}" destId="{E7BC0599-A551-9145-BAAF-3D63AC07E5B0}" srcOrd="0" destOrd="0" presId="urn:microsoft.com/office/officeart/2005/8/layout/orgChart1"/>
    <dgm:cxn modelId="{047162AE-5FF1-3B4E-AB70-5009ABD9B438}" type="presOf" srcId="{605B3D90-CD4C-FE46-A788-086A46EEE1EF}" destId="{DDAE6EA9-32C1-4A49-8282-526E58DB176B}" srcOrd="0" destOrd="0" presId="urn:microsoft.com/office/officeart/2005/8/layout/orgChart1"/>
    <dgm:cxn modelId="{15E908E9-81C3-0D46-95B4-760ECAB7D37A}" type="presOf" srcId="{A9A11C6A-3CB2-B746-987C-714C47A8C4E1}" destId="{9B355131-116F-0447-A834-D86B05A650FB}" srcOrd="0" destOrd="0" presId="urn:microsoft.com/office/officeart/2005/8/layout/orgChart1"/>
    <dgm:cxn modelId="{2394A632-CBBB-D747-A66C-40018199AB19}" type="presOf" srcId="{2EE9FA59-1494-BA43-AF80-705EA5EFAB8A}" destId="{82336156-4F11-C24F-AF24-E64E6B66EC9A}" srcOrd="0" destOrd="0" presId="urn:microsoft.com/office/officeart/2005/8/layout/orgChart1"/>
    <dgm:cxn modelId="{0C805E6B-4678-2848-9452-6C5580320F6C}" srcId="{FD54C9EA-011A-534D-AE4D-31375457A9F1}" destId="{CB49E2A9-8328-1A43-94E9-DC1CD1DFEFAC}" srcOrd="0" destOrd="0" parTransId="{7637A26C-AD3D-9D45-9081-4C2F551F306B}" sibTransId="{1C990685-9C26-1142-9AC9-85E68A93D715}"/>
    <dgm:cxn modelId="{92264CA8-2ECC-4F4D-B38B-03BD92DE533C}" type="presOf" srcId="{8BCD8603-B6B5-A247-A01F-7FA97AF262D7}" destId="{BF32D8EB-9D41-6C42-A5DA-166765D5458D}" srcOrd="0" destOrd="0" presId="urn:microsoft.com/office/officeart/2005/8/layout/orgChart1"/>
    <dgm:cxn modelId="{4B4AAD8F-E5A0-DA48-B301-472AEBDBC7FB}" srcId="{24FC4B7B-0304-B442-8D70-451D2E1B8E73}" destId="{1767A8FE-7DA6-7E4C-887E-346CB8179756}" srcOrd="2" destOrd="0" parTransId="{2DDC1B06-FAEB-6A43-992D-DAD87D34308F}" sibTransId="{DFB1E95F-91DF-774E-9B05-080225A4EB9C}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59AA1461-C489-B448-A956-7244D1C8E592}" srcId="{24FC4B7B-0304-B442-8D70-451D2E1B8E73}" destId="{605B3D90-CD4C-FE46-A788-086A46EEE1EF}" srcOrd="1" destOrd="0" parTransId="{DCBC67D8-FA1C-514C-AC55-5490675193BC}" sibTransId="{2B571011-E176-174F-B687-29A2FDA7132B}"/>
    <dgm:cxn modelId="{4F3CC4FB-6248-4947-8692-AF362BCC446D}" type="presOf" srcId="{1767A8FE-7DA6-7E4C-887E-346CB8179756}" destId="{4AA15F4B-8DC5-CC44-8FB8-A0FA95AA20B0}" srcOrd="1" destOrd="0" presId="urn:microsoft.com/office/officeart/2005/8/layout/orgChart1"/>
    <dgm:cxn modelId="{6DBE2A38-E586-7048-B1E6-64766F0B3404}" type="presOf" srcId="{CB49E2A9-8328-1A43-94E9-DC1CD1DFEFAC}" destId="{DD7EBEE8-6900-FC49-B5A4-B89746C84069}" srcOrd="0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06B5433C-9D50-D64E-8D7E-5BCD86CC37EB}" type="presOf" srcId="{605B3D90-CD4C-FE46-A788-086A46EEE1EF}" destId="{42FF1899-8708-BA44-9E74-2CEFAC954577}" srcOrd="1" destOrd="0" presId="urn:microsoft.com/office/officeart/2005/8/layout/orgChart1"/>
    <dgm:cxn modelId="{92E9A619-C79B-F14D-BC9B-B4683CF038C3}" type="presOf" srcId="{42A887FA-7195-6943-A867-9FC674470843}" destId="{44C1D0F1-3B88-DC4E-97C1-00B658DC6FE1}" srcOrd="0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633BA2F7-DD7C-714E-9046-6F6F6B1E3B49}" type="presOf" srcId="{F3CC7960-1B33-8A42-856B-8E6105617BC9}" destId="{CD9E414E-FA12-3B4E-A293-4BB4EF210DF3}" srcOrd="0" destOrd="0" presId="urn:microsoft.com/office/officeart/2005/8/layout/orgChart1"/>
    <dgm:cxn modelId="{18A8A8CE-E933-F04A-AB6B-1F88456BFF66}" srcId="{605B3D90-CD4C-FE46-A788-086A46EEE1EF}" destId="{BFDBBE1B-6667-4F48-9D61-32D4398669D2}" srcOrd="0" destOrd="0" parTransId="{8F036DD7-DFCB-3749-8E5A-7BA46F00C9A9}" sibTransId="{A39B834D-301B-D941-89B1-D0551DE493AA}"/>
    <dgm:cxn modelId="{C50023DF-1522-FD49-B27C-0D0B582D7B88}" type="presOf" srcId="{7637A26C-AD3D-9D45-9081-4C2F551F306B}" destId="{7DD26E81-1196-1145-B8C9-A25DFDAFF039}" srcOrd="0" destOrd="0" presId="urn:microsoft.com/office/officeart/2005/8/layout/orgChart1"/>
    <dgm:cxn modelId="{D6D7ED51-5B23-6E4C-BC9B-DC3628FD3C8D}" type="presOf" srcId="{FD54C9EA-011A-534D-AE4D-31375457A9F1}" destId="{ECCBBBF4-F9C9-BE47-ABAF-C182918AA8F9}" srcOrd="1" destOrd="0" presId="urn:microsoft.com/office/officeart/2005/8/layout/orgChart1"/>
    <dgm:cxn modelId="{C9676859-D55B-F942-8CB6-DB4CECA15C84}" type="presOf" srcId="{37ADC307-162F-764A-B8AA-A2016AEC33E3}" destId="{302EFB1A-FCDE-1849-8D22-6BFC10F1C7F1}" srcOrd="0" destOrd="0" presId="urn:microsoft.com/office/officeart/2005/8/layout/orgChart1"/>
    <dgm:cxn modelId="{D06A71F1-93DD-4C48-87AF-3EE0D8097702}" type="presOf" srcId="{0DE64586-681C-D445-B932-2B051D6DB8CE}" destId="{05D87038-C661-0D4A-B04F-9EE6A0A8FD86}" srcOrd="0" destOrd="0" presId="urn:microsoft.com/office/officeart/2005/8/layout/orgChart1"/>
    <dgm:cxn modelId="{E7284897-FC49-AD4E-815A-0B7E2C22690F}" srcId="{24FC4B7B-0304-B442-8D70-451D2E1B8E73}" destId="{FD54C9EA-011A-534D-AE4D-31375457A9F1}" srcOrd="3" destOrd="0" parTransId="{D8D5134D-F215-2C45-9BF5-44F6774A8889}" sibTransId="{EE18BE6E-7A82-E748-8160-F68D70A55AAB}"/>
    <dgm:cxn modelId="{FAEBC0EB-4F1A-ED41-A5DF-7E25BE9AE3BD}" type="presOf" srcId="{E1F9CB79-250C-3D49-BA33-3896053D7BCA}" destId="{C900DA6C-DF7E-D74B-B469-BE27E9142B5A}" srcOrd="0" destOrd="0" presId="urn:microsoft.com/office/officeart/2005/8/layout/orgChart1"/>
    <dgm:cxn modelId="{A32BDFEA-7785-BA4F-A883-9108260B0253}" type="presOf" srcId="{BFDBBE1B-6667-4F48-9D61-32D4398669D2}" destId="{D88FD843-58C0-DF40-84F2-9507C6DAC07A}" srcOrd="0" destOrd="0" presId="urn:microsoft.com/office/officeart/2005/8/layout/orgChart1"/>
    <dgm:cxn modelId="{8DCA2083-057D-364B-90B6-C0E7BB5BA755}" type="presOf" srcId="{CB9B9F47-FA5C-864A-A1CF-8B0C649B2339}" destId="{65463B22-A900-174D-82E7-A80575B7ED99}" srcOrd="0" destOrd="0" presId="urn:microsoft.com/office/officeart/2005/8/layout/orgChart1"/>
    <dgm:cxn modelId="{03B5901E-8CDC-034D-AEF8-F24F25CB7FBB}" type="presOf" srcId="{0DE64586-681C-D445-B932-2B051D6DB8CE}" destId="{AD45F30E-9BF2-3448-BA0A-2C35EE6C5BCB}" srcOrd="1" destOrd="0" presId="urn:microsoft.com/office/officeart/2005/8/layout/orgChart1"/>
    <dgm:cxn modelId="{E9EA50AE-A6B7-604D-BFFA-CB2FA371B4A9}" srcId="{24FC4B7B-0304-B442-8D70-451D2E1B8E73}" destId="{0DE64586-681C-D445-B932-2B051D6DB8CE}" srcOrd="4" destOrd="0" parTransId="{E1F9CB79-250C-3D49-BA33-3896053D7BCA}" sibTransId="{98FF4FF8-CEB8-F147-BDA1-A732020E65BF}"/>
    <dgm:cxn modelId="{D4100830-5F8C-D347-A34B-9A9F5B3A7DE1}" type="presOf" srcId="{E86B5BDD-6540-834C-BAAD-37B0F3BDCD0F}" destId="{E8E90852-2BB9-C040-A342-F9FA3AA2C233}" srcOrd="1" destOrd="0" presId="urn:microsoft.com/office/officeart/2005/8/layout/orgChart1"/>
    <dgm:cxn modelId="{01B808EB-EA8A-4D40-8874-622DB434F33C}" type="presOf" srcId="{6D4129E8-158C-864A-9D5F-18713517342C}" destId="{CA6EC814-6AA0-EC44-93A9-FB9AB2556A53}" srcOrd="0" destOrd="0" presId="urn:microsoft.com/office/officeart/2005/8/layout/orgChart1"/>
    <dgm:cxn modelId="{C7C261B3-3EEC-FF48-83A5-80E6B201E673}" type="presOf" srcId="{D8D5134D-F215-2C45-9BF5-44F6774A8889}" destId="{43613241-23BD-C843-9C48-A6B6A18AC693}" srcOrd="0" destOrd="0" presId="urn:microsoft.com/office/officeart/2005/8/layout/orgChart1"/>
    <dgm:cxn modelId="{AA6CB8B0-32E2-974A-B126-279A15A68DB4}" type="presOf" srcId="{DCBC67D8-FA1C-514C-AC55-5490675193BC}" destId="{E18ACB8B-FAA4-354F-B518-FD6F3D0C0B5D}" srcOrd="0" destOrd="0" presId="urn:microsoft.com/office/officeart/2005/8/layout/orgChart1"/>
    <dgm:cxn modelId="{ECD4C3CD-60EC-9A4B-92EA-2D808E407BDA}" type="presOf" srcId="{24FC4B7B-0304-B442-8D70-451D2E1B8E73}" destId="{87B6E815-DF3A-B945-8518-1F7A40A33D5D}" srcOrd="1" destOrd="0" presId="urn:microsoft.com/office/officeart/2005/8/layout/orgChart1"/>
    <dgm:cxn modelId="{99012E0B-4697-0143-86D0-4C9A208D2960}" type="presParOf" srcId="{C8EEE93A-6EFD-C14D-9188-0D2E82613DEB}" destId="{5FC30987-B60B-7644-A79F-5E84F050918F}" srcOrd="0" destOrd="0" presId="urn:microsoft.com/office/officeart/2005/8/layout/orgChart1"/>
    <dgm:cxn modelId="{90034434-0E7E-6144-9D57-F43FC5267F69}" type="presParOf" srcId="{5FC30987-B60B-7644-A79F-5E84F050918F}" destId="{040A6CE4-967E-F544-A604-408C7957679D}" srcOrd="0" destOrd="0" presId="urn:microsoft.com/office/officeart/2005/8/layout/orgChart1"/>
    <dgm:cxn modelId="{FC3A3751-E098-D24F-BB37-C76238F104C1}" type="presParOf" srcId="{040A6CE4-967E-F544-A604-408C7957679D}" destId="{9A12DE5A-70C1-804B-9A4B-22524871D7B4}" srcOrd="0" destOrd="0" presId="urn:microsoft.com/office/officeart/2005/8/layout/orgChart1"/>
    <dgm:cxn modelId="{AA1C652C-A81F-054D-B68B-F724AA715CB0}" type="presParOf" srcId="{040A6CE4-967E-F544-A604-408C7957679D}" destId="{87B6E815-DF3A-B945-8518-1F7A40A33D5D}" srcOrd="1" destOrd="0" presId="urn:microsoft.com/office/officeart/2005/8/layout/orgChart1"/>
    <dgm:cxn modelId="{6DCC7729-3AA1-CE4B-B25E-BABB5672EA98}" type="presParOf" srcId="{5FC30987-B60B-7644-A79F-5E84F050918F}" destId="{7CDEB0F5-E76C-7D45-AFE0-03EF9880E23B}" srcOrd="1" destOrd="0" presId="urn:microsoft.com/office/officeart/2005/8/layout/orgChart1"/>
    <dgm:cxn modelId="{F73991A9-B672-1347-98AD-71D7B8C9F32C}" type="presParOf" srcId="{7CDEB0F5-E76C-7D45-AFE0-03EF9880E23B}" destId="{44C1D0F1-3B88-DC4E-97C1-00B658DC6FE1}" srcOrd="0" destOrd="0" presId="urn:microsoft.com/office/officeart/2005/8/layout/orgChart1"/>
    <dgm:cxn modelId="{42AA7DB4-E087-774A-A0D8-3BE4270191EA}" type="presParOf" srcId="{7CDEB0F5-E76C-7D45-AFE0-03EF9880E23B}" destId="{FB1D52A0-00EC-B848-A10C-90B9A252B745}" srcOrd="1" destOrd="0" presId="urn:microsoft.com/office/officeart/2005/8/layout/orgChart1"/>
    <dgm:cxn modelId="{CDA32E99-C7ED-6A43-93B8-215D260A0F79}" type="presParOf" srcId="{FB1D52A0-00EC-B848-A10C-90B9A252B745}" destId="{C30DFB72-8A61-7F40-BEA1-8C957DCF255E}" srcOrd="0" destOrd="0" presId="urn:microsoft.com/office/officeart/2005/8/layout/orgChart1"/>
    <dgm:cxn modelId="{0ECCFE10-0457-8244-B862-75754A66058A}" type="presParOf" srcId="{C30DFB72-8A61-7F40-BEA1-8C957DCF255E}" destId="{BF32D8EB-9D41-6C42-A5DA-166765D5458D}" srcOrd="0" destOrd="0" presId="urn:microsoft.com/office/officeart/2005/8/layout/orgChart1"/>
    <dgm:cxn modelId="{3568AC71-21D0-AF4B-A323-9F4504A1F9C1}" type="presParOf" srcId="{C30DFB72-8A61-7F40-BEA1-8C957DCF255E}" destId="{314E274F-E38A-3541-9F26-CD95B045C4D8}" srcOrd="1" destOrd="0" presId="urn:microsoft.com/office/officeart/2005/8/layout/orgChart1"/>
    <dgm:cxn modelId="{9539DA0A-5ED9-E447-A5FC-A062735A0333}" type="presParOf" srcId="{FB1D52A0-00EC-B848-A10C-90B9A252B745}" destId="{9EC72F74-0FF6-DB4E-98D4-2B67940B2A20}" srcOrd="1" destOrd="0" presId="urn:microsoft.com/office/officeart/2005/8/layout/orgChart1"/>
    <dgm:cxn modelId="{93B6F775-F2E8-FA45-8E9A-9828E4361127}" type="presParOf" srcId="{9EC72F74-0FF6-DB4E-98D4-2B67940B2A20}" destId="{302EFB1A-FCDE-1849-8D22-6BFC10F1C7F1}" srcOrd="0" destOrd="0" presId="urn:microsoft.com/office/officeart/2005/8/layout/orgChart1"/>
    <dgm:cxn modelId="{5ADEA61C-1D4A-894A-9FA6-39489C243B1C}" type="presParOf" srcId="{9EC72F74-0FF6-DB4E-98D4-2B67940B2A20}" destId="{1F17F5BD-D269-7845-94C6-2AD72D06B772}" srcOrd="1" destOrd="0" presId="urn:microsoft.com/office/officeart/2005/8/layout/orgChart1"/>
    <dgm:cxn modelId="{7C51A74A-A1EA-004A-A921-0C1E108730DD}" type="presParOf" srcId="{1F17F5BD-D269-7845-94C6-2AD72D06B772}" destId="{3940FA06-CBEB-9542-9C9D-CDBD6EC81BE3}" srcOrd="0" destOrd="0" presId="urn:microsoft.com/office/officeart/2005/8/layout/orgChart1"/>
    <dgm:cxn modelId="{B4691461-9FDF-8D4C-A99A-CE15C881AC5A}" type="presParOf" srcId="{3940FA06-CBEB-9542-9C9D-CDBD6EC81BE3}" destId="{CD9E414E-FA12-3B4E-A293-4BB4EF210DF3}" srcOrd="0" destOrd="0" presId="urn:microsoft.com/office/officeart/2005/8/layout/orgChart1"/>
    <dgm:cxn modelId="{03B5DC34-C942-7246-99FE-9B3153AD8FF4}" type="presParOf" srcId="{3940FA06-CBEB-9542-9C9D-CDBD6EC81BE3}" destId="{4A1D3649-314F-E145-A178-C679B577D9A2}" srcOrd="1" destOrd="0" presId="urn:microsoft.com/office/officeart/2005/8/layout/orgChart1"/>
    <dgm:cxn modelId="{F9B8372D-788F-374A-B8C5-79C3A22AC066}" type="presParOf" srcId="{1F17F5BD-D269-7845-94C6-2AD72D06B772}" destId="{34C56222-085F-304C-8733-E9E5FD3F9F75}" srcOrd="1" destOrd="0" presId="urn:microsoft.com/office/officeart/2005/8/layout/orgChart1"/>
    <dgm:cxn modelId="{6A789ED7-EDD1-954A-9E57-76AF31271995}" type="presParOf" srcId="{1F17F5BD-D269-7845-94C6-2AD72D06B772}" destId="{17A29E81-F51C-EF41-ABE8-6210C6EE44DF}" srcOrd="2" destOrd="0" presId="urn:microsoft.com/office/officeart/2005/8/layout/orgChart1"/>
    <dgm:cxn modelId="{F74091E2-E774-BC4C-BCC4-5813C8DF8526}" type="presParOf" srcId="{9EC72F74-0FF6-DB4E-98D4-2B67940B2A20}" destId="{65463B22-A900-174D-82E7-A80575B7ED99}" srcOrd="2" destOrd="0" presId="urn:microsoft.com/office/officeart/2005/8/layout/orgChart1"/>
    <dgm:cxn modelId="{AE84C018-21D9-164F-811A-70D85A083EDA}" type="presParOf" srcId="{9EC72F74-0FF6-DB4E-98D4-2B67940B2A20}" destId="{B7A507A9-9743-1E42-B351-1734246BD3B5}" srcOrd="3" destOrd="0" presId="urn:microsoft.com/office/officeart/2005/8/layout/orgChart1"/>
    <dgm:cxn modelId="{16095303-B563-6D48-A9BC-A7725DDE8307}" type="presParOf" srcId="{B7A507A9-9743-1E42-B351-1734246BD3B5}" destId="{9AAA5350-62A2-2841-8C00-6ECD0A0649FD}" srcOrd="0" destOrd="0" presId="urn:microsoft.com/office/officeart/2005/8/layout/orgChart1"/>
    <dgm:cxn modelId="{4AA93D9C-1307-5C48-B703-36E16CC49130}" type="presParOf" srcId="{9AAA5350-62A2-2841-8C00-6ECD0A0649FD}" destId="{E7BC0599-A551-9145-BAAF-3D63AC07E5B0}" srcOrd="0" destOrd="0" presId="urn:microsoft.com/office/officeart/2005/8/layout/orgChart1"/>
    <dgm:cxn modelId="{7D242B7A-2555-1B45-842F-B75978625A02}" type="presParOf" srcId="{9AAA5350-62A2-2841-8C00-6ECD0A0649FD}" destId="{CF29B20B-B0EE-B04A-B295-D4D8CD5D0B9A}" srcOrd="1" destOrd="0" presId="urn:microsoft.com/office/officeart/2005/8/layout/orgChart1"/>
    <dgm:cxn modelId="{760C218E-F3A9-1640-A82C-B47B1D1F4C80}" type="presParOf" srcId="{B7A507A9-9743-1E42-B351-1734246BD3B5}" destId="{D095CB5C-B4D4-DA47-942B-0304FB046675}" srcOrd="1" destOrd="0" presId="urn:microsoft.com/office/officeart/2005/8/layout/orgChart1"/>
    <dgm:cxn modelId="{DD5BECDD-9614-C842-890D-670BBEB58298}" type="presParOf" srcId="{B7A507A9-9743-1E42-B351-1734246BD3B5}" destId="{92F94358-887F-AC42-B7F7-40F9EA8BA076}" srcOrd="2" destOrd="0" presId="urn:microsoft.com/office/officeart/2005/8/layout/orgChart1"/>
    <dgm:cxn modelId="{25F63643-E627-994C-9152-D1F7116AEDE4}" type="presParOf" srcId="{FB1D52A0-00EC-B848-A10C-90B9A252B745}" destId="{D006036E-16F5-094E-9D0A-0168605DE0A1}" srcOrd="2" destOrd="0" presId="urn:microsoft.com/office/officeart/2005/8/layout/orgChart1"/>
    <dgm:cxn modelId="{FA9DB244-8BB2-2043-822B-AE582A4EFF8D}" type="presParOf" srcId="{7CDEB0F5-E76C-7D45-AFE0-03EF9880E23B}" destId="{E18ACB8B-FAA4-354F-B518-FD6F3D0C0B5D}" srcOrd="2" destOrd="0" presId="urn:microsoft.com/office/officeart/2005/8/layout/orgChart1"/>
    <dgm:cxn modelId="{970A3BC4-401B-5D41-B901-DE9A67840217}" type="presParOf" srcId="{7CDEB0F5-E76C-7D45-AFE0-03EF9880E23B}" destId="{D0FCFA56-AA9E-D448-BDDB-6B4FF3EB3809}" srcOrd="3" destOrd="0" presId="urn:microsoft.com/office/officeart/2005/8/layout/orgChart1"/>
    <dgm:cxn modelId="{15CC7963-2A2D-C741-9B3C-9BD2D0E6EA96}" type="presParOf" srcId="{D0FCFA56-AA9E-D448-BDDB-6B4FF3EB3809}" destId="{67323278-755A-4143-AA6B-E7CA1AD88F4B}" srcOrd="0" destOrd="0" presId="urn:microsoft.com/office/officeart/2005/8/layout/orgChart1"/>
    <dgm:cxn modelId="{D1A352E9-B209-A248-8E4B-DA8EB1112712}" type="presParOf" srcId="{67323278-755A-4143-AA6B-E7CA1AD88F4B}" destId="{DDAE6EA9-32C1-4A49-8282-526E58DB176B}" srcOrd="0" destOrd="0" presId="urn:microsoft.com/office/officeart/2005/8/layout/orgChart1"/>
    <dgm:cxn modelId="{2719085D-EECD-804F-9159-CCD944885ED0}" type="presParOf" srcId="{67323278-755A-4143-AA6B-E7CA1AD88F4B}" destId="{42FF1899-8708-BA44-9E74-2CEFAC954577}" srcOrd="1" destOrd="0" presId="urn:microsoft.com/office/officeart/2005/8/layout/orgChart1"/>
    <dgm:cxn modelId="{0A53181D-6BDB-944C-B1BA-8C3448F8BDBC}" type="presParOf" srcId="{D0FCFA56-AA9E-D448-BDDB-6B4FF3EB3809}" destId="{ABA93092-D986-6349-950E-D0ADEDAC0EDE}" srcOrd="1" destOrd="0" presId="urn:microsoft.com/office/officeart/2005/8/layout/orgChart1"/>
    <dgm:cxn modelId="{817D1107-4E0C-4A4D-9116-13AF823E326D}" type="presParOf" srcId="{ABA93092-D986-6349-950E-D0ADEDAC0EDE}" destId="{53EA0784-B3E2-4D42-90F5-D44F5C3657F3}" srcOrd="0" destOrd="0" presId="urn:microsoft.com/office/officeart/2005/8/layout/orgChart1"/>
    <dgm:cxn modelId="{7515BC6D-4339-BB4B-8BE3-05D006A7BD3D}" type="presParOf" srcId="{ABA93092-D986-6349-950E-D0ADEDAC0EDE}" destId="{3F9DE737-36A9-654E-8C95-A2784F778D93}" srcOrd="1" destOrd="0" presId="urn:microsoft.com/office/officeart/2005/8/layout/orgChart1"/>
    <dgm:cxn modelId="{4FC8058C-BD4E-D94F-A03E-CB77CF285809}" type="presParOf" srcId="{3F9DE737-36A9-654E-8C95-A2784F778D93}" destId="{78443BDF-A1C3-1C4D-A5A4-1C6103F5CEF5}" srcOrd="0" destOrd="0" presId="urn:microsoft.com/office/officeart/2005/8/layout/orgChart1"/>
    <dgm:cxn modelId="{98BDFAF3-099D-AF45-A253-5B0BFD4D8B23}" type="presParOf" srcId="{78443BDF-A1C3-1C4D-A5A4-1C6103F5CEF5}" destId="{D88FD843-58C0-DF40-84F2-9507C6DAC07A}" srcOrd="0" destOrd="0" presId="urn:microsoft.com/office/officeart/2005/8/layout/orgChart1"/>
    <dgm:cxn modelId="{DED17CE9-CCF2-D54E-AB80-0A2F09691929}" type="presParOf" srcId="{78443BDF-A1C3-1C4D-A5A4-1C6103F5CEF5}" destId="{38E6712A-E3D0-A544-B83A-311A227ECA72}" srcOrd="1" destOrd="0" presId="urn:microsoft.com/office/officeart/2005/8/layout/orgChart1"/>
    <dgm:cxn modelId="{AE100FA7-6F56-2D44-B578-CD3E81A1DF71}" type="presParOf" srcId="{3F9DE737-36A9-654E-8C95-A2784F778D93}" destId="{66E99E86-E942-5F41-A9BA-7604B0F9EFDA}" srcOrd="1" destOrd="0" presId="urn:microsoft.com/office/officeart/2005/8/layout/orgChart1"/>
    <dgm:cxn modelId="{618CB203-9C05-624F-A1CB-94FCFED0DD0D}" type="presParOf" srcId="{3F9DE737-36A9-654E-8C95-A2784F778D93}" destId="{EBDFF0D6-DA8C-054E-89A3-B999DEA9201C}" srcOrd="2" destOrd="0" presId="urn:microsoft.com/office/officeart/2005/8/layout/orgChart1"/>
    <dgm:cxn modelId="{73D1D54F-E239-934E-968A-6D9AA864C99B}" type="presParOf" srcId="{D0FCFA56-AA9E-D448-BDDB-6B4FF3EB3809}" destId="{1B78FBED-ED1D-C440-B5AC-5DB17C6304E9}" srcOrd="2" destOrd="0" presId="urn:microsoft.com/office/officeart/2005/8/layout/orgChart1"/>
    <dgm:cxn modelId="{65133D0C-CE31-924A-9BF9-7B05B3B6EED6}" type="presParOf" srcId="{7CDEB0F5-E76C-7D45-AFE0-03EF9880E23B}" destId="{BA88FDD8-154F-074F-8264-E4BB7179B08F}" srcOrd="4" destOrd="0" presId="urn:microsoft.com/office/officeart/2005/8/layout/orgChart1"/>
    <dgm:cxn modelId="{FA0F7835-4D56-0D44-961F-34BE9DA3FD23}" type="presParOf" srcId="{7CDEB0F5-E76C-7D45-AFE0-03EF9880E23B}" destId="{06FD9D08-51AB-EF43-9A49-ACA2F59EF188}" srcOrd="5" destOrd="0" presId="urn:microsoft.com/office/officeart/2005/8/layout/orgChart1"/>
    <dgm:cxn modelId="{A670E0FB-A244-3A4A-8B3F-62328C624CB5}" type="presParOf" srcId="{06FD9D08-51AB-EF43-9A49-ACA2F59EF188}" destId="{981ABBF7-632D-3146-AFF2-ECE512D65BC7}" srcOrd="0" destOrd="0" presId="urn:microsoft.com/office/officeart/2005/8/layout/orgChart1"/>
    <dgm:cxn modelId="{E88D102A-07C6-1D4C-B514-5DA2ABEA3B58}" type="presParOf" srcId="{981ABBF7-632D-3146-AFF2-ECE512D65BC7}" destId="{516267D5-8BC8-6B43-941A-85AC1C9C19A6}" srcOrd="0" destOrd="0" presId="urn:microsoft.com/office/officeart/2005/8/layout/orgChart1"/>
    <dgm:cxn modelId="{573AF326-95BF-644F-988D-D9DDB0ABE1E3}" type="presParOf" srcId="{981ABBF7-632D-3146-AFF2-ECE512D65BC7}" destId="{4AA15F4B-8DC5-CC44-8FB8-A0FA95AA20B0}" srcOrd="1" destOrd="0" presId="urn:microsoft.com/office/officeart/2005/8/layout/orgChart1"/>
    <dgm:cxn modelId="{35676864-FBFC-5742-88F4-2BEA3DBAA69E}" type="presParOf" srcId="{06FD9D08-51AB-EF43-9A49-ACA2F59EF188}" destId="{383E514E-E584-BB4F-A7FD-5B8F55135579}" srcOrd="1" destOrd="0" presId="urn:microsoft.com/office/officeart/2005/8/layout/orgChart1"/>
    <dgm:cxn modelId="{536CC62C-AB34-8949-A068-3DFED3CA3578}" type="presParOf" srcId="{383E514E-E584-BB4F-A7FD-5B8F55135579}" destId="{9B355131-116F-0447-A834-D86B05A650FB}" srcOrd="0" destOrd="0" presId="urn:microsoft.com/office/officeart/2005/8/layout/orgChart1"/>
    <dgm:cxn modelId="{3C84BE34-CD05-2244-AF42-1AF11CC061E6}" type="presParOf" srcId="{383E514E-E584-BB4F-A7FD-5B8F55135579}" destId="{BFD4ED10-99A6-A045-8715-5E0D96B1AD6F}" srcOrd="1" destOrd="0" presId="urn:microsoft.com/office/officeart/2005/8/layout/orgChart1"/>
    <dgm:cxn modelId="{0DF536A4-B61C-5742-B613-F7FF0DC2342D}" type="presParOf" srcId="{BFD4ED10-99A6-A045-8715-5E0D96B1AD6F}" destId="{6753E3D3-6FB7-1A46-8CAB-7CF132EE95EB}" srcOrd="0" destOrd="0" presId="urn:microsoft.com/office/officeart/2005/8/layout/orgChart1"/>
    <dgm:cxn modelId="{FCEE3A9B-A22F-AE40-A2F2-FFDC43381BC3}" type="presParOf" srcId="{6753E3D3-6FB7-1A46-8CAB-7CF132EE95EB}" destId="{82336156-4F11-C24F-AF24-E64E6B66EC9A}" srcOrd="0" destOrd="0" presId="urn:microsoft.com/office/officeart/2005/8/layout/orgChart1"/>
    <dgm:cxn modelId="{08A02858-44F3-F94B-9D01-12D32DD92CCE}" type="presParOf" srcId="{6753E3D3-6FB7-1A46-8CAB-7CF132EE95EB}" destId="{BA486349-E536-5540-AB6E-2424986D4063}" srcOrd="1" destOrd="0" presId="urn:microsoft.com/office/officeart/2005/8/layout/orgChart1"/>
    <dgm:cxn modelId="{197ECA54-2DB9-D64B-B25A-F41F3F0B3705}" type="presParOf" srcId="{BFD4ED10-99A6-A045-8715-5E0D96B1AD6F}" destId="{955E1884-CE3C-FA45-9B2D-D537725C377D}" srcOrd="1" destOrd="0" presId="urn:microsoft.com/office/officeart/2005/8/layout/orgChart1"/>
    <dgm:cxn modelId="{FA9B8DE2-FA66-354B-9E46-9DA5B40581FA}" type="presParOf" srcId="{BFD4ED10-99A6-A045-8715-5E0D96B1AD6F}" destId="{98721950-5421-124A-893D-4960F8724AEE}" srcOrd="2" destOrd="0" presId="urn:microsoft.com/office/officeart/2005/8/layout/orgChart1"/>
    <dgm:cxn modelId="{F208CD85-181E-9644-B777-5D9E84CFA4F3}" type="presParOf" srcId="{06FD9D08-51AB-EF43-9A49-ACA2F59EF188}" destId="{28450785-0930-6C49-8F5F-5DFE10D32CE8}" srcOrd="2" destOrd="0" presId="urn:microsoft.com/office/officeart/2005/8/layout/orgChart1"/>
    <dgm:cxn modelId="{3957C1F4-3F1A-F84F-8B72-BBF3FA6AE9F7}" type="presParOf" srcId="{7CDEB0F5-E76C-7D45-AFE0-03EF9880E23B}" destId="{43613241-23BD-C843-9C48-A6B6A18AC693}" srcOrd="6" destOrd="0" presId="urn:microsoft.com/office/officeart/2005/8/layout/orgChart1"/>
    <dgm:cxn modelId="{A6E8AAFF-57D0-B34F-9B56-B00A8D420F9E}" type="presParOf" srcId="{7CDEB0F5-E76C-7D45-AFE0-03EF9880E23B}" destId="{35FB8D20-2BE8-EC40-B2B9-1BA447E88E26}" srcOrd="7" destOrd="0" presId="urn:microsoft.com/office/officeart/2005/8/layout/orgChart1"/>
    <dgm:cxn modelId="{393EAA6C-A195-2847-A85F-470764EAF1BB}" type="presParOf" srcId="{35FB8D20-2BE8-EC40-B2B9-1BA447E88E26}" destId="{6DBBC3A5-D9C3-CA41-9C64-A957707AD86D}" srcOrd="0" destOrd="0" presId="urn:microsoft.com/office/officeart/2005/8/layout/orgChart1"/>
    <dgm:cxn modelId="{14AE065F-37DC-B64E-8366-32F7594DBF97}" type="presParOf" srcId="{6DBBC3A5-D9C3-CA41-9C64-A957707AD86D}" destId="{D97149CB-9BBA-BE41-8E74-F1C2F88D859C}" srcOrd="0" destOrd="0" presId="urn:microsoft.com/office/officeart/2005/8/layout/orgChart1"/>
    <dgm:cxn modelId="{02122B61-0F8A-124F-8973-7C25418DA425}" type="presParOf" srcId="{6DBBC3A5-D9C3-CA41-9C64-A957707AD86D}" destId="{ECCBBBF4-F9C9-BE47-ABAF-C182918AA8F9}" srcOrd="1" destOrd="0" presId="urn:microsoft.com/office/officeart/2005/8/layout/orgChart1"/>
    <dgm:cxn modelId="{064903FD-A10E-F843-8099-26262C9D2529}" type="presParOf" srcId="{35FB8D20-2BE8-EC40-B2B9-1BA447E88E26}" destId="{9D1D3032-B32B-F244-978E-16330EFF09F3}" srcOrd="1" destOrd="0" presId="urn:microsoft.com/office/officeart/2005/8/layout/orgChart1"/>
    <dgm:cxn modelId="{92529611-2BF6-8B4D-8D87-F442A63339E6}" type="presParOf" srcId="{9D1D3032-B32B-F244-978E-16330EFF09F3}" destId="{7DD26E81-1196-1145-B8C9-A25DFDAFF039}" srcOrd="0" destOrd="0" presId="urn:microsoft.com/office/officeart/2005/8/layout/orgChart1"/>
    <dgm:cxn modelId="{249F1A79-DD3A-324B-81DA-60A0976B7AE9}" type="presParOf" srcId="{9D1D3032-B32B-F244-978E-16330EFF09F3}" destId="{9C7D95E9-E275-A34C-BED4-4423E2299CCE}" srcOrd="1" destOrd="0" presId="urn:microsoft.com/office/officeart/2005/8/layout/orgChart1"/>
    <dgm:cxn modelId="{5D53BF11-D596-0D49-9946-4AAE70404682}" type="presParOf" srcId="{9C7D95E9-E275-A34C-BED4-4423E2299CCE}" destId="{7A7EFB22-D1F3-7E4A-8FF3-056AFF4A54F9}" srcOrd="0" destOrd="0" presId="urn:microsoft.com/office/officeart/2005/8/layout/orgChart1"/>
    <dgm:cxn modelId="{8B8EA2DD-B9B3-1A49-AC54-923B34E00A19}" type="presParOf" srcId="{7A7EFB22-D1F3-7E4A-8FF3-056AFF4A54F9}" destId="{DD7EBEE8-6900-FC49-B5A4-B89746C84069}" srcOrd="0" destOrd="0" presId="urn:microsoft.com/office/officeart/2005/8/layout/orgChart1"/>
    <dgm:cxn modelId="{A43A6B7D-72BB-C343-9D67-426AC242C6C7}" type="presParOf" srcId="{7A7EFB22-D1F3-7E4A-8FF3-056AFF4A54F9}" destId="{BCBC61BF-CA7D-6C4F-90C5-360BA6FFDBEB}" srcOrd="1" destOrd="0" presId="urn:microsoft.com/office/officeart/2005/8/layout/orgChart1"/>
    <dgm:cxn modelId="{F78EC896-B5DB-2444-97E9-EA7FE39ADC95}" type="presParOf" srcId="{9C7D95E9-E275-A34C-BED4-4423E2299CCE}" destId="{0E314E16-0669-D244-BA22-AABF0DF1583C}" srcOrd="1" destOrd="0" presId="urn:microsoft.com/office/officeart/2005/8/layout/orgChart1"/>
    <dgm:cxn modelId="{E3B5AC13-6084-8C46-AA3E-D45F02B05F88}" type="presParOf" srcId="{9C7D95E9-E275-A34C-BED4-4423E2299CCE}" destId="{D9B82317-AE20-1945-830A-AAA8A8DB1C18}" srcOrd="2" destOrd="0" presId="urn:microsoft.com/office/officeart/2005/8/layout/orgChart1"/>
    <dgm:cxn modelId="{92D76F81-C159-2C48-8BD1-23B703A585F2}" type="presParOf" srcId="{35FB8D20-2BE8-EC40-B2B9-1BA447E88E26}" destId="{02FA7BCA-AA04-0E48-A6B0-E651755840C2}" srcOrd="2" destOrd="0" presId="urn:microsoft.com/office/officeart/2005/8/layout/orgChart1"/>
    <dgm:cxn modelId="{E0704015-10DA-6749-9355-E52C03EF8AE6}" type="presParOf" srcId="{7CDEB0F5-E76C-7D45-AFE0-03EF9880E23B}" destId="{C900DA6C-DF7E-D74B-B469-BE27E9142B5A}" srcOrd="8" destOrd="0" presId="urn:microsoft.com/office/officeart/2005/8/layout/orgChart1"/>
    <dgm:cxn modelId="{BA15C614-85BC-9B48-B5AE-5E854C684995}" type="presParOf" srcId="{7CDEB0F5-E76C-7D45-AFE0-03EF9880E23B}" destId="{5FDAF8A1-9592-3949-88B3-DC68ACC4E2BF}" srcOrd="9" destOrd="0" presId="urn:microsoft.com/office/officeart/2005/8/layout/orgChart1"/>
    <dgm:cxn modelId="{0FE2C128-2548-7F44-8680-448F24C9899C}" type="presParOf" srcId="{5FDAF8A1-9592-3949-88B3-DC68ACC4E2BF}" destId="{43A64A74-1EFF-6441-AF03-5965F13E81A5}" srcOrd="0" destOrd="0" presId="urn:microsoft.com/office/officeart/2005/8/layout/orgChart1"/>
    <dgm:cxn modelId="{AF17B5D2-FCAB-8142-9175-6E3048501453}" type="presParOf" srcId="{43A64A74-1EFF-6441-AF03-5965F13E81A5}" destId="{05D87038-C661-0D4A-B04F-9EE6A0A8FD86}" srcOrd="0" destOrd="0" presId="urn:microsoft.com/office/officeart/2005/8/layout/orgChart1"/>
    <dgm:cxn modelId="{6C46BF07-66B0-2F41-94DF-C1CF19D63A53}" type="presParOf" srcId="{43A64A74-1EFF-6441-AF03-5965F13E81A5}" destId="{AD45F30E-9BF2-3448-BA0A-2C35EE6C5BCB}" srcOrd="1" destOrd="0" presId="urn:microsoft.com/office/officeart/2005/8/layout/orgChart1"/>
    <dgm:cxn modelId="{4BD50A0E-828A-C049-9533-D30B088ADB9E}" type="presParOf" srcId="{5FDAF8A1-9592-3949-88B3-DC68ACC4E2BF}" destId="{9EA00D72-62FC-E64E-BED1-11C672F336E6}" srcOrd="1" destOrd="0" presId="urn:microsoft.com/office/officeart/2005/8/layout/orgChart1"/>
    <dgm:cxn modelId="{8B4A6930-BAAA-0B4C-9318-6F6418BE6CEE}" type="presParOf" srcId="{9EA00D72-62FC-E64E-BED1-11C672F336E6}" destId="{CA6EC814-6AA0-EC44-93A9-FB9AB2556A53}" srcOrd="0" destOrd="0" presId="urn:microsoft.com/office/officeart/2005/8/layout/orgChart1"/>
    <dgm:cxn modelId="{23A11D6E-BD8D-AF42-8EE7-55934310C69C}" type="presParOf" srcId="{9EA00D72-62FC-E64E-BED1-11C672F336E6}" destId="{209C0DFE-FDA3-DC42-8BBD-D1F54D304D69}" srcOrd="1" destOrd="0" presId="urn:microsoft.com/office/officeart/2005/8/layout/orgChart1"/>
    <dgm:cxn modelId="{8B865A32-90D9-8244-A27D-DF3D1A43DC8F}" type="presParOf" srcId="{209C0DFE-FDA3-DC42-8BBD-D1F54D304D69}" destId="{C57AE920-645F-B540-8EFB-C4D7E1987330}" srcOrd="0" destOrd="0" presId="urn:microsoft.com/office/officeart/2005/8/layout/orgChart1"/>
    <dgm:cxn modelId="{0F9B8965-1518-8245-8757-C0EF8FC64215}" type="presParOf" srcId="{C57AE920-645F-B540-8EFB-C4D7E1987330}" destId="{8ED3A631-A845-3A4E-8A2D-ED0098E5CE49}" srcOrd="0" destOrd="0" presId="urn:microsoft.com/office/officeart/2005/8/layout/orgChart1"/>
    <dgm:cxn modelId="{095DB17E-C43F-BD4E-A2D3-8E3548BE7FAA}" type="presParOf" srcId="{C57AE920-645F-B540-8EFB-C4D7E1987330}" destId="{E8E90852-2BB9-C040-A342-F9FA3AA2C233}" srcOrd="1" destOrd="0" presId="urn:microsoft.com/office/officeart/2005/8/layout/orgChart1"/>
    <dgm:cxn modelId="{F543F236-F081-5C40-919F-F33BAE6BC82D}" type="presParOf" srcId="{209C0DFE-FDA3-DC42-8BBD-D1F54D304D69}" destId="{197623EE-EB76-264F-B8BC-AD89AEAEA137}" srcOrd="1" destOrd="0" presId="urn:microsoft.com/office/officeart/2005/8/layout/orgChart1"/>
    <dgm:cxn modelId="{56DA8A8A-FB63-694F-8491-72C2E040B3A2}" type="presParOf" srcId="{209C0DFE-FDA3-DC42-8BBD-D1F54D304D69}" destId="{AE37186F-ECBB-E940-9570-BBE90C944F8D}" srcOrd="2" destOrd="0" presId="urn:microsoft.com/office/officeart/2005/8/layout/orgChart1"/>
    <dgm:cxn modelId="{E7B3FD25-D3F8-7345-8F3E-037D2C15C6BF}" type="presParOf" srcId="{5FDAF8A1-9592-3949-88B3-DC68ACC4E2BF}" destId="{FAD7A820-BDF9-AE45-BB8E-CD3CBBE4E2D7}" srcOrd="2" destOrd="0" presId="urn:microsoft.com/office/officeart/2005/8/layout/orgChart1"/>
    <dgm:cxn modelId="{322C9545-AC6C-8240-B7DF-7B1572CF53B4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</a:t>
          </a:r>
          <a:r>
            <a:rPr lang="en-US" dirty="0" smtClean="0"/>
            <a:t>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IODEF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0F52B8C-9A72-4194-97DF-61D222D6C6A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Snort rules</a:t>
          </a:r>
          <a:endParaRPr lang="en-US" dirty="0"/>
        </a:p>
      </dgm:t>
    </dgm:pt>
    <dgm:pt modelId="{071826ED-0AAD-4930-9127-41596F965434}" type="parTrans" cxnId="{F2D8EE45-D6CF-4C1A-B060-D068D1B2E480}">
      <dgm:prSet/>
      <dgm:spPr>
        <a:ln w="38100"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B722476D-FC0F-4EA0-93D0-2D21CAC069FD}" type="sibTrans" cxnId="{F2D8EE45-D6CF-4C1A-B060-D068D1B2E480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 custLinFactX="-37102" custLinFactY="-43063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07840696-FF8C-491C-8A2C-B0C61931D9FF}" type="pres">
      <dgm:prSet presAssocID="{071826ED-0AAD-4930-9127-41596F965434}" presName="Name37" presStyleLbl="parChTrans1D3" presStyleIdx="3" presStyleCnt="6"/>
      <dgm:spPr/>
      <dgm:t>
        <a:bodyPr/>
        <a:lstStyle/>
        <a:p>
          <a:endParaRPr lang="en-US"/>
        </a:p>
      </dgm:t>
    </dgm:pt>
    <dgm:pt modelId="{4FE62DF7-30CD-4A29-AB34-A129BDEDCAC9}" type="pres">
      <dgm:prSet presAssocID="{C0F52B8C-9A72-4194-97DF-61D222D6C6A2}" presName="hierRoot2" presStyleCnt="0">
        <dgm:presLayoutVars>
          <dgm:hierBranch val="init"/>
        </dgm:presLayoutVars>
      </dgm:prSet>
      <dgm:spPr/>
    </dgm:pt>
    <dgm:pt modelId="{0B5B4D45-7B67-4ABD-B3D4-9DD03F32D1BC}" type="pres">
      <dgm:prSet presAssocID="{C0F52B8C-9A72-4194-97DF-61D222D6C6A2}" presName="rootComposite" presStyleCnt="0"/>
      <dgm:spPr/>
    </dgm:pt>
    <dgm:pt modelId="{AA97441B-D0DC-4D1D-A461-80F1603F3C45}" type="pres">
      <dgm:prSet presAssocID="{C0F52B8C-9A72-4194-97DF-61D222D6C6A2}" presName="rootText" presStyleLbl="node3" presStyleIdx="3" presStyleCnt="6" custLinFactX="-37102" custLinFactY="-200000" custLinFactNeighborX="-100000" custLinFactNeighborY="-224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4B33F-4804-4B7C-B155-0AA0E20EA3F1}" type="pres">
      <dgm:prSet presAssocID="{C0F52B8C-9A72-4194-97DF-61D222D6C6A2}" presName="rootConnector" presStyleLbl="node3" presStyleIdx="3" presStyleCnt="6"/>
      <dgm:spPr/>
      <dgm:t>
        <a:bodyPr/>
        <a:lstStyle/>
        <a:p>
          <a:endParaRPr lang="en-US"/>
        </a:p>
      </dgm:t>
    </dgm:pt>
    <dgm:pt modelId="{AE8F0AA7-9984-402D-AA6D-3819FEBDD3DB}" type="pres">
      <dgm:prSet presAssocID="{C0F52B8C-9A72-4194-97DF-61D222D6C6A2}" presName="hierChild4" presStyleCnt="0"/>
      <dgm:spPr/>
    </dgm:pt>
    <dgm:pt modelId="{C3655D89-4C35-42BB-AD27-E09EF047DFDF}" type="pres">
      <dgm:prSet presAssocID="{C0F52B8C-9A72-4194-97DF-61D222D6C6A2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1" presStyleCnt="3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4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2" presStyleCnt="3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19A1D9B6-8B6F-3E4B-8F39-18EA7C709DEA}" type="presOf" srcId="{42A887FA-7195-6943-A867-9FC674470843}" destId="{44C1D0F1-3B88-DC4E-97C1-00B658DC6FE1}" srcOrd="0" destOrd="0" presId="urn:microsoft.com/office/officeart/2005/8/layout/orgChart1"/>
    <dgm:cxn modelId="{2E802268-0001-104C-AA20-7B143727638E}" type="presOf" srcId="{E86B5BDD-6540-834C-BAAD-37B0F3BDCD0F}" destId="{8ED3A631-A845-3A4E-8A2D-ED0098E5CE49}" srcOrd="0" destOrd="0" presId="urn:microsoft.com/office/officeart/2005/8/layout/orgChart1"/>
    <dgm:cxn modelId="{237BC8FD-288C-2F47-AFAD-785C8A0C2425}" type="presOf" srcId="{2DDC1B06-FAEB-6A43-992D-DAD87D34308F}" destId="{BA88FDD8-154F-074F-8264-E4BB7179B08F}" srcOrd="0" destOrd="0" presId="urn:microsoft.com/office/officeart/2005/8/layout/orgChart1"/>
    <dgm:cxn modelId="{76396F9A-E1D4-0E4A-87FD-83427F01C59E}" type="presOf" srcId="{E86B5BDD-6540-834C-BAAD-37B0F3BDCD0F}" destId="{E8E90852-2BB9-C040-A342-F9FA3AA2C233}" srcOrd="1" destOrd="0" presId="urn:microsoft.com/office/officeart/2005/8/layout/orgChart1"/>
    <dgm:cxn modelId="{E8192E10-6A05-904B-AA91-B41E2F23CEE0}" type="presOf" srcId="{8BCD8603-B6B5-A247-A01F-7FA97AF262D7}" destId="{314E274F-E38A-3541-9F26-CD95B045C4D8}" srcOrd="1" destOrd="0" presId="urn:microsoft.com/office/officeart/2005/8/layout/orgChart1"/>
    <dgm:cxn modelId="{F8C2EFDC-4CEA-6C4A-9033-CBBC0CBC6C95}" type="presOf" srcId="{4381C273-1EF1-0D43-8C7B-E4E51B1DD902}" destId="{C8EEE93A-6EFD-C14D-9188-0D2E82613DEB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7A34BD3D-9490-5D44-91DF-AAA4E86D883A}" type="presOf" srcId="{0DE64586-681C-D445-B932-2B051D6DB8CE}" destId="{AD45F30E-9BF2-3448-BA0A-2C35EE6C5BCB}" srcOrd="1" destOrd="0" presId="urn:microsoft.com/office/officeart/2005/8/layout/orgChart1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71945887-4651-F64B-A661-66387EE2AF23}" type="presOf" srcId="{24FC4B7B-0304-B442-8D70-451D2E1B8E73}" destId="{87B6E815-DF3A-B945-8518-1F7A40A33D5D}" srcOrd="1" destOrd="0" presId="urn:microsoft.com/office/officeart/2005/8/layout/orgChart1"/>
    <dgm:cxn modelId="{2544DE4B-1F7C-6549-9736-E8B979C489B6}" type="presOf" srcId="{E1F9CB79-250C-3D49-BA33-3896053D7BCA}" destId="{C900DA6C-DF7E-D74B-B469-BE27E9142B5A}" srcOrd="0" destOrd="0" presId="urn:microsoft.com/office/officeart/2005/8/layout/orgChart1"/>
    <dgm:cxn modelId="{C0CD8212-8407-EA42-8D5F-5533BBB84B76}" type="presOf" srcId="{1767A8FE-7DA6-7E4C-887E-346CB8179756}" destId="{516267D5-8BC8-6B43-941A-85AC1C9C19A6}" srcOrd="0" destOrd="0" presId="urn:microsoft.com/office/officeart/2005/8/layout/orgChart1"/>
    <dgm:cxn modelId="{AD255C20-FDEA-724A-BE3E-AC5EF77315EB}" type="presOf" srcId="{CB9B9F47-FA5C-864A-A1CF-8B0C649B2339}" destId="{65463B22-A900-174D-82E7-A80575B7ED99}" srcOrd="0" destOrd="0" presId="urn:microsoft.com/office/officeart/2005/8/layout/orgChart1"/>
    <dgm:cxn modelId="{D6A9C8D9-F89F-D84D-9D56-52C64EF405F2}" type="presOf" srcId="{6D4129E8-158C-864A-9D5F-18713517342C}" destId="{CA6EC814-6AA0-EC44-93A9-FB9AB2556A53}" srcOrd="0" destOrd="0" presId="urn:microsoft.com/office/officeart/2005/8/layout/orgChart1"/>
    <dgm:cxn modelId="{F2D8EE45-D6CF-4C1A-B060-D068D1B2E480}" srcId="{8BCD8603-B6B5-A247-A01F-7FA97AF262D7}" destId="{C0F52B8C-9A72-4194-97DF-61D222D6C6A2}" srcOrd="3" destOrd="0" parTransId="{071826ED-0AAD-4930-9127-41596F965434}" sibTransId="{B722476D-FC0F-4EA0-93D0-2D21CAC069FD}"/>
    <dgm:cxn modelId="{F2596F49-99B3-E04C-8D79-C6A2DCC49A9C}" type="presOf" srcId="{8F036DD7-DFCB-3749-8E5A-7BA46F00C9A9}" destId="{53EA0784-B3E2-4D42-90F5-D44F5C3657F3}" srcOrd="0" destOrd="0" presId="urn:microsoft.com/office/officeart/2005/8/layout/orgChart1"/>
    <dgm:cxn modelId="{A1AEE0DF-6D1F-7642-8DC6-4C633ABB16F5}" type="presOf" srcId="{BA912062-20F7-704B-ACFE-C7F4611D2B80}" destId="{E7BC0599-A551-9145-BAAF-3D63AC07E5B0}" srcOrd="0" destOrd="0" presId="urn:microsoft.com/office/officeart/2005/8/layout/orgChart1"/>
    <dgm:cxn modelId="{4B4AAD8F-E5A0-DA48-B301-472AEBDBC7FB}" srcId="{24FC4B7B-0304-B442-8D70-451D2E1B8E73}" destId="{1767A8FE-7DA6-7E4C-887E-346CB8179756}" srcOrd="1" destOrd="0" parTransId="{2DDC1B06-FAEB-6A43-992D-DAD87D34308F}" sibTransId="{DFB1E95F-91DF-774E-9B05-080225A4EB9C}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068800D6-B52C-4846-82F2-84158009D7ED}" type="presOf" srcId="{8BCD8603-B6B5-A247-A01F-7FA97AF262D7}" destId="{BF32D8EB-9D41-6C42-A5DA-166765D5458D}" srcOrd="0" destOrd="0" presId="urn:microsoft.com/office/officeart/2005/8/layout/orgChart1"/>
    <dgm:cxn modelId="{444C12E0-BB13-FA4D-9C3D-42774647854E}" type="presOf" srcId="{24FC4B7B-0304-B442-8D70-451D2E1B8E73}" destId="{9A12DE5A-70C1-804B-9A4B-22524871D7B4}" srcOrd="0" destOrd="0" presId="urn:microsoft.com/office/officeart/2005/8/layout/orgChart1"/>
    <dgm:cxn modelId="{84ACC8FD-AE5E-7249-A989-1BBE3F6A72C9}" type="presOf" srcId="{0DE64586-681C-D445-B932-2B051D6DB8CE}" destId="{05D87038-C661-0D4A-B04F-9EE6A0A8FD86}" srcOrd="0" destOrd="0" presId="urn:microsoft.com/office/officeart/2005/8/layout/orgChart1"/>
    <dgm:cxn modelId="{AFA6BFBD-53A3-4D4C-BA78-454AE3E58C54}" type="presOf" srcId="{BA912062-20F7-704B-ACFE-C7F4611D2B80}" destId="{CF29B20B-B0EE-B04A-B295-D4D8CD5D0B9A}" srcOrd="1" destOrd="0" presId="urn:microsoft.com/office/officeart/2005/8/layout/orgChart1"/>
    <dgm:cxn modelId="{6C8CB317-7E9A-784D-AC45-64D22356FECA}" type="presOf" srcId="{F3CC7960-1B33-8A42-856B-8E6105617BC9}" destId="{4A1D3649-314F-E145-A178-C679B577D9A2}" srcOrd="1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37DF4492-F5E2-874B-9D74-1E4715A11C0A}" type="presOf" srcId="{071826ED-0AAD-4930-9127-41596F965434}" destId="{07840696-FF8C-491C-8A2C-B0C61931D9FF}" srcOrd="0" destOrd="0" presId="urn:microsoft.com/office/officeart/2005/8/layout/orgChart1"/>
    <dgm:cxn modelId="{74A667EF-F748-8749-A4FF-6754F7B6F4BB}" type="presOf" srcId="{37ADC307-162F-764A-B8AA-A2016AEC33E3}" destId="{302EFB1A-FCDE-1849-8D22-6BFC10F1C7F1}" srcOrd="0" destOrd="0" presId="urn:microsoft.com/office/officeart/2005/8/layout/orgChart1"/>
    <dgm:cxn modelId="{339CD430-D0B5-2A4A-8B1D-9AA40B952BF0}" type="presOf" srcId="{C0F52B8C-9A72-4194-97DF-61D222D6C6A2}" destId="{E8A4B33F-4804-4B7C-B155-0AA0E20EA3F1}" srcOrd="1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E848F3B0-EFF9-6547-AEC6-24F2522C2D94}" type="presOf" srcId="{BFDBBE1B-6667-4F48-9D61-32D4398669D2}" destId="{38E6712A-E3D0-A544-B83A-311A227ECA72}" srcOrd="1" destOrd="0" presId="urn:microsoft.com/office/officeart/2005/8/layout/orgChart1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9C48E26C-7B77-A945-BC87-D434EB062777}" type="presOf" srcId="{2EE9FA59-1494-BA43-AF80-705EA5EFAB8A}" destId="{BA486349-E536-5540-AB6E-2424986D4063}" srcOrd="1" destOrd="0" presId="urn:microsoft.com/office/officeart/2005/8/layout/orgChart1"/>
    <dgm:cxn modelId="{18A8A8CE-E933-F04A-AB6B-1F88456BFF66}" srcId="{8BCD8603-B6B5-A247-A01F-7FA97AF262D7}" destId="{BFDBBE1B-6667-4F48-9D61-32D4398669D2}" srcOrd="2" destOrd="0" parTransId="{8F036DD7-DFCB-3749-8E5A-7BA46F00C9A9}" sibTransId="{A39B834D-301B-D941-89B1-D0551DE493AA}"/>
    <dgm:cxn modelId="{0681696E-FBFF-6F4E-A4B1-2306F19B71BB}" type="presOf" srcId="{BFDBBE1B-6667-4F48-9D61-32D4398669D2}" destId="{D88FD843-58C0-DF40-84F2-9507C6DAC07A}" srcOrd="0" destOrd="0" presId="urn:microsoft.com/office/officeart/2005/8/layout/orgChart1"/>
    <dgm:cxn modelId="{C2CEDD59-F563-B14C-9149-B4A63E70AEDE}" type="presOf" srcId="{F3CC7960-1B33-8A42-856B-8E6105617BC9}" destId="{CD9E414E-FA12-3B4E-A293-4BB4EF210DF3}" srcOrd="0" destOrd="0" presId="urn:microsoft.com/office/officeart/2005/8/layout/orgChart1"/>
    <dgm:cxn modelId="{BCD88FA6-35BE-1549-A627-B378098F59CD}" type="presOf" srcId="{2EE9FA59-1494-BA43-AF80-705EA5EFAB8A}" destId="{82336156-4F11-C24F-AF24-E64E6B66EC9A}" srcOrd="0" destOrd="0" presId="urn:microsoft.com/office/officeart/2005/8/layout/orgChart1"/>
    <dgm:cxn modelId="{E9EA50AE-A6B7-604D-BFFA-CB2FA371B4A9}" srcId="{24FC4B7B-0304-B442-8D70-451D2E1B8E73}" destId="{0DE64586-681C-D445-B932-2B051D6DB8CE}" srcOrd="2" destOrd="0" parTransId="{E1F9CB79-250C-3D49-BA33-3896053D7BCA}" sibTransId="{98FF4FF8-CEB8-F147-BDA1-A732020E65BF}"/>
    <dgm:cxn modelId="{443B2AD5-21DE-F149-955F-22A44AA1EDDD}" type="presOf" srcId="{1767A8FE-7DA6-7E4C-887E-346CB8179756}" destId="{4AA15F4B-8DC5-CC44-8FB8-A0FA95AA20B0}" srcOrd="1" destOrd="0" presId="urn:microsoft.com/office/officeart/2005/8/layout/orgChart1"/>
    <dgm:cxn modelId="{AA667A37-D2CE-4546-8527-B08907B0D433}" type="presOf" srcId="{A9A11C6A-3CB2-B746-987C-714C47A8C4E1}" destId="{9B355131-116F-0447-A834-D86B05A650FB}" srcOrd="0" destOrd="0" presId="urn:microsoft.com/office/officeart/2005/8/layout/orgChart1"/>
    <dgm:cxn modelId="{0C43D2D1-ABE5-1D40-AC36-84840B2D8DA0}" type="presOf" srcId="{C0F52B8C-9A72-4194-97DF-61D222D6C6A2}" destId="{AA97441B-D0DC-4D1D-A461-80F1603F3C45}" srcOrd="0" destOrd="0" presId="urn:microsoft.com/office/officeart/2005/8/layout/orgChart1"/>
    <dgm:cxn modelId="{A0FBB68A-61B2-1347-AC31-D01E85C8BF3D}" type="presParOf" srcId="{C8EEE93A-6EFD-C14D-9188-0D2E82613DEB}" destId="{5FC30987-B60B-7644-A79F-5E84F050918F}" srcOrd="0" destOrd="0" presId="urn:microsoft.com/office/officeart/2005/8/layout/orgChart1"/>
    <dgm:cxn modelId="{3C3AD555-8D43-504A-887A-65318F433CD6}" type="presParOf" srcId="{5FC30987-B60B-7644-A79F-5E84F050918F}" destId="{040A6CE4-967E-F544-A604-408C7957679D}" srcOrd="0" destOrd="0" presId="urn:microsoft.com/office/officeart/2005/8/layout/orgChart1"/>
    <dgm:cxn modelId="{71126E59-C0CC-5449-8A2D-EE522E147483}" type="presParOf" srcId="{040A6CE4-967E-F544-A604-408C7957679D}" destId="{9A12DE5A-70C1-804B-9A4B-22524871D7B4}" srcOrd="0" destOrd="0" presId="urn:microsoft.com/office/officeart/2005/8/layout/orgChart1"/>
    <dgm:cxn modelId="{DD958B66-B744-4B46-AF71-83370BBA20E6}" type="presParOf" srcId="{040A6CE4-967E-F544-A604-408C7957679D}" destId="{87B6E815-DF3A-B945-8518-1F7A40A33D5D}" srcOrd="1" destOrd="0" presId="urn:microsoft.com/office/officeart/2005/8/layout/orgChart1"/>
    <dgm:cxn modelId="{D0A462A8-DE98-FC41-BB32-663008EE29F8}" type="presParOf" srcId="{5FC30987-B60B-7644-A79F-5E84F050918F}" destId="{7CDEB0F5-E76C-7D45-AFE0-03EF9880E23B}" srcOrd="1" destOrd="0" presId="urn:microsoft.com/office/officeart/2005/8/layout/orgChart1"/>
    <dgm:cxn modelId="{BEDF2542-AE59-A143-A6E5-774F789B87C0}" type="presParOf" srcId="{7CDEB0F5-E76C-7D45-AFE0-03EF9880E23B}" destId="{44C1D0F1-3B88-DC4E-97C1-00B658DC6FE1}" srcOrd="0" destOrd="0" presId="urn:microsoft.com/office/officeart/2005/8/layout/orgChart1"/>
    <dgm:cxn modelId="{044611DC-5177-884B-8083-11F8CA8F472F}" type="presParOf" srcId="{7CDEB0F5-E76C-7D45-AFE0-03EF9880E23B}" destId="{FB1D52A0-00EC-B848-A10C-90B9A252B745}" srcOrd="1" destOrd="0" presId="urn:microsoft.com/office/officeart/2005/8/layout/orgChart1"/>
    <dgm:cxn modelId="{9CB3031A-CCFA-C944-A399-09D968ED503C}" type="presParOf" srcId="{FB1D52A0-00EC-B848-A10C-90B9A252B745}" destId="{C30DFB72-8A61-7F40-BEA1-8C957DCF255E}" srcOrd="0" destOrd="0" presId="urn:microsoft.com/office/officeart/2005/8/layout/orgChart1"/>
    <dgm:cxn modelId="{9A440006-43EA-3C4C-885C-4E14112D185D}" type="presParOf" srcId="{C30DFB72-8A61-7F40-BEA1-8C957DCF255E}" destId="{BF32D8EB-9D41-6C42-A5DA-166765D5458D}" srcOrd="0" destOrd="0" presId="urn:microsoft.com/office/officeart/2005/8/layout/orgChart1"/>
    <dgm:cxn modelId="{6B816372-C312-624E-AFA5-FA13C7468770}" type="presParOf" srcId="{C30DFB72-8A61-7F40-BEA1-8C957DCF255E}" destId="{314E274F-E38A-3541-9F26-CD95B045C4D8}" srcOrd="1" destOrd="0" presId="urn:microsoft.com/office/officeart/2005/8/layout/orgChart1"/>
    <dgm:cxn modelId="{6BC3688C-0DD2-FF49-AEAB-6E8B46727357}" type="presParOf" srcId="{FB1D52A0-00EC-B848-A10C-90B9A252B745}" destId="{9EC72F74-0FF6-DB4E-98D4-2B67940B2A20}" srcOrd="1" destOrd="0" presId="urn:microsoft.com/office/officeart/2005/8/layout/orgChart1"/>
    <dgm:cxn modelId="{D3F5681E-97EC-7A4D-8B25-683B695DCEEC}" type="presParOf" srcId="{9EC72F74-0FF6-DB4E-98D4-2B67940B2A20}" destId="{302EFB1A-FCDE-1849-8D22-6BFC10F1C7F1}" srcOrd="0" destOrd="0" presId="urn:microsoft.com/office/officeart/2005/8/layout/orgChart1"/>
    <dgm:cxn modelId="{A2FF6272-7D8C-3B41-BDA2-92716CF7E8EC}" type="presParOf" srcId="{9EC72F74-0FF6-DB4E-98D4-2B67940B2A20}" destId="{1F17F5BD-D269-7845-94C6-2AD72D06B772}" srcOrd="1" destOrd="0" presId="urn:microsoft.com/office/officeart/2005/8/layout/orgChart1"/>
    <dgm:cxn modelId="{97A791B2-1494-9B40-8CDB-3F73BD4C849B}" type="presParOf" srcId="{1F17F5BD-D269-7845-94C6-2AD72D06B772}" destId="{3940FA06-CBEB-9542-9C9D-CDBD6EC81BE3}" srcOrd="0" destOrd="0" presId="urn:microsoft.com/office/officeart/2005/8/layout/orgChart1"/>
    <dgm:cxn modelId="{425593E1-9D46-3C4F-B51C-7671BA991257}" type="presParOf" srcId="{3940FA06-CBEB-9542-9C9D-CDBD6EC81BE3}" destId="{CD9E414E-FA12-3B4E-A293-4BB4EF210DF3}" srcOrd="0" destOrd="0" presId="urn:microsoft.com/office/officeart/2005/8/layout/orgChart1"/>
    <dgm:cxn modelId="{5AB7CFB4-919A-8E4B-BE1F-B065C26B1AD6}" type="presParOf" srcId="{3940FA06-CBEB-9542-9C9D-CDBD6EC81BE3}" destId="{4A1D3649-314F-E145-A178-C679B577D9A2}" srcOrd="1" destOrd="0" presId="urn:microsoft.com/office/officeart/2005/8/layout/orgChart1"/>
    <dgm:cxn modelId="{C6BBC61C-B3A2-804A-9458-BDE3248D898E}" type="presParOf" srcId="{1F17F5BD-D269-7845-94C6-2AD72D06B772}" destId="{34C56222-085F-304C-8733-E9E5FD3F9F75}" srcOrd="1" destOrd="0" presId="urn:microsoft.com/office/officeart/2005/8/layout/orgChart1"/>
    <dgm:cxn modelId="{C8E9626F-87C0-254A-935C-DC5930EF8F1B}" type="presParOf" srcId="{1F17F5BD-D269-7845-94C6-2AD72D06B772}" destId="{17A29E81-F51C-EF41-ABE8-6210C6EE44DF}" srcOrd="2" destOrd="0" presId="urn:microsoft.com/office/officeart/2005/8/layout/orgChart1"/>
    <dgm:cxn modelId="{F2EBBCB2-E64F-4E40-A8CE-49281DCB9969}" type="presParOf" srcId="{9EC72F74-0FF6-DB4E-98D4-2B67940B2A20}" destId="{65463B22-A900-174D-82E7-A80575B7ED99}" srcOrd="2" destOrd="0" presId="urn:microsoft.com/office/officeart/2005/8/layout/orgChart1"/>
    <dgm:cxn modelId="{B53B9C9A-5C90-5A4B-8DA6-B15745DBD6F6}" type="presParOf" srcId="{9EC72F74-0FF6-DB4E-98D4-2B67940B2A20}" destId="{B7A507A9-9743-1E42-B351-1734246BD3B5}" srcOrd="3" destOrd="0" presId="urn:microsoft.com/office/officeart/2005/8/layout/orgChart1"/>
    <dgm:cxn modelId="{0148ED8B-D778-694E-A1D6-92D34D34B9AB}" type="presParOf" srcId="{B7A507A9-9743-1E42-B351-1734246BD3B5}" destId="{9AAA5350-62A2-2841-8C00-6ECD0A0649FD}" srcOrd="0" destOrd="0" presId="urn:microsoft.com/office/officeart/2005/8/layout/orgChart1"/>
    <dgm:cxn modelId="{0F8A6F84-9309-4445-91D2-2EB33BF29958}" type="presParOf" srcId="{9AAA5350-62A2-2841-8C00-6ECD0A0649FD}" destId="{E7BC0599-A551-9145-BAAF-3D63AC07E5B0}" srcOrd="0" destOrd="0" presId="urn:microsoft.com/office/officeart/2005/8/layout/orgChart1"/>
    <dgm:cxn modelId="{7A14E540-A0EB-1948-8D85-43517A343568}" type="presParOf" srcId="{9AAA5350-62A2-2841-8C00-6ECD0A0649FD}" destId="{CF29B20B-B0EE-B04A-B295-D4D8CD5D0B9A}" srcOrd="1" destOrd="0" presId="urn:microsoft.com/office/officeart/2005/8/layout/orgChart1"/>
    <dgm:cxn modelId="{3A3EF0F3-DEF5-DE41-A51A-B2E7CE324149}" type="presParOf" srcId="{B7A507A9-9743-1E42-B351-1734246BD3B5}" destId="{D095CB5C-B4D4-DA47-942B-0304FB046675}" srcOrd="1" destOrd="0" presId="urn:microsoft.com/office/officeart/2005/8/layout/orgChart1"/>
    <dgm:cxn modelId="{9A545869-F113-0440-A771-2BECADF5BD74}" type="presParOf" srcId="{B7A507A9-9743-1E42-B351-1734246BD3B5}" destId="{92F94358-887F-AC42-B7F7-40F9EA8BA076}" srcOrd="2" destOrd="0" presId="urn:microsoft.com/office/officeart/2005/8/layout/orgChart1"/>
    <dgm:cxn modelId="{4380A04E-55FE-2243-888E-DD7367427089}" type="presParOf" srcId="{9EC72F74-0FF6-DB4E-98D4-2B67940B2A20}" destId="{53EA0784-B3E2-4D42-90F5-D44F5C3657F3}" srcOrd="4" destOrd="0" presId="urn:microsoft.com/office/officeart/2005/8/layout/orgChart1"/>
    <dgm:cxn modelId="{635B83E4-EDDD-0A45-9712-10FBC82598F1}" type="presParOf" srcId="{9EC72F74-0FF6-DB4E-98D4-2B67940B2A20}" destId="{3F9DE737-36A9-654E-8C95-A2784F778D93}" srcOrd="5" destOrd="0" presId="urn:microsoft.com/office/officeart/2005/8/layout/orgChart1"/>
    <dgm:cxn modelId="{D88653B9-CAFF-B845-83BC-E8A9D029E335}" type="presParOf" srcId="{3F9DE737-36A9-654E-8C95-A2784F778D93}" destId="{78443BDF-A1C3-1C4D-A5A4-1C6103F5CEF5}" srcOrd="0" destOrd="0" presId="urn:microsoft.com/office/officeart/2005/8/layout/orgChart1"/>
    <dgm:cxn modelId="{58BC9895-B6D4-114B-874D-23CE47E08B62}" type="presParOf" srcId="{78443BDF-A1C3-1C4D-A5A4-1C6103F5CEF5}" destId="{D88FD843-58C0-DF40-84F2-9507C6DAC07A}" srcOrd="0" destOrd="0" presId="urn:microsoft.com/office/officeart/2005/8/layout/orgChart1"/>
    <dgm:cxn modelId="{BDF231CB-B320-5C43-9610-4C509238CF0A}" type="presParOf" srcId="{78443BDF-A1C3-1C4D-A5A4-1C6103F5CEF5}" destId="{38E6712A-E3D0-A544-B83A-311A227ECA72}" srcOrd="1" destOrd="0" presId="urn:microsoft.com/office/officeart/2005/8/layout/orgChart1"/>
    <dgm:cxn modelId="{18D2D986-393C-9A42-8263-D226EDA2DCC6}" type="presParOf" srcId="{3F9DE737-36A9-654E-8C95-A2784F778D93}" destId="{66E99E86-E942-5F41-A9BA-7604B0F9EFDA}" srcOrd="1" destOrd="0" presId="urn:microsoft.com/office/officeart/2005/8/layout/orgChart1"/>
    <dgm:cxn modelId="{C84458AF-9024-9C47-974E-22B5A62459FF}" type="presParOf" srcId="{3F9DE737-36A9-654E-8C95-A2784F778D93}" destId="{EBDFF0D6-DA8C-054E-89A3-B999DEA9201C}" srcOrd="2" destOrd="0" presId="urn:microsoft.com/office/officeart/2005/8/layout/orgChart1"/>
    <dgm:cxn modelId="{602B2604-C31F-8140-AC36-E51ECF5347EE}" type="presParOf" srcId="{9EC72F74-0FF6-DB4E-98D4-2B67940B2A20}" destId="{07840696-FF8C-491C-8A2C-B0C61931D9FF}" srcOrd="6" destOrd="0" presId="urn:microsoft.com/office/officeart/2005/8/layout/orgChart1"/>
    <dgm:cxn modelId="{E42F9797-8F65-4243-B6BF-7692EE6FF823}" type="presParOf" srcId="{9EC72F74-0FF6-DB4E-98D4-2B67940B2A20}" destId="{4FE62DF7-30CD-4A29-AB34-A129BDEDCAC9}" srcOrd="7" destOrd="0" presId="urn:microsoft.com/office/officeart/2005/8/layout/orgChart1"/>
    <dgm:cxn modelId="{8DC83D1D-7627-034D-BC0A-2188A88EA2A3}" type="presParOf" srcId="{4FE62DF7-30CD-4A29-AB34-A129BDEDCAC9}" destId="{0B5B4D45-7B67-4ABD-B3D4-9DD03F32D1BC}" srcOrd="0" destOrd="0" presId="urn:microsoft.com/office/officeart/2005/8/layout/orgChart1"/>
    <dgm:cxn modelId="{BF306128-EEEF-C343-84E7-98A9E6BAF9C4}" type="presParOf" srcId="{0B5B4D45-7B67-4ABD-B3D4-9DD03F32D1BC}" destId="{AA97441B-D0DC-4D1D-A461-80F1603F3C45}" srcOrd="0" destOrd="0" presId="urn:microsoft.com/office/officeart/2005/8/layout/orgChart1"/>
    <dgm:cxn modelId="{DB4FBC21-7C18-574D-9E32-ECBEC686E6C5}" type="presParOf" srcId="{0B5B4D45-7B67-4ABD-B3D4-9DD03F32D1BC}" destId="{E8A4B33F-4804-4B7C-B155-0AA0E20EA3F1}" srcOrd="1" destOrd="0" presId="urn:microsoft.com/office/officeart/2005/8/layout/orgChart1"/>
    <dgm:cxn modelId="{8FAA4201-C65E-8246-94AE-2041C2D6E4C0}" type="presParOf" srcId="{4FE62DF7-30CD-4A29-AB34-A129BDEDCAC9}" destId="{AE8F0AA7-9984-402D-AA6D-3819FEBDD3DB}" srcOrd="1" destOrd="0" presId="urn:microsoft.com/office/officeart/2005/8/layout/orgChart1"/>
    <dgm:cxn modelId="{60792928-7CDC-CC41-9FD7-B774B2B50C0A}" type="presParOf" srcId="{4FE62DF7-30CD-4A29-AB34-A129BDEDCAC9}" destId="{C3655D89-4C35-42BB-AD27-E09EF047DFDF}" srcOrd="2" destOrd="0" presId="urn:microsoft.com/office/officeart/2005/8/layout/orgChart1"/>
    <dgm:cxn modelId="{F26379BC-B914-864C-BF7B-DFBFC1F142D7}" type="presParOf" srcId="{FB1D52A0-00EC-B848-A10C-90B9A252B745}" destId="{D006036E-16F5-094E-9D0A-0168605DE0A1}" srcOrd="2" destOrd="0" presId="urn:microsoft.com/office/officeart/2005/8/layout/orgChart1"/>
    <dgm:cxn modelId="{B0E0F6E1-7EF7-0245-B19F-E7F1B67B02D9}" type="presParOf" srcId="{7CDEB0F5-E76C-7D45-AFE0-03EF9880E23B}" destId="{BA88FDD8-154F-074F-8264-E4BB7179B08F}" srcOrd="2" destOrd="0" presId="urn:microsoft.com/office/officeart/2005/8/layout/orgChart1"/>
    <dgm:cxn modelId="{4CE131E1-93E5-C74D-A6AA-C445C796752C}" type="presParOf" srcId="{7CDEB0F5-E76C-7D45-AFE0-03EF9880E23B}" destId="{06FD9D08-51AB-EF43-9A49-ACA2F59EF188}" srcOrd="3" destOrd="0" presId="urn:microsoft.com/office/officeart/2005/8/layout/orgChart1"/>
    <dgm:cxn modelId="{2CA7E68D-92C1-6A4A-B72B-39083E31DDBD}" type="presParOf" srcId="{06FD9D08-51AB-EF43-9A49-ACA2F59EF188}" destId="{981ABBF7-632D-3146-AFF2-ECE512D65BC7}" srcOrd="0" destOrd="0" presId="urn:microsoft.com/office/officeart/2005/8/layout/orgChart1"/>
    <dgm:cxn modelId="{84D309D8-7A8B-104C-B9AA-F0B09A4EB569}" type="presParOf" srcId="{981ABBF7-632D-3146-AFF2-ECE512D65BC7}" destId="{516267D5-8BC8-6B43-941A-85AC1C9C19A6}" srcOrd="0" destOrd="0" presId="urn:microsoft.com/office/officeart/2005/8/layout/orgChart1"/>
    <dgm:cxn modelId="{4CB3E097-A872-6C4A-99BD-8EF6E01945EE}" type="presParOf" srcId="{981ABBF7-632D-3146-AFF2-ECE512D65BC7}" destId="{4AA15F4B-8DC5-CC44-8FB8-A0FA95AA20B0}" srcOrd="1" destOrd="0" presId="urn:microsoft.com/office/officeart/2005/8/layout/orgChart1"/>
    <dgm:cxn modelId="{764F3924-62C3-2B48-810B-9727E001342B}" type="presParOf" srcId="{06FD9D08-51AB-EF43-9A49-ACA2F59EF188}" destId="{383E514E-E584-BB4F-A7FD-5B8F55135579}" srcOrd="1" destOrd="0" presId="urn:microsoft.com/office/officeart/2005/8/layout/orgChart1"/>
    <dgm:cxn modelId="{5854D795-81B4-4347-9917-A3A63E3F82C0}" type="presParOf" srcId="{383E514E-E584-BB4F-A7FD-5B8F55135579}" destId="{9B355131-116F-0447-A834-D86B05A650FB}" srcOrd="0" destOrd="0" presId="urn:microsoft.com/office/officeart/2005/8/layout/orgChart1"/>
    <dgm:cxn modelId="{169382B8-4B12-664E-94AC-8988AD4B9200}" type="presParOf" srcId="{383E514E-E584-BB4F-A7FD-5B8F55135579}" destId="{BFD4ED10-99A6-A045-8715-5E0D96B1AD6F}" srcOrd="1" destOrd="0" presId="urn:microsoft.com/office/officeart/2005/8/layout/orgChart1"/>
    <dgm:cxn modelId="{E63126B2-A978-A04D-B174-5D0695E08BD8}" type="presParOf" srcId="{BFD4ED10-99A6-A045-8715-5E0D96B1AD6F}" destId="{6753E3D3-6FB7-1A46-8CAB-7CF132EE95EB}" srcOrd="0" destOrd="0" presId="urn:microsoft.com/office/officeart/2005/8/layout/orgChart1"/>
    <dgm:cxn modelId="{2B03E2FB-99E3-684E-958B-D279D23607C9}" type="presParOf" srcId="{6753E3D3-6FB7-1A46-8CAB-7CF132EE95EB}" destId="{82336156-4F11-C24F-AF24-E64E6B66EC9A}" srcOrd="0" destOrd="0" presId="urn:microsoft.com/office/officeart/2005/8/layout/orgChart1"/>
    <dgm:cxn modelId="{BA202A0C-36A9-6A49-ABBD-BCFB2E272EC0}" type="presParOf" srcId="{6753E3D3-6FB7-1A46-8CAB-7CF132EE95EB}" destId="{BA486349-E536-5540-AB6E-2424986D4063}" srcOrd="1" destOrd="0" presId="urn:microsoft.com/office/officeart/2005/8/layout/orgChart1"/>
    <dgm:cxn modelId="{BFEEB0F5-4301-CD4B-BB75-0AC213EE37C0}" type="presParOf" srcId="{BFD4ED10-99A6-A045-8715-5E0D96B1AD6F}" destId="{955E1884-CE3C-FA45-9B2D-D537725C377D}" srcOrd="1" destOrd="0" presId="urn:microsoft.com/office/officeart/2005/8/layout/orgChart1"/>
    <dgm:cxn modelId="{9E067D31-FED9-F34D-B243-B7F1F3AC3004}" type="presParOf" srcId="{BFD4ED10-99A6-A045-8715-5E0D96B1AD6F}" destId="{98721950-5421-124A-893D-4960F8724AEE}" srcOrd="2" destOrd="0" presId="urn:microsoft.com/office/officeart/2005/8/layout/orgChart1"/>
    <dgm:cxn modelId="{0F756757-51A5-6C40-940F-C0934ACB5DB1}" type="presParOf" srcId="{06FD9D08-51AB-EF43-9A49-ACA2F59EF188}" destId="{28450785-0930-6C49-8F5F-5DFE10D32CE8}" srcOrd="2" destOrd="0" presId="urn:microsoft.com/office/officeart/2005/8/layout/orgChart1"/>
    <dgm:cxn modelId="{223891E0-5D63-864D-B187-295261C15605}" type="presParOf" srcId="{7CDEB0F5-E76C-7D45-AFE0-03EF9880E23B}" destId="{C900DA6C-DF7E-D74B-B469-BE27E9142B5A}" srcOrd="4" destOrd="0" presId="urn:microsoft.com/office/officeart/2005/8/layout/orgChart1"/>
    <dgm:cxn modelId="{774BCBBB-B80F-1E40-8F1B-28642BC7C503}" type="presParOf" srcId="{7CDEB0F5-E76C-7D45-AFE0-03EF9880E23B}" destId="{5FDAF8A1-9592-3949-88B3-DC68ACC4E2BF}" srcOrd="5" destOrd="0" presId="urn:microsoft.com/office/officeart/2005/8/layout/orgChart1"/>
    <dgm:cxn modelId="{6DAC358D-CA5B-8242-B256-446A01DD80F5}" type="presParOf" srcId="{5FDAF8A1-9592-3949-88B3-DC68ACC4E2BF}" destId="{43A64A74-1EFF-6441-AF03-5965F13E81A5}" srcOrd="0" destOrd="0" presId="urn:microsoft.com/office/officeart/2005/8/layout/orgChart1"/>
    <dgm:cxn modelId="{BACF053C-831B-3947-B060-1255259601CA}" type="presParOf" srcId="{43A64A74-1EFF-6441-AF03-5965F13E81A5}" destId="{05D87038-C661-0D4A-B04F-9EE6A0A8FD86}" srcOrd="0" destOrd="0" presId="urn:microsoft.com/office/officeart/2005/8/layout/orgChart1"/>
    <dgm:cxn modelId="{389323FE-A9E9-134D-85EA-99CBB9AF130D}" type="presParOf" srcId="{43A64A74-1EFF-6441-AF03-5965F13E81A5}" destId="{AD45F30E-9BF2-3448-BA0A-2C35EE6C5BCB}" srcOrd="1" destOrd="0" presId="urn:microsoft.com/office/officeart/2005/8/layout/orgChart1"/>
    <dgm:cxn modelId="{FD52690B-4E64-FB44-908E-E46879250994}" type="presParOf" srcId="{5FDAF8A1-9592-3949-88B3-DC68ACC4E2BF}" destId="{9EA00D72-62FC-E64E-BED1-11C672F336E6}" srcOrd="1" destOrd="0" presId="urn:microsoft.com/office/officeart/2005/8/layout/orgChart1"/>
    <dgm:cxn modelId="{E3D90FE7-0AD3-6449-94BE-DC21969E0132}" type="presParOf" srcId="{9EA00D72-62FC-E64E-BED1-11C672F336E6}" destId="{CA6EC814-6AA0-EC44-93A9-FB9AB2556A53}" srcOrd="0" destOrd="0" presId="urn:microsoft.com/office/officeart/2005/8/layout/orgChart1"/>
    <dgm:cxn modelId="{264842F8-5CED-6C4C-ADE4-A2B61B2350B1}" type="presParOf" srcId="{9EA00D72-62FC-E64E-BED1-11C672F336E6}" destId="{209C0DFE-FDA3-DC42-8BBD-D1F54D304D69}" srcOrd="1" destOrd="0" presId="urn:microsoft.com/office/officeart/2005/8/layout/orgChart1"/>
    <dgm:cxn modelId="{16E51BED-5B8F-9D4B-9164-084344770FC6}" type="presParOf" srcId="{209C0DFE-FDA3-DC42-8BBD-D1F54D304D69}" destId="{C57AE920-645F-B540-8EFB-C4D7E1987330}" srcOrd="0" destOrd="0" presId="urn:microsoft.com/office/officeart/2005/8/layout/orgChart1"/>
    <dgm:cxn modelId="{A5BD6D7E-504D-DB4A-91B3-4C8259FD67CD}" type="presParOf" srcId="{C57AE920-645F-B540-8EFB-C4D7E1987330}" destId="{8ED3A631-A845-3A4E-8A2D-ED0098E5CE49}" srcOrd="0" destOrd="0" presId="urn:microsoft.com/office/officeart/2005/8/layout/orgChart1"/>
    <dgm:cxn modelId="{C27AD089-C9A1-A14E-922A-EE47D61E6E53}" type="presParOf" srcId="{C57AE920-645F-B540-8EFB-C4D7E1987330}" destId="{E8E90852-2BB9-C040-A342-F9FA3AA2C233}" srcOrd="1" destOrd="0" presId="urn:microsoft.com/office/officeart/2005/8/layout/orgChart1"/>
    <dgm:cxn modelId="{313AD090-F047-7347-850B-7D6F195C655F}" type="presParOf" srcId="{209C0DFE-FDA3-DC42-8BBD-D1F54D304D69}" destId="{197623EE-EB76-264F-B8BC-AD89AEAEA137}" srcOrd="1" destOrd="0" presId="urn:microsoft.com/office/officeart/2005/8/layout/orgChart1"/>
    <dgm:cxn modelId="{DB414750-3AFE-9949-90F2-DDF5C8A78F56}" type="presParOf" srcId="{209C0DFE-FDA3-DC42-8BBD-D1F54D304D69}" destId="{AE37186F-ECBB-E940-9570-BBE90C944F8D}" srcOrd="2" destOrd="0" presId="urn:microsoft.com/office/officeart/2005/8/layout/orgChart1"/>
    <dgm:cxn modelId="{E5106D28-C772-134E-BF18-74DA6E8A4952}" type="presParOf" srcId="{5FDAF8A1-9592-3949-88B3-DC68ACC4E2BF}" destId="{FAD7A820-BDF9-AE45-BB8E-CD3CBBE4E2D7}" srcOrd="2" destOrd="0" presId="urn:microsoft.com/office/officeart/2005/8/layout/orgChart1"/>
    <dgm:cxn modelId="{0252240F-6F57-B04D-9B27-2C9413E3D6DD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675312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91921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3307973" y="143527"/>
              </a:lnTo>
              <a:lnTo>
                <a:pt x="3307973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DD26E81-1196-1145-B8C9-A25DFDAFF039}">
      <dsp:nvSpPr>
        <dsp:cNvPr id="0" name=""/>
        <dsp:cNvSpPr/>
      </dsp:nvSpPr>
      <dsp:spPr>
        <a:xfrm>
          <a:off x="509913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3613241-23BD-C843-9C48-A6B6A18AC693}">
      <dsp:nvSpPr>
        <dsp:cNvPr id="0" name=""/>
        <dsp:cNvSpPr/>
      </dsp:nvSpPr>
      <dsp:spPr>
        <a:xfrm>
          <a:off x="3991921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1653986" y="143527"/>
              </a:lnTo>
              <a:lnTo>
                <a:pt x="1653986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445149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46201" y="1373047"/>
          <a:ext cx="91440" cy="287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3EA0784-B3E2-4D42-90F5-D44F5C3657F3}">
      <dsp:nvSpPr>
        <dsp:cNvPr id="0" name=""/>
        <dsp:cNvSpPr/>
      </dsp:nvSpPr>
      <dsp:spPr>
        <a:xfrm>
          <a:off x="179116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18ACB8B-FAA4-354F-B518-FD6F3D0C0B5D}">
      <dsp:nvSpPr>
        <dsp:cNvPr id="0" name=""/>
        <dsp:cNvSpPr/>
      </dsp:nvSpPr>
      <dsp:spPr>
        <a:xfrm>
          <a:off x="2337934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1653986" y="0"/>
              </a:moveTo>
              <a:lnTo>
                <a:pt x="1653986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37175" y="2343568"/>
          <a:ext cx="205039" cy="159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309"/>
              </a:lnTo>
              <a:lnTo>
                <a:pt x="205039" y="159930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3717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683948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3307973" y="0"/>
              </a:moveTo>
              <a:lnTo>
                <a:pt x="3307973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308456" y="689581"/>
          <a:ext cx="1366931" cy="683465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Meta Model/Ontology</a:t>
          </a:r>
          <a:endParaRPr lang="en-US" sz="1800" kern="1200" dirty="0"/>
        </a:p>
      </dsp:txBody>
      <dsp:txXfrm>
        <a:off x="3308456" y="689581"/>
        <a:ext cx="1366931" cy="683465"/>
      </dsp:txXfrm>
    </dsp:sp>
    <dsp:sp modelId="{BF32D8EB-9D41-6C42-A5DA-166765D5458D}">
      <dsp:nvSpPr>
        <dsp:cNvPr id="0" name=""/>
        <dsp:cNvSpPr/>
      </dsp:nvSpPr>
      <dsp:spPr>
        <a:xfrm>
          <a:off x="48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</a:t>
          </a:r>
          <a:r>
            <a:rPr lang="en-US" sz="1800" kern="1200" dirty="0" smtClean="0"/>
            <a:t>RIM</a:t>
          </a:r>
          <a:endParaRPr lang="en-US" sz="1800" kern="1200" dirty="0"/>
        </a:p>
      </dsp:txBody>
      <dsp:txXfrm>
        <a:off x="482" y="1660102"/>
        <a:ext cx="1366931" cy="683465"/>
      </dsp:txXfrm>
    </dsp:sp>
    <dsp:sp modelId="{CD9E414E-FA12-3B4E-A293-4BB4EF210DF3}">
      <dsp:nvSpPr>
        <dsp:cNvPr id="0" name=""/>
        <dsp:cNvSpPr/>
      </dsp:nvSpPr>
      <dsp:spPr>
        <a:xfrm>
          <a:off x="34221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XML</a:t>
          </a:r>
          <a:endParaRPr lang="en-US" sz="1800" kern="1200" dirty="0"/>
        </a:p>
      </dsp:txBody>
      <dsp:txXfrm>
        <a:off x="342215" y="2630623"/>
        <a:ext cx="1366931" cy="683465"/>
      </dsp:txXfrm>
    </dsp:sp>
    <dsp:sp modelId="{E7BC0599-A551-9145-BAAF-3D63AC07E5B0}">
      <dsp:nvSpPr>
        <dsp:cNvPr id="0" name=""/>
        <dsp:cNvSpPr/>
      </dsp:nvSpPr>
      <dsp:spPr>
        <a:xfrm>
          <a:off x="342215" y="3601144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JSON</a:t>
          </a:r>
          <a:endParaRPr lang="en-US" sz="1800" kern="1200" dirty="0"/>
        </a:p>
      </dsp:txBody>
      <dsp:txXfrm>
        <a:off x="342215" y="3601144"/>
        <a:ext cx="1366931" cy="683465"/>
      </dsp:txXfrm>
    </dsp:sp>
    <dsp:sp modelId="{DDAE6EA9-32C1-4A49-8282-526E58DB176B}">
      <dsp:nvSpPr>
        <dsp:cNvPr id="0" name=""/>
        <dsp:cNvSpPr/>
      </dsp:nvSpPr>
      <dsp:spPr>
        <a:xfrm>
          <a:off x="165446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(model, implicit)</a:t>
          </a:r>
          <a:endParaRPr lang="en-US" sz="1800" kern="1200" dirty="0"/>
        </a:p>
      </dsp:txBody>
      <dsp:txXfrm>
        <a:off x="1654469" y="1660102"/>
        <a:ext cx="1366931" cy="683465"/>
      </dsp:txXfrm>
    </dsp:sp>
    <dsp:sp modelId="{D88FD843-58C0-DF40-84F2-9507C6DAC07A}">
      <dsp:nvSpPr>
        <dsp:cNvPr id="0" name=""/>
        <dsp:cNvSpPr/>
      </dsp:nvSpPr>
      <dsp:spPr>
        <a:xfrm>
          <a:off x="199620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(protocol)</a:t>
          </a:r>
          <a:endParaRPr lang="en-US" sz="1800" kern="1200" dirty="0"/>
        </a:p>
      </dsp:txBody>
      <dsp:txXfrm>
        <a:off x="1996202" y="2630623"/>
        <a:ext cx="1366931" cy="683465"/>
      </dsp:txXfrm>
    </dsp:sp>
    <dsp:sp modelId="{516267D5-8BC8-6B43-941A-85AC1C9C19A6}">
      <dsp:nvSpPr>
        <dsp:cNvPr id="0" name=""/>
        <dsp:cNvSpPr/>
      </dsp:nvSpPr>
      <dsp:spPr>
        <a:xfrm>
          <a:off x="3308456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(Model, implicit)</a:t>
          </a:r>
          <a:endParaRPr lang="en-US" sz="1800" kern="1200" dirty="0"/>
        </a:p>
      </dsp:txBody>
      <dsp:txXfrm>
        <a:off x="3308456" y="1660102"/>
        <a:ext cx="1366931" cy="683465"/>
      </dsp:txXfrm>
    </dsp:sp>
    <dsp:sp modelId="{82336156-4F11-C24F-AF24-E64E6B66EC9A}">
      <dsp:nvSpPr>
        <dsp:cNvPr id="0" name=""/>
        <dsp:cNvSpPr/>
      </dsp:nvSpPr>
      <dsp:spPr>
        <a:xfrm>
          <a:off x="3650188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XML</a:t>
          </a:r>
          <a:endParaRPr lang="en-US" sz="1800" kern="1200" dirty="0"/>
        </a:p>
      </dsp:txBody>
      <dsp:txXfrm>
        <a:off x="3650188" y="2630623"/>
        <a:ext cx="1366931" cy="683465"/>
      </dsp:txXfrm>
    </dsp:sp>
    <dsp:sp modelId="{D97149CB-9BBA-BE41-8E74-F1C2F88D859C}">
      <dsp:nvSpPr>
        <dsp:cNvPr id="0" name=""/>
        <dsp:cNvSpPr/>
      </dsp:nvSpPr>
      <dsp:spPr>
        <a:xfrm>
          <a:off x="496244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(model, implicit)</a:t>
          </a:r>
          <a:endParaRPr lang="en-US" sz="1800" kern="1200" dirty="0"/>
        </a:p>
      </dsp:txBody>
      <dsp:txXfrm>
        <a:off x="4962442" y="1660102"/>
        <a:ext cx="1366931" cy="683465"/>
      </dsp:txXfrm>
    </dsp:sp>
    <dsp:sp modelId="{DD7EBEE8-6900-FC49-B5A4-B89746C84069}">
      <dsp:nvSpPr>
        <dsp:cNvPr id="0" name=""/>
        <dsp:cNvSpPr/>
      </dsp:nvSpPr>
      <dsp:spPr>
        <a:xfrm>
          <a:off x="530417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rules</a:t>
          </a:r>
          <a:endParaRPr lang="en-US" sz="1800" kern="1200" dirty="0"/>
        </a:p>
      </dsp:txBody>
      <dsp:txXfrm>
        <a:off x="5304175" y="2630623"/>
        <a:ext cx="1366931" cy="683465"/>
      </dsp:txXfrm>
    </dsp:sp>
    <dsp:sp modelId="{05D87038-C661-0D4A-B04F-9EE6A0A8FD86}">
      <dsp:nvSpPr>
        <dsp:cNvPr id="0" name=""/>
        <dsp:cNvSpPr/>
      </dsp:nvSpPr>
      <dsp:spPr>
        <a:xfrm>
          <a:off x="661642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Threat Model</a:t>
          </a:r>
          <a:endParaRPr lang="en-US" sz="1800" kern="1200" dirty="0"/>
        </a:p>
      </dsp:txBody>
      <dsp:txXfrm>
        <a:off x="6616429" y="1660102"/>
        <a:ext cx="1366931" cy="683465"/>
      </dsp:txXfrm>
    </dsp:sp>
    <dsp:sp modelId="{8ED3A631-A845-3A4E-8A2D-ED0098E5CE49}">
      <dsp:nvSpPr>
        <dsp:cNvPr id="0" name=""/>
        <dsp:cNvSpPr/>
      </dsp:nvSpPr>
      <dsp:spPr>
        <a:xfrm>
          <a:off x="695816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PT XML </a:t>
          </a:r>
          <a:r>
            <a:rPr lang="en-US" sz="1800" kern="1200" smtClean="0"/>
            <a:t>(notional)</a:t>
          </a:r>
          <a:endParaRPr lang="en-US" sz="1800" kern="1200" dirty="0"/>
        </a:p>
      </dsp:txBody>
      <dsp:txXfrm>
        <a:off x="6958162" y="2630623"/>
        <a:ext cx="1366931" cy="683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5173974" y="1790633"/>
          <a:ext cx="221427" cy="67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44"/>
              </a:lnTo>
              <a:lnTo>
                <a:pt x="221427" y="67904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78265" y="742542"/>
          <a:ext cx="1786182" cy="309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99"/>
              </a:lnTo>
              <a:lnTo>
                <a:pt x="1786182" y="154999"/>
              </a:lnTo>
              <a:lnTo>
                <a:pt x="1786182" y="30999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387791" y="1790633"/>
          <a:ext cx="221427" cy="67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44"/>
              </a:lnTo>
              <a:lnTo>
                <a:pt x="221427" y="67904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32545" y="742542"/>
          <a:ext cx="91440" cy="309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99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07840696-FF8C-491C-8A2C-B0C61931D9FF}">
      <dsp:nvSpPr>
        <dsp:cNvPr id="0" name=""/>
        <dsp:cNvSpPr/>
      </dsp:nvSpPr>
      <dsp:spPr>
        <a:xfrm>
          <a:off x="1476183" y="1790633"/>
          <a:ext cx="125424" cy="688514"/>
        </a:xfrm>
        <a:custGeom>
          <a:avLst/>
          <a:gdLst/>
          <a:ahLst/>
          <a:cxnLst/>
          <a:rect l="0" t="0" r="0" b="0"/>
          <a:pathLst>
            <a:path>
              <a:moveTo>
                <a:pt x="125424" y="0"/>
              </a:moveTo>
              <a:lnTo>
                <a:pt x="125424" y="688514"/>
              </a:lnTo>
              <a:lnTo>
                <a:pt x="0" y="6885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A0784-B3E2-4D42-90F5-D44F5C3657F3}">
      <dsp:nvSpPr>
        <dsp:cNvPr id="0" name=""/>
        <dsp:cNvSpPr/>
      </dsp:nvSpPr>
      <dsp:spPr>
        <a:xfrm>
          <a:off x="1476183" y="1790633"/>
          <a:ext cx="125424" cy="1719289"/>
        </a:xfrm>
        <a:custGeom>
          <a:avLst/>
          <a:gdLst/>
          <a:ahLst/>
          <a:cxnLst/>
          <a:rect l="0" t="0" r="0" b="0"/>
          <a:pathLst>
            <a:path>
              <a:moveTo>
                <a:pt x="125424" y="0"/>
              </a:moveTo>
              <a:lnTo>
                <a:pt x="125424" y="1719289"/>
              </a:lnTo>
              <a:lnTo>
                <a:pt x="0" y="171928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601608" y="1790633"/>
          <a:ext cx="221427" cy="172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135"/>
              </a:lnTo>
              <a:lnTo>
                <a:pt x="221427" y="172713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601608" y="1790633"/>
          <a:ext cx="221427" cy="67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44"/>
              </a:lnTo>
              <a:lnTo>
                <a:pt x="221427" y="67904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2192082" y="742542"/>
          <a:ext cx="1786182" cy="309998"/>
        </a:xfrm>
        <a:custGeom>
          <a:avLst/>
          <a:gdLst/>
          <a:ahLst/>
          <a:cxnLst/>
          <a:rect l="0" t="0" r="0" b="0"/>
          <a:pathLst>
            <a:path>
              <a:moveTo>
                <a:pt x="1786182" y="0"/>
              </a:moveTo>
              <a:lnTo>
                <a:pt x="1786182" y="154999"/>
              </a:lnTo>
              <a:lnTo>
                <a:pt x="0" y="154999"/>
              </a:lnTo>
              <a:lnTo>
                <a:pt x="0" y="30999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240173" y="4450"/>
          <a:ext cx="1476183" cy="738091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Meta Model/Ontology</a:t>
          </a:r>
          <a:endParaRPr lang="en-US" sz="2000" kern="1200" dirty="0"/>
        </a:p>
      </dsp:txBody>
      <dsp:txXfrm>
        <a:off x="3240173" y="4450"/>
        <a:ext cx="1476183" cy="738091"/>
      </dsp:txXfrm>
    </dsp:sp>
    <dsp:sp modelId="{BF32D8EB-9D41-6C42-A5DA-166765D5458D}">
      <dsp:nvSpPr>
        <dsp:cNvPr id="0" name=""/>
        <dsp:cNvSpPr/>
      </dsp:nvSpPr>
      <dsp:spPr>
        <a:xfrm>
          <a:off x="1453990" y="105254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STIX </a:t>
          </a:r>
          <a:r>
            <a:rPr lang="en-US" sz="2000" kern="1200" dirty="0" smtClean="0"/>
            <a:t>RIM</a:t>
          </a:r>
          <a:endParaRPr lang="en-US" sz="2000" kern="1200" dirty="0"/>
        </a:p>
      </dsp:txBody>
      <dsp:txXfrm>
        <a:off x="1453990" y="1052541"/>
        <a:ext cx="1476183" cy="738091"/>
      </dsp:txXfrm>
    </dsp:sp>
    <dsp:sp modelId="{CD9E414E-FA12-3B4E-A293-4BB4EF210DF3}">
      <dsp:nvSpPr>
        <dsp:cNvPr id="0" name=""/>
        <dsp:cNvSpPr/>
      </dsp:nvSpPr>
      <dsp:spPr>
        <a:xfrm>
          <a:off x="1823036" y="210063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STIX XML</a:t>
          </a:r>
          <a:endParaRPr lang="en-US" sz="2000" kern="1200" dirty="0"/>
        </a:p>
      </dsp:txBody>
      <dsp:txXfrm>
        <a:off x="1823036" y="2100632"/>
        <a:ext cx="1476183" cy="738091"/>
      </dsp:txXfrm>
    </dsp:sp>
    <dsp:sp modelId="{E7BC0599-A551-9145-BAAF-3D63AC07E5B0}">
      <dsp:nvSpPr>
        <dsp:cNvPr id="0" name=""/>
        <dsp:cNvSpPr/>
      </dsp:nvSpPr>
      <dsp:spPr>
        <a:xfrm>
          <a:off x="1823036" y="314872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STIX JSON</a:t>
          </a:r>
          <a:endParaRPr lang="en-US" sz="2000" kern="1200" dirty="0"/>
        </a:p>
      </dsp:txBody>
      <dsp:txXfrm>
        <a:off x="1823036" y="3148722"/>
        <a:ext cx="1476183" cy="738091"/>
      </dsp:txXfrm>
    </dsp:sp>
    <dsp:sp modelId="{D88FD843-58C0-DF40-84F2-9507C6DAC07A}">
      <dsp:nvSpPr>
        <dsp:cNvPr id="0" name=""/>
        <dsp:cNvSpPr/>
      </dsp:nvSpPr>
      <dsp:spPr>
        <a:xfrm>
          <a:off x="0" y="3140876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IODEF</a:t>
          </a:r>
          <a:endParaRPr lang="en-US" sz="2000" kern="1200" dirty="0"/>
        </a:p>
      </dsp:txBody>
      <dsp:txXfrm>
        <a:off x="0" y="3140876"/>
        <a:ext cx="1476183" cy="738091"/>
      </dsp:txXfrm>
    </dsp:sp>
    <dsp:sp modelId="{AA97441B-D0DC-4D1D-A461-80F1603F3C45}">
      <dsp:nvSpPr>
        <dsp:cNvPr id="0" name=""/>
        <dsp:cNvSpPr/>
      </dsp:nvSpPr>
      <dsp:spPr>
        <a:xfrm>
          <a:off x="0" y="211010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Snort rules</a:t>
          </a:r>
          <a:endParaRPr lang="en-US" sz="2000" kern="1200" dirty="0"/>
        </a:p>
      </dsp:txBody>
      <dsp:txXfrm>
        <a:off x="0" y="2110101"/>
        <a:ext cx="1476183" cy="738091"/>
      </dsp:txXfrm>
    </dsp:sp>
    <dsp:sp modelId="{516267D5-8BC8-6B43-941A-85AC1C9C19A6}">
      <dsp:nvSpPr>
        <dsp:cNvPr id="0" name=""/>
        <dsp:cNvSpPr/>
      </dsp:nvSpPr>
      <dsp:spPr>
        <a:xfrm>
          <a:off x="3240173" y="105254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CAP (Model, implicit)</a:t>
          </a:r>
          <a:endParaRPr lang="en-US" sz="2000" kern="1200" dirty="0"/>
        </a:p>
      </dsp:txBody>
      <dsp:txXfrm>
        <a:off x="3240173" y="1052541"/>
        <a:ext cx="1476183" cy="738091"/>
      </dsp:txXfrm>
    </dsp:sp>
    <dsp:sp modelId="{82336156-4F11-C24F-AF24-E64E6B66EC9A}">
      <dsp:nvSpPr>
        <dsp:cNvPr id="0" name=""/>
        <dsp:cNvSpPr/>
      </dsp:nvSpPr>
      <dsp:spPr>
        <a:xfrm>
          <a:off x="3609219" y="210063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Cap XML</a:t>
          </a:r>
          <a:endParaRPr lang="en-US" sz="2000" kern="1200" dirty="0"/>
        </a:p>
      </dsp:txBody>
      <dsp:txXfrm>
        <a:off x="3609219" y="2100632"/>
        <a:ext cx="1476183" cy="738091"/>
      </dsp:txXfrm>
    </dsp:sp>
    <dsp:sp modelId="{05D87038-C661-0D4A-B04F-9EE6A0A8FD86}">
      <dsp:nvSpPr>
        <dsp:cNvPr id="0" name=""/>
        <dsp:cNvSpPr/>
      </dsp:nvSpPr>
      <dsp:spPr>
        <a:xfrm>
          <a:off x="5026355" y="1052541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Physical Threat Model</a:t>
          </a:r>
          <a:endParaRPr lang="en-US" sz="2000" kern="1200" dirty="0"/>
        </a:p>
      </dsp:txBody>
      <dsp:txXfrm>
        <a:off x="5026355" y="1052541"/>
        <a:ext cx="1476183" cy="738091"/>
      </dsp:txXfrm>
    </dsp:sp>
    <dsp:sp modelId="{8ED3A631-A845-3A4E-8A2D-ED0098E5CE49}">
      <dsp:nvSpPr>
        <dsp:cNvPr id="0" name=""/>
        <dsp:cNvSpPr/>
      </dsp:nvSpPr>
      <dsp:spPr>
        <a:xfrm>
          <a:off x="5395401" y="2100632"/>
          <a:ext cx="1476183" cy="738091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PT XML </a:t>
          </a:r>
          <a:r>
            <a:rPr lang="en-US" sz="2000" kern="1200" smtClean="0"/>
            <a:t>(notional)</a:t>
          </a:r>
          <a:endParaRPr lang="en-US" sz="2000" kern="1200" dirty="0"/>
        </a:p>
      </dsp:txBody>
      <dsp:txXfrm>
        <a:off x="5395401" y="2100632"/>
        <a:ext cx="1476183" cy="738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C8E-CBC2-274D-A54E-3C611012AFE1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4727-CB47-8B47-90B5-DFA4A58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Cross-Protocol/Domain Meta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5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2c: </a:t>
            </a:r>
            <a:r>
              <a:rPr lang="en-US" dirty="0" smtClean="0"/>
              <a:t>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</a:t>
            </a:r>
            <a:r>
              <a:rPr lang="en-US" dirty="0" smtClean="0"/>
              <a:t>manipulation</a:t>
            </a:r>
            <a:r>
              <a:rPr lang="en-US" dirty="0" smtClean="0"/>
              <a:t>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  <a:endParaRPr lang="en-US" dirty="0" smtClean="0"/>
          </a:p>
          <a:p>
            <a:pPr lvl="1"/>
            <a:r>
              <a:rPr lang="en-US" dirty="0" smtClean="0"/>
              <a:t>Systems involved: servers and end-user devices, </a:t>
            </a:r>
            <a:r>
              <a:rPr lang="en-US" dirty="0" smtClean="0"/>
              <a:t>paper files, various </a:t>
            </a:r>
            <a:r>
              <a:rPr lang="en-US" dirty="0" smtClean="0"/>
              <a:t>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9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4105282"/>
              </p:ext>
            </p:extLst>
          </p:nvPr>
        </p:nvGraphicFramePr>
        <p:xfrm>
          <a:off x="361224" y="1734128"/>
          <a:ext cx="8325576" cy="497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 (Model 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55655" y="552943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885" y="2307620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3055649"/>
              </p:ext>
            </p:extLst>
          </p:nvPr>
        </p:nvGraphicFramePr>
        <p:xfrm>
          <a:off x="457200" y="1940520"/>
          <a:ext cx="8325576" cy="5987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 (Model 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4114" y="538217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5822" y="2027488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4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1a: </a:t>
            </a:r>
            <a:r>
              <a:rPr lang="en-US" dirty="0" smtClean="0"/>
              <a:t>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5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1b: </a:t>
            </a:r>
            <a:r>
              <a:rPr lang="en-US" dirty="0" smtClean="0"/>
              <a:t>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</a:t>
            </a:r>
            <a:r>
              <a:rPr lang="en-US" dirty="0" smtClean="0"/>
              <a:t>advantage: stock market manipulation, reputation loss, poach on employee talent base, industrial </a:t>
            </a:r>
            <a:r>
              <a:rPr lang="en-US" dirty="0" smtClean="0"/>
              <a:t>espionage/intellectual property theft</a:t>
            </a:r>
            <a:endParaRPr lang="en-US" dirty="0" smtClean="0"/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6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2a: </a:t>
            </a:r>
            <a:r>
              <a:rPr lang="en-US" dirty="0" smtClean="0"/>
              <a:t>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</a:t>
            </a:r>
            <a:r>
              <a:rPr lang="en-US" dirty="0" smtClean="0"/>
              <a:t>extortion</a:t>
            </a:r>
          </a:p>
          <a:p>
            <a:pPr lvl="1"/>
            <a:r>
              <a:rPr lang="en-US" dirty="0" smtClean="0"/>
              <a:t>Main target/concerns: humans</a:t>
            </a:r>
            <a:endParaRPr lang="en-US" dirty="0" smtClean="0"/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</a:t>
            </a:r>
            <a:r>
              <a:rPr lang="en-US" dirty="0" smtClean="0"/>
              <a:t>2b: </a:t>
            </a:r>
            <a:r>
              <a:rPr lang="en-US" dirty="0" smtClean="0"/>
              <a:t>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</a:t>
            </a:r>
            <a:r>
              <a:rPr lang="en-US" dirty="0" smtClean="0"/>
              <a:t>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 smtClean="0"/>
              <a:t>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673</Words>
  <Application>Microsoft Macintosh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Cross-Protocol/Domain Meta Model</vt:lpstr>
      <vt:lpstr>Model for Semantic Interoperability No Common Meta Model</vt:lpstr>
      <vt:lpstr>Model for Semantic Interoperability Common Meta Model (Model 1)</vt:lpstr>
      <vt:lpstr>Model for Semantic Interoperability Common Meta Model (Model 2)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Case: Large Company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Beuchelt</dc:creator>
  <cp:lastModifiedBy>Gerald Beuchelt</cp:lastModifiedBy>
  <cp:revision>7</cp:revision>
  <dcterms:created xsi:type="dcterms:W3CDTF">2014-01-27T20:37:32Z</dcterms:created>
  <dcterms:modified xsi:type="dcterms:W3CDTF">2014-02-03T20:06:54Z</dcterms:modified>
</cp:coreProperties>
</file>