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651-D9BC-4BF5-827C-0F78836D3353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Threat-Risk RFP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>
            <a:off x="856962" y="1744040"/>
            <a:ext cx="265922" cy="165283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3274" y="1744045"/>
            <a:ext cx="1651518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6280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32382" y="4281972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9735" y="4498130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735" y="3983392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659735" y="5006649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2268121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715" y="36140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756072" y="311564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84877" y="5669902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851" y="1333498"/>
            <a:ext cx="8441729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</a:t>
            </a:r>
            <a:r>
              <a:rPr lang="en-US" dirty="0" smtClean="0"/>
              <a:t>shallow </a:t>
            </a:r>
            <a:r>
              <a:rPr lang="en-US" dirty="0" smtClean="0"/>
              <a:t>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528" y="2155914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3835" y="2155915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48569" y="3526196"/>
            <a:ext cx="1705265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5942308" y="2432783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96240" y="4693841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78079" y="4122219"/>
            <a:ext cx="1582563" cy="2010990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7819930" y="352751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42070" y="1744045"/>
            <a:ext cx="4172721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 &amp; Execution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192" y="1744360"/>
            <a:ext cx="3923917" cy="410547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 &amp; Planning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4409109" y="2971019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165182" y="4110678"/>
            <a:ext cx="1355271" cy="2010990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BMM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1709856" y="2154591"/>
            <a:ext cx="265922" cy="198012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97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Threat-Risk RFP Pictures</vt:lpstr>
      <vt:lpstr>Initial Focus</vt:lpstr>
      <vt:lpstr>Initial Focus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6</cp:revision>
  <dcterms:created xsi:type="dcterms:W3CDTF">2014-04-30T16:41:36Z</dcterms:created>
  <dcterms:modified xsi:type="dcterms:W3CDTF">2014-05-12T16:45:45Z</dcterms:modified>
</cp:coreProperties>
</file>