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23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97" r:id="rId11"/>
    <p:sldId id="267" r:id="rId12"/>
    <p:sldId id="268" r:id="rId13"/>
    <p:sldId id="260" r:id="rId14"/>
    <p:sldId id="258" r:id="rId15"/>
    <p:sldId id="259" r:id="rId16"/>
    <p:sldId id="270" r:id="rId17"/>
    <p:sldId id="290" r:id="rId18"/>
    <p:sldId id="271" r:id="rId19"/>
    <p:sldId id="269" r:id="rId20"/>
    <p:sldId id="272" r:id="rId21"/>
    <p:sldId id="273" r:id="rId22"/>
    <p:sldId id="274" r:id="rId23"/>
    <p:sldId id="275" r:id="rId24"/>
    <p:sldId id="286" r:id="rId25"/>
    <p:sldId id="276" r:id="rId26"/>
    <p:sldId id="288" r:id="rId27"/>
    <p:sldId id="277" r:id="rId28"/>
    <p:sldId id="278" r:id="rId29"/>
    <p:sldId id="283" r:id="rId30"/>
    <p:sldId id="284" r:id="rId31"/>
    <p:sldId id="280" r:id="rId32"/>
    <p:sldId id="285" r:id="rId33"/>
    <p:sldId id="287" r:id="rId34"/>
    <p:sldId id="292" r:id="rId35"/>
    <p:sldId id="294" r:id="rId36"/>
    <p:sldId id="293" r:id="rId37"/>
    <p:sldId id="295" r:id="rId38"/>
    <p:sldId id="298" r:id="rId39"/>
    <p:sldId id="296" r:id="rId40"/>
    <p:sldId id="299" r:id="rId41"/>
    <p:sldId id="289" r:id="rId42"/>
    <p:sldId id="282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C12B5-475B-4841-AC50-3F620CD7897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109F8-B923-4864-8AFB-8C1214B6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109F8-B923-4864-8AFB-8C1214B64F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0FEE-2562-4ECA-8249-9192E51E4D92}" type="datetimeFigureOut">
              <a:rPr lang="en-IE" smtClean="0"/>
              <a:pPr/>
              <a:t>01/09/2016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5922289" y="43488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Our program will finish with the following: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And in general it’s the same: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2322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So the general structure of all programs is: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BEGIN &lt;ProgramName&gt;: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&lt;Do stuff&gt;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SEQUENCE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we write programs, we assume that the computer executes the program starting at the beginning and working its way to the end.</a:t>
            </a:r>
          </a:p>
          <a:p>
            <a:r>
              <a:rPr lang="en-IE" dirty="0"/>
              <a:t>This is a basic assumption of all algorithm design.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we write programs, we assume that the computer executes the program starting at the beginning and working its way to the end.</a:t>
            </a:r>
          </a:p>
          <a:p>
            <a:r>
              <a:rPr lang="en-IE" dirty="0"/>
              <a:t>This is a basic assumption of all algorithm design.</a:t>
            </a:r>
          </a:p>
          <a:p>
            <a:r>
              <a:rPr lang="en-IE" dirty="0"/>
              <a:t>We call this SEQUENCE.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204864"/>
            <a:ext cx="6552728" cy="37444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In Pseudo code it looks like this: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Statement1;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Statement2;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Statement3;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Statement4;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Statement5;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Statement6;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Statement7;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Statement8;</a:t>
            </a:r>
          </a:p>
          <a:p>
            <a:pPr>
              <a:buNone/>
            </a:pPr>
            <a:endParaRPr lang="en-IE" dirty="0">
              <a:latin typeface="Courier" pitchFamily="49" charset="0"/>
            </a:endParaRP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For example, for making a cup of tea:</a:t>
            </a:r>
          </a:p>
          <a:p>
            <a:endParaRPr lang="en-IE" dirty="0"/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Organise everything together;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Plug in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Put teabag in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Put water into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Wait for kettle to boil;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Add water to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Remove teabag with spoon/fork;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Add milk and/or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Serve;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BEGIN MakeACupOfTea: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636912"/>
            <a:ext cx="6552728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BEGIN MakeACupOfTea: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SELECTION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000000"/>
                </a:solidFill>
              </a:rPr>
              <a:t>: Pronounced SOO-</a:t>
            </a:r>
            <a:r>
              <a:rPr lang="en-US" sz="2400" dirty="0" err="1">
                <a:solidFill>
                  <a:srgbClr val="000000"/>
                </a:solidFill>
              </a:rPr>
              <a:t>doh</a:t>
            </a:r>
            <a:r>
              <a:rPr lang="en-US" sz="2400" dirty="0">
                <a:solidFill>
                  <a:srgbClr val="000000"/>
                </a:solidFill>
              </a:rPr>
              <a:t>-</a:t>
            </a:r>
            <a:r>
              <a:rPr lang="en-US" sz="2400" dirty="0" err="1">
                <a:solidFill>
                  <a:srgbClr val="000000"/>
                </a:solidFill>
              </a:rPr>
              <a:t>kohd</a:t>
            </a:r>
            <a:r>
              <a:rPr lang="en-US" sz="2400" dirty="0">
                <a:solidFill>
                  <a:srgbClr val="000000"/>
                </a:solidFill>
              </a:rPr>
              <a:t> is a detailed yet readable description of what a computer program or algorithm must do, expressed in a formally-styled natural language rather than in a programming language.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</a:rPr>
              <a:t> Pseudocode is sometimes used as a detailed step in the process of developing a program. It allows designers or lead programmers to express the design in great detail and provides programmers a detailed </a:t>
            </a:r>
            <a:r>
              <a:rPr lang="en-US" sz="2400" dirty="0"/>
              <a:t>template</a:t>
            </a:r>
            <a:r>
              <a:rPr lang="en-US" sz="2400" dirty="0">
                <a:solidFill>
                  <a:srgbClr val="000000"/>
                </a:solidFill>
              </a:rPr>
              <a:t> for the next step of writing code in a specific programming language.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06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if we want to make a choice, for example, do we want to add sugar or not to the tea?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if we want to make a choice, for example, do we want to add sugar or not to the tea? </a:t>
            </a:r>
          </a:p>
          <a:p>
            <a:r>
              <a:rPr lang="en-IE" dirty="0"/>
              <a:t>We call this SELECTION.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So, we could state this as: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IF (sugar is required)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ELSE don’t add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ENDIF;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808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Or, in general: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IF (&lt;CONDITION&gt;)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THEN &lt;Statements&gt;;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ELSE &lt;Statements&gt;;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ENDIF;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 to check which number is biggest: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IF (A &gt; B)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THEN Print A + “is bigger”;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ELSE Print B + “is bigger”;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ENDIF;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149080"/>
            <a:ext cx="6552728" cy="9361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BEGIN MakeACupOfTea: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ITERATION/REPETITION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if we need to tell the computer to keep doing something until some condition occurs?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if we need to tell the computer to keep doing something until some condition occurs?</a:t>
            </a:r>
          </a:p>
          <a:p>
            <a:r>
              <a:rPr lang="en-IE" dirty="0"/>
              <a:t>Let’s say we wish to indicate that the you need to keep filling the kettle with water until it is full.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first thing we do when designing a program is to decide on a name for the program.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if we need to tell the computer to keep doing something until some condition occurs?</a:t>
            </a:r>
          </a:p>
          <a:p>
            <a:r>
              <a:rPr lang="en-IE" dirty="0"/>
              <a:t>Let’s say we wish to indicate that the you need to keep filling the kettle with water until it is full.</a:t>
            </a:r>
          </a:p>
          <a:p>
            <a:r>
              <a:rPr lang="en-IE" dirty="0"/>
              <a:t>We need a loop, or ITERATION.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So, we could state this as: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WHILE (Kettle is not full)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ENDWHILE;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276872"/>
            <a:ext cx="7128792" cy="2808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Or, in general: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WHILE (&lt;CONDITION&gt;)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DO &lt;Statements&gt;;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ENDWHILE;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 to print out the numbers 1 to 5:</a:t>
            </a:r>
          </a:p>
          <a:p>
            <a:pPr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A = 1;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WHILE(A &gt; 5)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DO Print A;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  A = A + 1;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ENDWHILE;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What is the benefit of using a loop?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Consider the problem of searching for an entry in a phone book with only condition: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Consider the problem of searching for an entry in a phone book with only condition:</a:t>
            </a:r>
          </a:p>
          <a:p>
            <a:endParaRPr lang="en-IE" dirty="0"/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Get first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If this is the required entry 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Then write down phone number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Else get next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If this is the correct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then write done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else get next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if this is the correct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	…………….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This could take forever to specify.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This could take forever to specify.</a:t>
            </a:r>
          </a:p>
          <a:p>
            <a:endParaRPr lang="en-IE" dirty="0"/>
          </a:p>
          <a:p>
            <a:r>
              <a:rPr lang="en-IE" dirty="0"/>
              <a:t>There must be a better way to do it.</a:t>
            </a:r>
          </a:p>
          <a:p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may rewrite this as follows:</a:t>
            </a:r>
          </a:p>
          <a:p>
            <a:endParaRPr lang="en-IE" dirty="0"/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Get first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Call 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WHILE N is NOT the required entry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DO Get next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  Call 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ENDWHILE;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first thing we do when designing a program is to decide on a name for the program.</a:t>
            </a:r>
          </a:p>
          <a:p>
            <a:r>
              <a:rPr lang="en-IE" dirty="0"/>
              <a:t>Let’s say we want to write a program to calculate interest, a good name for the program would be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 may rewrite this as follows:</a:t>
            </a:r>
          </a:p>
          <a:p>
            <a:endParaRPr lang="en-IE" dirty="0"/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Get first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Call 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WHILE N is NOT the required entry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DO Get next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  Call 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ENDWHILE;</a:t>
            </a:r>
          </a:p>
          <a:p>
            <a:pPr>
              <a:buFont typeface="Wingdings" pitchFamily="2" charset="2"/>
              <a:buNone/>
            </a:pPr>
            <a:endParaRPr lang="en-IE" sz="3000" dirty="0">
              <a:latin typeface="Calibri" pitchFamily="34" charset="0"/>
              <a:cs typeface="Calibri" pitchFamily="34" charset="0"/>
            </a:endParaRPr>
          </a:p>
          <a:p>
            <a:r>
              <a:rPr lang="en-IE" sz="3000" dirty="0">
                <a:latin typeface="Calibri" pitchFamily="34" charset="0"/>
                <a:cs typeface="Calibri" pitchFamily="34" charset="0"/>
              </a:rPr>
              <a:t>This is why we love loops!</a:t>
            </a:r>
          </a:p>
          <a:p>
            <a:pPr>
              <a:buFont typeface="Wingdings" pitchFamily="2" charset="2"/>
              <a:buNone/>
            </a:pPr>
            <a:endParaRPr lang="en-GB" sz="2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WHILE (Kettle is not full)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ENDWHILE;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996952"/>
            <a:ext cx="7128792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WHILE (Kettle is not full)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ENDWHILE;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EXAMPLES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 and print it out.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26642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PrintNumber: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Print A;</a:t>
            </a:r>
          </a:p>
          <a:p>
            <a:pPr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 and print it out double the number.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7128792" cy="31683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PrintDoubleNumber: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B = A*2;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Print B;</a:t>
            </a:r>
          </a:p>
          <a:p>
            <a:pPr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number, check if it is odd or even.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340768"/>
            <a:ext cx="7776864" cy="41044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IsOddOrEven: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(A/2 gives a remainder)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Print “It’s Odd”;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Print “It’s Even”;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first thing we do when designing a program is to decide on a name for the program.</a:t>
            </a:r>
          </a:p>
          <a:p>
            <a:r>
              <a:rPr lang="en-IE" dirty="0"/>
              <a:t>Let’s say we want to write a program to calculate interest, a good name for the program would be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/>
              <a:t>.</a:t>
            </a:r>
          </a:p>
          <a:p>
            <a:r>
              <a:rPr lang="en-IE" dirty="0"/>
              <a:t>Note the use of </a:t>
            </a:r>
            <a:r>
              <a:rPr lang="en-IE" dirty="0" err="1"/>
              <a:t>CamelCase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 to print out the bigger of two numbers:</a:t>
            </a:r>
          </a:p>
          <a:p>
            <a:pPr lvl="1"/>
            <a:r>
              <a:rPr lang="en-IE" sz="2400" i="1" dirty="0"/>
              <a:t>Read in two numbers, call them A and B. Is A is bigger than B, print out A, otherwise print out B.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4464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PrintBiggerOfTwo: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Read A; 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Read B;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(A&gt;B)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Print A;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Print B;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 to print out the bigger of three numbers:</a:t>
            </a:r>
          </a:p>
          <a:p>
            <a:pPr lvl="1"/>
            <a:r>
              <a:rPr lang="en-IE" sz="2400" i="1" dirty="0"/>
              <a:t>Read in three numbers, call them A, B and C. </a:t>
            </a:r>
          </a:p>
          <a:p>
            <a:pPr lvl="2"/>
            <a:r>
              <a:rPr lang="en-IE" sz="2000" i="1" dirty="0"/>
              <a:t>If A is bigger than B, then if A is bigger than C, print out A, otherwise print out C. </a:t>
            </a:r>
          </a:p>
          <a:p>
            <a:pPr lvl="2"/>
            <a:r>
              <a:rPr lang="en-IE" sz="2000" i="1" dirty="0"/>
              <a:t>If B is bigger than A, then if B is bigger than C, print out B, otherwise print out C.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48245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BiggerOfThree:</a:t>
            </a:r>
          </a:p>
          <a:p>
            <a:pPr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    Read B;</a:t>
            </a:r>
          </a:p>
          <a:p>
            <a:pPr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    Read C;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(A&gt;B)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THEN IF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(A&gt;C)</a:t>
            </a: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                 THEN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Print A;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                 ELSE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Print C;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           END IF;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ELSE IF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(B&gt;C)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                 THEN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Print B;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                 ELSE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Print C;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                END IF;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    END IF;</a:t>
            </a:r>
          </a:p>
          <a:p>
            <a:pPr>
              <a:buNone/>
            </a:pPr>
            <a:r>
              <a:rPr lang="en-IE" sz="2000" b="1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000" i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Print out the numbers from 1 to 5</a:t>
            </a:r>
            <a:endParaRPr lang="en-IE" sz="2000" i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39604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Print1to5: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(A != 6)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IE" sz="2800" dirty="0">
                <a:latin typeface="Courier New" pitchFamily="49" charset="0"/>
                <a:cs typeface="Courier New" pitchFamily="49" charset="0"/>
              </a:rPr>
              <a:t>  Print A;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    A = A + 1;</a:t>
            </a:r>
          </a:p>
          <a:p>
            <a:pPr>
              <a:buNone/>
            </a:pPr>
            <a:r>
              <a:rPr lang="en-IE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ENDWHILE;</a:t>
            </a:r>
          </a:p>
          <a:p>
            <a:pPr>
              <a:buNone/>
            </a:pPr>
            <a:r>
              <a:rPr lang="en-IE" sz="2800" b="1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800" b="1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Add up the numbers 1 to 5 and print out the result</a:t>
            </a:r>
            <a:endParaRPr lang="en-IE" sz="2000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43924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pPr>
              <a:buNone/>
            </a:pPr>
            <a:r>
              <a:rPr lang="en-IE" sz="2400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 PrintSum1to5:</a:t>
            </a:r>
          </a:p>
          <a:p>
            <a:pPr>
              <a:buNone/>
            </a:pPr>
            <a:r>
              <a:rPr lang="en-IE" sz="2400" dirty="0">
                <a:latin typeface="Courier New" pitchFamily="49" charset="0"/>
                <a:cs typeface="Courier New" pitchFamily="49" charset="0"/>
              </a:rPr>
              <a:t>    Total = 0;</a:t>
            </a:r>
          </a:p>
          <a:p>
            <a:pPr>
              <a:buNone/>
            </a:pPr>
            <a:r>
              <a:rPr lang="en-IE" sz="2400" dirty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>
              <a:buNone/>
            </a:pPr>
            <a:r>
              <a:rPr lang="en-IE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 (A != 6)</a:t>
            </a:r>
          </a:p>
          <a:p>
            <a:pPr>
              <a:buNone/>
            </a:pPr>
            <a:r>
              <a:rPr lang="en-IE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  Total = Total + A;</a:t>
            </a:r>
          </a:p>
          <a:p>
            <a:pPr>
              <a:buNone/>
            </a:pPr>
            <a:r>
              <a:rPr lang="en-IE" sz="2400" dirty="0">
                <a:latin typeface="Courier New" pitchFamily="49" charset="0"/>
                <a:cs typeface="Courier New" pitchFamily="49" charset="0"/>
              </a:rPr>
              <a:t>        A = A + 1;</a:t>
            </a:r>
          </a:p>
          <a:p>
            <a:pPr>
              <a:buNone/>
            </a:pPr>
            <a:r>
              <a:rPr lang="en-IE" sz="2400" b="1" dirty="0">
                <a:latin typeface="Courier New" pitchFamily="49" charset="0"/>
                <a:cs typeface="Courier New" pitchFamily="49" charset="0"/>
              </a:rPr>
              <a:t>    ENDWHILE;</a:t>
            </a:r>
          </a:p>
          <a:p>
            <a:pPr>
              <a:buNone/>
            </a:pPr>
            <a:r>
              <a:rPr lang="en-IE" sz="2400" dirty="0">
                <a:latin typeface="Courier New" pitchFamily="49" charset="0"/>
                <a:cs typeface="Courier New" pitchFamily="49" charset="0"/>
              </a:rPr>
              <a:t>    Print Total;</a:t>
            </a:r>
          </a:p>
          <a:p>
            <a:pPr>
              <a:buNone/>
            </a:pPr>
            <a:r>
              <a:rPr lang="en-IE" sz="2400" b="1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000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 and check if it’s a prime number</a:t>
            </a:r>
            <a:r>
              <a:rPr lang="en-IE" sz="2000" i="1" dirty="0"/>
              <a:t>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 and check if it’s a prime number</a:t>
            </a:r>
            <a:r>
              <a:rPr lang="en-IE" sz="2000" i="1" dirty="0"/>
              <a:t>.</a:t>
            </a:r>
          </a:p>
          <a:p>
            <a:pPr lvl="1"/>
            <a:r>
              <a:rPr lang="en-IE" sz="2000" i="1" dirty="0"/>
              <a:t>What’s a prime number?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first thing we do when designing a program is to decide on a name for the program.</a:t>
            </a:r>
          </a:p>
          <a:p>
            <a:r>
              <a:rPr lang="en-IE" dirty="0"/>
              <a:t>Let’s say we want to write a program to calculate interest, a good name for the program would be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/>
              <a:t>.</a:t>
            </a:r>
          </a:p>
          <a:p>
            <a:r>
              <a:rPr lang="en-IE" dirty="0"/>
              <a:t>Note the use of </a:t>
            </a:r>
            <a:r>
              <a:rPr lang="en-IE" dirty="0" err="1"/>
              <a:t>CamelCase</a:t>
            </a:r>
            <a:r>
              <a:rPr lang="en-IE" dirty="0"/>
              <a:t>.</a:t>
            </a:r>
          </a:p>
          <a:p>
            <a:endParaRPr lang="en-IE" dirty="0"/>
          </a:p>
        </p:txBody>
      </p:sp>
      <p:pic>
        <p:nvPicPr>
          <p:cNvPr id="4" name="Picture 3" descr="camel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4653136"/>
            <a:ext cx="2575913" cy="213285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 and check if it’s a prime number</a:t>
            </a:r>
            <a:r>
              <a:rPr lang="en-IE" sz="2000" i="1" dirty="0"/>
              <a:t>.</a:t>
            </a:r>
          </a:p>
          <a:p>
            <a:pPr lvl="1"/>
            <a:r>
              <a:rPr lang="en-IE" sz="2000" i="1" dirty="0"/>
              <a:t>What’s a prime number?</a:t>
            </a:r>
          </a:p>
          <a:p>
            <a:pPr lvl="1"/>
            <a:r>
              <a:rPr lang="en-IE" sz="2000" i="1" dirty="0"/>
              <a:t>A number that’s only divisible by itself and 1, e.g. 7.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 and check if it’s a prime number</a:t>
            </a:r>
            <a:r>
              <a:rPr lang="en-IE" sz="2000" i="1" dirty="0"/>
              <a:t>.</a:t>
            </a:r>
          </a:p>
          <a:p>
            <a:pPr lvl="1"/>
            <a:r>
              <a:rPr lang="en-IE" sz="2000" i="1" dirty="0"/>
              <a:t>What’s a prime number?</a:t>
            </a:r>
          </a:p>
          <a:p>
            <a:pPr lvl="1"/>
            <a:r>
              <a:rPr lang="en-IE" sz="2000" i="1" dirty="0"/>
              <a:t>A number that’s only divisible by itself and 1, e.g. 7. </a:t>
            </a:r>
          </a:p>
          <a:p>
            <a:pPr lvl="1"/>
            <a:r>
              <a:rPr lang="en-IE" sz="2000" i="1" dirty="0"/>
              <a:t>Or to put it another way, every number other than itself and 1 gives a remainder, e.g. For 7, if 6, 5, 4, 3, and 2 give a remainder then 7 is prime.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let’s say we want to express the following algorithm:</a:t>
            </a:r>
          </a:p>
          <a:p>
            <a:pPr lvl="1"/>
            <a:r>
              <a:rPr lang="en-IE" sz="2400" i="1" dirty="0"/>
              <a:t>Read in a number and check if it’s a prime number</a:t>
            </a:r>
            <a:r>
              <a:rPr lang="en-IE" sz="2000" i="1" dirty="0"/>
              <a:t>.</a:t>
            </a:r>
          </a:p>
          <a:p>
            <a:pPr lvl="1"/>
            <a:r>
              <a:rPr lang="en-IE" sz="2000" i="1" dirty="0"/>
              <a:t>What’s a prime number?</a:t>
            </a:r>
          </a:p>
          <a:p>
            <a:pPr lvl="1"/>
            <a:r>
              <a:rPr lang="en-IE" sz="2000" i="1" dirty="0"/>
              <a:t>A number that’s only divisible by itself and 1, e.g. 7. </a:t>
            </a:r>
          </a:p>
          <a:p>
            <a:pPr lvl="1"/>
            <a:r>
              <a:rPr lang="en-IE" sz="2000" i="1" dirty="0"/>
              <a:t>Or to put it another way, every number other than itself and 1 gives a remainder, e.g. For 7, if 6, 5, 4, 3, and 2 give a remainder then 7 is prime.</a:t>
            </a:r>
          </a:p>
          <a:p>
            <a:pPr lvl="1"/>
            <a:r>
              <a:rPr lang="en-IE" sz="2000" i="1" dirty="0"/>
              <a:t>So all we need to do is divide 7 by all numbers less than it but greater than one, and if any of them have no remainder, we know it’s not prime.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So, </a:t>
            </a:r>
          </a:p>
          <a:p>
            <a:r>
              <a:rPr lang="en-IE" dirty="0"/>
              <a:t>If the number is 7, as long as 6, 5, 4, 3, and 2 give a remainder, 7 is prime.</a:t>
            </a:r>
          </a:p>
          <a:p>
            <a:r>
              <a:rPr lang="en-IE" dirty="0"/>
              <a:t>If the number is 9, we know that 8, 7, 6, 5, and 4, all give remainders, but 3 does not give a remainder, it goes evenly into 9 so we can say 9 is not prime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/>
              <a:t>So remember, </a:t>
            </a:r>
          </a:p>
          <a:p>
            <a:pPr lvl="1"/>
            <a:r>
              <a:rPr lang="en-IE" dirty="0"/>
              <a:t>if the number is 7, as long as 6, 5, 4, 3, and 2 give a remainder, 7 is prime.</a:t>
            </a:r>
          </a:p>
          <a:p>
            <a:r>
              <a:rPr lang="en-IE" dirty="0"/>
              <a:t>So, in general, </a:t>
            </a:r>
          </a:p>
          <a:p>
            <a:pPr lvl="1"/>
            <a:r>
              <a:rPr lang="en-IE" dirty="0"/>
              <a:t>if the number is A, as long as A-1, A-2, A-3, A-4, ... 2 give a remainder, A is prime.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51845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Prime: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B = A - 1;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=True;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(B != 1)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DO  IF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(A/B gives no remainder)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    B = B – 1;             </a:t>
            </a:r>
          </a:p>
          <a:p>
            <a:pPr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   ENDWHILE;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THEN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Print “Prime”;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Print “Not Prime”;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1800" b="1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So we start the program as: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BEGIN CalculateInterest: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So we start the program as: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BEGIN CalculateInterest: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And in general it’s: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BEGIN &lt;ProgramName&gt;: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Our program will finish with the following:</a:t>
            </a:r>
          </a:p>
          <a:p>
            <a:endParaRPr lang="en-IE" dirty="0"/>
          </a:p>
          <a:p>
            <a:pPr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2330</Words>
  <Application>Microsoft Office PowerPoint</Application>
  <PresentationFormat>On-screen Show (4:3)</PresentationFormat>
  <Paragraphs>421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Courier</vt:lpstr>
      <vt:lpstr>Courier New</vt:lpstr>
      <vt:lpstr>Wingdings</vt:lpstr>
      <vt:lpstr>Office Theme</vt:lpstr>
      <vt:lpstr>PseudoCode</vt:lpstr>
      <vt:lpstr>PowerPoint Presentation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SEQUENCE</vt:lpstr>
      <vt:lpstr>Pseudocode</vt:lpstr>
      <vt:lpstr>Pseudocode</vt:lpstr>
      <vt:lpstr>Pseudocode</vt:lpstr>
      <vt:lpstr>Pseudocode</vt:lpstr>
      <vt:lpstr>Pseudocode</vt:lpstr>
      <vt:lpstr>Pseudocode</vt:lpstr>
      <vt:lpstr>SELECTION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ITERATION/REPETITION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EXAMPLES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(reprise)</dc:title>
  <dc:creator>dgordon</dc:creator>
  <cp:lastModifiedBy>user2</cp:lastModifiedBy>
  <cp:revision>26</cp:revision>
  <dcterms:created xsi:type="dcterms:W3CDTF">2011-11-22T13:33:19Z</dcterms:created>
  <dcterms:modified xsi:type="dcterms:W3CDTF">2016-09-01T09:15:46Z</dcterms:modified>
</cp:coreProperties>
</file>