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FC3FB-F659-4500-AD18-B03D37944980}" v="1" dt="2024-10-17T09:53:22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ригорий Кирсанов" userId="c3bb7efeecb74613" providerId="LiveId" clId="{D4EFC3FB-F659-4500-AD18-B03D37944980}"/>
    <pc:docChg chg="undo custSel addSld modSld">
      <pc:chgData name="Григорий Кирсанов" userId="c3bb7efeecb74613" providerId="LiveId" clId="{D4EFC3FB-F659-4500-AD18-B03D37944980}" dt="2024-10-19T16:46:38.426" v="189" actId="20577"/>
      <pc:docMkLst>
        <pc:docMk/>
      </pc:docMkLst>
      <pc:sldChg chg="modSp mod">
        <pc:chgData name="Григорий Кирсанов" userId="c3bb7efeecb74613" providerId="LiveId" clId="{D4EFC3FB-F659-4500-AD18-B03D37944980}" dt="2024-10-19T16:46:38.426" v="189" actId="20577"/>
        <pc:sldMkLst>
          <pc:docMk/>
          <pc:sldMk cId="3511063635" sldId="256"/>
        </pc:sldMkLst>
        <pc:spChg chg="mod">
          <ac:chgData name="Григорий Кирсанов" userId="c3bb7efeecb74613" providerId="LiveId" clId="{D4EFC3FB-F659-4500-AD18-B03D37944980}" dt="2024-10-19T16:46:07.112" v="100" actId="20577"/>
          <ac:spMkLst>
            <pc:docMk/>
            <pc:sldMk cId="3511063635" sldId="256"/>
            <ac:spMk id="2" creationId="{C8AF361B-E2D9-BC19-3850-5FFAF9B002E8}"/>
          </ac:spMkLst>
        </pc:spChg>
        <pc:spChg chg="mod">
          <ac:chgData name="Григорий Кирсанов" userId="c3bb7efeecb74613" providerId="LiveId" clId="{D4EFC3FB-F659-4500-AD18-B03D37944980}" dt="2024-10-19T16:46:38.426" v="189" actId="20577"/>
          <ac:spMkLst>
            <pc:docMk/>
            <pc:sldMk cId="3511063635" sldId="256"/>
            <ac:spMk id="3" creationId="{82F2331F-6B6B-FD6E-BBC9-8CA56AE0364D}"/>
          </ac:spMkLst>
        </pc:spChg>
      </pc:sldChg>
      <pc:sldChg chg="addSp delSp modSp mod">
        <pc:chgData name="Григорий Кирсанов" userId="c3bb7efeecb74613" providerId="LiveId" clId="{D4EFC3FB-F659-4500-AD18-B03D37944980}" dt="2024-10-17T09:48:23.896" v="22" actId="1076"/>
        <pc:sldMkLst>
          <pc:docMk/>
          <pc:sldMk cId="3939587935" sldId="267"/>
        </pc:sldMkLst>
        <pc:spChg chg="mod">
          <ac:chgData name="Григорий Кирсанов" userId="c3bb7efeecb74613" providerId="LiveId" clId="{D4EFC3FB-F659-4500-AD18-B03D37944980}" dt="2024-10-17T09:47:41.304" v="14" actId="20577"/>
          <ac:spMkLst>
            <pc:docMk/>
            <pc:sldMk cId="3939587935" sldId="267"/>
            <ac:spMk id="2" creationId="{CA13B5FC-E1F4-AE57-F543-429C240B7062}"/>
          </ac:spMkLst>
        </pc:spChg>
        <pc:spChg chg="del mod">
          <ac:chgData name="Григорий Кирсанов" userId="c3bb7efeecb74613" providerId="LiveId" clId="{D4EFC3FB-F659-4500-AD18-B03D37944980}" dt="2024-10-17T09:48:18.041" v="19" actId="22"/>
          <ac:spMkLst>
            <pc:docMk/>
            <pc:sldMk cId="3939587935" sldId="267"/>
            <ac:spMk id="3" creationId="{81B9E782-A04D-0E8D-A6F6-A647BF6C70DE}"/>
          </ac:spMkLst>
        </pc:spChg>
        <pc:picChg chg="add mod ord">
          <ac:chgData name="Григорий Кирсанов" userId="c3bb7efeecb74613" providerId="LiveId" clId="{D4EFC3FB-F659-4500-AD18-B03D37944980}" dt="2024-10-17T09:48:23.896" v="22" actId="1076"/>
          <ac:picMkLst>
            <pc:docMk/>
            <pc:sldMk cId="3939587935" sldId="267"/>
            <ac:picMk id="5" creationId="{14D31A18-EC78-F7AE-2E14-17B4C99345E1}"/>
          </ac:picMkLst>
        </pc:picChg>
      </pc:sldChg>
      <pc:sldChg chg="addSp delSp modSp new mod">
        <pc:chgData name="Григорий Кирсанов" userId="c3bb7efeecb74613" providerId="LiveId" clId="{D4EFC3FB-F659-4500-AD18-B03D37944980}" dt="2024-10-17T09:50:35.421" v="27" actId="1076"/>
        <pc:sldMkLst>
          <pc:docMk/>
          <pc:sldMk cId="2777725016" sldId="270"/>
        </pc:sldMkLst>
        <pc:spChg chg="del">
          <ac:chgData name="Григорий Кирсанов" userId="c3bb7efeecb74613" providerId="LiveId" clId="{D4EFC3FB-F659-4500-AD18-B03D37944980}" dt="2024-10-17T09:50:28.110" v="24" actId="22"/>
          <ac:spMkLst>
            <pc:docMk/>
            <pc:sldMk cId="2777725016" sldId="270"/>
            <ac:spMk id="3" creationId="{252072B4-A680-8757-5FE9-B302E956ED0E}"/>
          </ac:spMkLst>
        </pc:spChg>
        <pc:picChg chg="add mod ord">
          <ac:chgData name="Григорий Кирсанов" userId="c3bb7efeecb74613" providerId="LiveId" clId="{D4EFC3FB-F659-4500-AD18-B03D37944980}" dt="2024-10-17T09:50:35.421" v="27" actId="1076"/>
          <ac:picMkLst>
            <pc:docMk/>
            <pc:sldMk cId="2777725016" sldId="270"/>
            <ac:picMk id="5" creationId="{C20EBC76-3581-D4B1-AE0D-F85C7DE280FC}"/>
          </ac:picMkLst>
        </pc:picChg>
      </pc:sldChg>
      <pc:sldChg chg="modSp new mod">
        <pc:chgData name="Григорий Кирсанов" userId="c3bb7efeecb74613" providerId="LiveId" clId="{D4EFC3FB-F659-4500-AD18-B03D37944980}" dt="2024-10-17T09:51:12.041" v="31" actId="207"/>
        <pc:sldMkLst>
          <pc:docMk/>
          <pc:sldMk cId="789065648" sldId="271"/>
        </pc:sldMkLst>
        <pc:spChg chg="mod">
          <ac:chgData name="Григорий Кирсанов" userId="c3bb7efeecb74613" providerId="LiveId" clId="{D4EFC3FB-F659-4500-AD18-B03D37944980}" dt="2024-10-17T09:50:58.412" v="29"/>
          <ac:spMkLst>
            <pc:docMk/>
            <pc:sldMk cId="789065648" sldId="271"/>
            <ac:spMk id="2" creationId="{1F9CDAAF-CA41-C4CD-8BAB-6C09ED908CBA}"/>
          </ac:spMkLst>
        </pc:spChg>
        <pc:spChg chg="mod">
          <ac:chgData name="Григорий Кирсанов" userId="c3bb7efeecb74613" providerId="LiveId" clId="{D4EFC3FB-F659-4500-AD18-B03D37944980}" dt="2024-10-17T09:51:12.041" v="31" actId="207"/>
          <ac:spMkLst>
            <pc:docMk/>
            <pc:sldMk cId="789065648" sldId="271"/>
            <ac:spMk id="3" creationId="{C3E2BBEA-E4DF-26C0-E05F-A33E53E43599}"/>
          </ac:spMkLst>
        </pc:spChg>
      </pc:sldChg>
      <pc:sldChg chg="addSp delSp modSp new mod">
        <pc:chgData name="Григорий Кирсанов" userId="c3bb7efeecb74613" providerId="LiveId" clId="{D4EFC3FB-F659-4500-AD18-B03D37944980}" dt="2024-10-17T14:06:42.641" v="91" actId="14100"/>
        <pc:sldMkLst>
          <pc:docMk/>
          <pc:sldMk cId="92032867" sldId="272"/>
        </pc:sldMkLst>
        <pc:spChg chg="mod">
          <ac:chgData name="Григорий Кирсанов" userId="c3bb7efeecb74613" providerId="LiveId" clId="{D4EFC3FB-F659-4500-AD18-B03D37944980}" dt="2024-10-17T09:53:03.322" v="86" actId="20577"/>
          <ac:spMkLst>
            <pc:docMk/>
            <pc:sldMk cId="92032867" sldId="272"/>
            <ac:spMk id="2" creationId="{81AA3F0E-7579-2096-ABB4-ABA7FD68954A}"/>
          </ac:spMkLst>
        </pc:spChg>
        <pc:spChg chg="del">
          <ac:chgData name="Григорий Кирсанов" userId="c3bb7efeecb74613" providerId="LiveId" clId="{D4EFC3FB-F659-4500-AD18-B03D37944980}" dt="2024-10-17T09:52:39.201" v="33" actId="22"/>
          <ac:spMkLst>
            <pc:docMk/>
            <pc:sldMk cId="92032867" sldId="272"/>
            <ac:spMk id="3" creationId="{8EE282CD-3B39-6306-906F-28B94AA99B43}"/>
          </ac:spMkLst>
        </pc:spChg>
        <pc:spChg chg="add mod">
          <ac:chgData name="Григорий Кирсанов" userId="c3bb7efeecb74613" providerId="LiveId" clId="{D4EFC3FB-F659-4500-AD18-B03D37944980}" dt="2024-10-17T09:53:29.066" v="90" actId="14100"/>
          <ac:spMkLst>
            <pc:docMk/>
            <pc:sldMk cId="92032867" sldId="272"/>
            <ac:spMk id="8" creationId="{8DF6BE17-D391-4673-01D7-3EDFC9C9C1CD}"/>
          </ac:spMkLst>
        </pc:spChg>
        <pc:picChg chg="add mod ord">
          <ac:chgData name="Григорий Кирсанов" userId="c3bb7efeecb74613" providerId="LiveId" clId="{D4EFC3FB-F659-4500-AD18-B03D37944980}" dt="2024-10-17T14:06:42.641" v="91" actId="14100"/>
          <ac:picMkLst>
            <pc:docMk/>
            <pc:sldMk cId="92032867" sldId="272"/>
            <ac:picMk id="5" creationId="{A1A9DF70-64DE-FB6C-A8BE-6C1E3D96B9D3}"/>
          </ac:picMkLst>
        </pc:picChg>
        <pc:picChg chg="add mod">
          <ac:chgData name="Григорий Кирсанов" userId="c3bb7efeecb74613" providerId="LiveId" clId="{D4EFC3FB-F659-4500-AD18-B03D37944980}" dt="2024-10-17T09:52:48.192" v="36" actId="1076"/>
          <ac:picMkLst>
            <pc:docMk/>
            <pc:sldMk cId="92032867" sldId="272"/>
            <ac:picMk id="7" creationId="{3267E228-96BC-DE52-E17F-066C3F9A36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5AA46-7523-E5ED-DC0C-FB0F2A281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254D6B-9A69-5E04-51CB-F217B788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1E71D-5886-0546-4654-18D4D122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2F879-3376-A1D8-E7CB-95584218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CB290-D047-BE49-5C2F-2375E8A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32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52752-4954-4B91-46BE-E2BB204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F758F6-EBD1-73FF-278A-97721FEE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9E753-F65F-5DCD-D215-A49426B8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8F863-D7F3-5D1B-67F8-2ED33DE2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504A7-FBEE-3729-8147-4EA87E8A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EDE22C-4755-8D95-FB6B-E7EF56AC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8C1A5D-7D38-155E-FA76-E4BCAD6C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EE091-E8CB-8519-B88D-E5FF569E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71A53-3ABB-ABB3-768A-A943FE46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61BBB-7BE4-F18D-298F-DAA7A263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1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D78A2-B3A2-DD33-DBB4-6298CB77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0C3D9-52E2-55BF-B966-0FBF0E9F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EEEF6-9583-3E2A-EB02-23F24671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9E290-0443-710B-B1A1-52EDE2B7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A1D5B-EF24-AD7E-8306-F32F620B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3C9B7-5F90-3412-F93D-8C1A3115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7BEF6-553F-0C75-BAF7-D290F1E79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CE53B4-08BD-AA07-CAB7-EAC2344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D9425-F0D1-62AD-45E9-29567051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B511D2-B914-E56A-734A-5AA515AB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47CA-33F9-41A0-6477-EFC48957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0522E-D611-8264-7922-D004FB0B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6B410-1499-D56A-BFAC-58EEC6A0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20A94-01E7-C782-F692-F53A39E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787CE-D1D6-59D1-023F-EF89146B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26E593-A246-85A6-2DAF-12214D0B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FEF0-A357-E8B2-3C33-28A6E1E4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05E24-02A1-60C2-93CB-9F79E3F7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DD4CD-C985-9F18-E77A-E7752D103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405371-92E8-49BF-8A6A-DA7A03198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4A2985-831F-296D-EEEE-C8CB3ACBD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6DCBEC-EFEB-6DBB-7B93-DEA278B1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225336-0768-9DD1-DBB8-059F4E6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75FC2D-8FE5-27F0-744C-A496642E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1E76A-B52D-F5FA-4DB0-4BEF21C1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93872-EA13-FAD2-C553-C94732F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B8FF85-63BB-3D5F-B556-1DEF71AD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6B4FA6-7654-5FC0-1FAF-A836490F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735E74-898A-59A3-C807-BC3C8DD5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E10FD-E6D7-BD1C-1C4E-5B0A2C1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F8CB23-26D7-514C-B592-BC4E6346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4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B1C29-4389-2E7F-8F1F-9BF939C5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71D2-D0CF-6ECF-A53E-033F6347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79A7E8-71F9-36CA-C8E9-6B9250BE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3A594-B70D-8F14-E5B8-6EF91B4F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867585-B20E-63E5-D78B-9EB2C953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E0B47B-22B7-E6CE-6112-31830AF1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35004-DA96-C1DF-FB24-16BFB744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DFE0B1-F909-925C-0801-CCC43FE2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1050D-AB93-739C-2492-EB33BCFF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5FD937-0464-74FA-6037-DB07382E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58CA8-B9BC-FF52-CEFF-375D264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CB9D5-18CB-8F94-6C60-E88193F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7A595-1A1C-5424-C703-D3EBBEE2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4A707-6CC8-AB09-6078-6E99EDB2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2ADA7-78B6-A2FA-38D2-AA3455F41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AD7-DD23-4D5F-BDF0-FDC4DAA9F192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651F9-7873-7D59-C680-AE9B41F77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FC7FB-8613-DD08-E02C-2912695F0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E32D-A96F-45B0-AA7B-9EF057454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F361B-E2D9-BC19-3850-5FFAF9B00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ЛР №2</a:t>
            </a:r>
            <a:endParaRPr lang="en-GB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2331F-6B6B-FD6E-BBC9-8CA56AE03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Фундаментальные алгоритмы 1й семестр</a:t>
            </a:r>
            <a:br>
              <a:rPr lang="ru-RU" dirty="0"/>
            </a:br>
            <a:r>
              <a:rPr lang="ru-RU" dirty="0"/>
              <a:t>МАИ, кафедра 806</a:t>
            </a:r>
          </a:p>
          <a:p>
            <a:r>
              <a:rPr lang="ru-RU" dirty="0"/>
              <a:t>Кирсанов Григорий Романович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6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0D2D-BF8B-9619-7CE8-E754A63A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FE29-A0D4-2370-AC51-10A3AF8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Variadic functions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B85AA-55EE-B290-C32C-0BD67B2E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DejaVuSans"/>
              </a:rPr>
              <a:t>stdarg.h</a:t>
            </a:r>
            <a:endParaRPr lang="en-GB" b="0" i="0" dirty="0">
              <a:solidFill>
                <a:srgbClr val="000000"/>
              </a:solidFill>
              <a:effectLst/>
              <a:latin typeface="DejaVuSans"/>
            </a:endParaRPr>
          </a:p>
          <a:p>
            <a:r>
              <a:rPr lang="en-GB" dirty="0">
                <a:solidFill>
                  <a:srgbClr val="000000"/>
                </a:solidFill>
                <a:latin typeface="DejaVuSans"/>
              </a:rPr>
              <a:t>Macros (not functions)!</a:t>
            </a:r>
          </a:p>
          <a:p>
            <a:endParaRPr lang="en-GB" dirty="0">
              <a:solidFill>
                <a:srgbClr val="000000"/>
              </a:solidFill>
              <a:latin typeface="DejaVuSans"/>
            </a:endParaRPr>
          </a:p>
          <a:p>
            <a:pPr marL="0" indent="0" algn="ctr">
              <a:buNone/>
            </a:pPr>
            <a:r>
              <a:rPr lang="fr-F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va_start</a:t>
            </a:r>
            <a:r>
              <a:rPr lang="fr-FR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va_list </a:t>
            </a:r>
            <a:r>
              <a:rPr lang="fr-F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i="0" dirty="0">
                <a:effectLst/>
                <a:cs typeface="Courier New" panose="02070309020205020404" pitchFamily="49" charset="0"/>
              </a:rPr>
              <a:t>The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va_start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macro enables access to the variable arguments</a:t>
            </a:r>
            <a:endParaRPr lang="fr-FR" b="0" i="0" dirty="0">
              <a:effectLst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	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an instance of the </a:t>
            </a:r>
            <a:r>
              <a:rPr lang="en-GB" dirty="0" err="1">
                <a:solidFill>
                  <a:srgbClr val="000000"/>
                </a:solidFill>
                <a:cs typeface="Courier New" panose="02070309020205020404" pitchFamily="49" charset="0"/>
              </a:rPr>
              <a:t>va_list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 type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	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the named parameter preceding the first variable parameter</a:t>
            </a:r>
          </a:p>
        </p:txBody>
      </p:sp>
    </p:spTree>
    <p:extLst>
      <p:ext uri="{BB962C8B-B14F-4D97-AF65-F5344CB8AC3E}">
        <p14:creationId xmlns:p14="http://schemas.microsoft.com/office/powerpoint/2010/main" val="349027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2132-316D-ABA1-4614-9F44D471A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363D6-6421-0F7D-0C34-2B1487B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Variadic functions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59149-47D2-75A7-2E0D-C7597471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fr-FR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va_arg( va_list </a:t>
            </a:r>
            <a:r>
              <a:rPr lang="fr-F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fr-FR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GB" b="0" i="0" dirty="0">
                <a:effectLst/>
                <a:cs typeface="Courier New" panose="02070309020205020404" pitchFamily="49" charset="0"/>
              </a:rPr>
              <a:t>The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va_arg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macro expands to an expression of type T that corresponds to the next parameter from the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va_list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ap.</a:t>
            </a:r>
          </a:p>
          <a:p>
            <a:pPr marL="0" indent="0">
              <a:buNone/>
            </a:pPr>
            <a:endParaRPr lang="fr-FR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	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an instance of the </a:t>
            </a:r>
            <a:r>
              <a:rPr lang="en-GB" dirty="0" err="1">
                <a:solidFill>
                  <a:srgbClr val="000000"/>
                </a:solidFill>
                <a:cs typeface="Courier New" panose="02070309020205020404" pitchFamily="49" charset="0"/>
              </a:rPr>
              <a:t>va_list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 type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	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the type of the next parameter in ap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define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(ap, type)	*(type *)(ap), \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((ap) += ((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(long) &gt;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(type)) ?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(long) :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(type)))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FBFF0D-94DA-5ABC-2A48-9971491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va_arg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macro expands to an expression of type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that corresponds to the next parameter from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Mono"/>
              </a:rPr>
              <a:t>va_list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2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87709-34AC-E949-1D73-2AF09744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731C-96D7-D3B4-9658-4FF38008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Variadic functions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93440-DBFB-A52C-4917-5D468EC8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va_copy( va_list dest, va_list src );</a:t>
            </a:r>
          </a:p>
          <a:p>
            <a:pPr marL="0" indent="0" algn="ctr">
              <a:buNone/>
            </a:pPr>
            <a:endParaRPr lang="en-GB" b="0" i="0" dirty="0"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cs typeface="Courier New" panose="02070309020205020404" pitchFamily="49" charset="0"/>
              </a:rPr>
              <a:t>The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va_copy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macro copies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src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to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dest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.</a:t>
            </a:r>
          </a:p>
          <a:p>
            <a:pPr marL="0" indent="0" algn="ctr">
              <a:buNone/>
            </a:pPr>
            <a:endParaRPr lang="en-GB" b="0" i="0" dirty="0"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b="0" i="0" dirty="0">
                <a:solidFill>
                  <a:srgbClr val="000000"/>
                </a:solidFill>
                <a:effectLst/>
                <a:latin typeface="DejaVuSans"/>
              </a:rPr>
              <a:t>an instance of the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DejaVuSansMono"/>
              </a:rPr>
              <a:t>va_list</a:t>
            </a:r>
            <a:r>
              <a:rPr lang="en-GB" b="0" i="0" dirty="0">
                <a:solidFill>
                  <a:srgbClr val="000000"/>
                </a:solidFill>
                <a:effectLst/>
                <a:latin typeface="DejaVuSans"/>
              </a:rPr>
              <a:t> type to initialize</a:t>
            </a:r>
            <a:endParaRPr lang="en-GB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- 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the type of the next parameter in ap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455813-79E0-0E9F-654F-F4B673BD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va_arg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macro expands to an expression of type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that corresponds to the next parameter from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Mono"/>
              </a:rPr>
              <a:t>va_list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9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3CE2-6521-85CE-0A47-3CDE30CDF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8DE67-D321-9D5D-B86A-DDD19D35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Variadic functions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E922C-0FCA-0748-97F6-E4549CDA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va_end( va_list ap );</a:t>
            </a:r>
          </a:p>
          <a:p>
            <a:pPr marL="0" indent="0" algn="ctr">
              <a:buNone/>
            </a:pPr>
            <a:endParaRPr lang="en-GB" b="0" i="0" dirty="0"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cs typeface="Courier New" panose="02070309020205020404" pitchFamily="49" charset="0"/>
              </a:rPr>
              <a:t>The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va_end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macro performs cleanup for an ap object initialized by a call to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va_start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or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va_copy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. </a:t>
            </a:r>
            <a:r>
              <a:rPr lang="en-GB" b="0" i="0" dirty="0" err="1">
                <a:effectLst/>
                <a:cs typeface="Courier New" panose="02070309020205020404" pitchFamily="49" charset="0"/>
              </a:rPr>
              <a:t>va_end</a:t>
            </a:r>
            <a:r>
              <a:rPr lang="en-GB" b="0" i="0" dirty="0">
                <a:effectLst/>
                <a:cs typeface="Courier New" panose="02070309020205020404" pitchFamily="49" charset="0"/>
              </a:rPr>
              <a:t> may modify ap so that it is no longer usable.</a:t>
            </a:r>
          </a:p>
          <a:p>
            <a:pPr marL="0" indent="0">
              <a:buNone/>
            </a:pPr>
            <a:endParaRPr lang="en-GB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	-	an instance of the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type to clean up</a:t>
            </a:r>
            <a:endParaRPr lang="fr-FR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328793-2090-8D70-BFDA-B717F2611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va_arg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macro expands to an expression of type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that corresponds to the next parameter from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Mono"/>
              </a:rPr>
              <a:t>va_list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DejaVu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SansMono"/>
              </a:rPr>
              <a:t>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DejaVuSans"/>
              </a:rPr>
              <a:t>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3B5FC-E1F4-AE57-F543-429C240B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31A18-EC78-F7AE-2E14-17B4C993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45" y="1569593"/>
            <a:ext cx="7977051" cy="5033010"/>
          </a:xfrm>
        </p:spPr>
      </p:pic>
    </p:spTree>
    <p:extLst>
      <p:ext uri="{BB962C8B-B14F-4D97-AF65-F5344CB8AC3E}">
        <p14:creationId xmlns:p14="http://schemas.microsoft.com/office/powerpoint/2010/main" val="393958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AE3C9-293F-D918-C98B-B3CE4C59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0EBC76-3581-D4B1-AE0D-F85C7DE28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8" y="365125"/>
            <a:ext cx="11617521" cy="4913503"/>
          </a:xfrm>
        </p:spPr>
      </p:pic>
    </p:spTree>
    <p:extLst>
      <p:ext uri="{BB962C8B-B14F-4D97-AF65-F5344CB8AC3E}">
        <p14:creationId xmlns:p14="http://schemas.microsoft.com/office/powerpoint/2010/main" val="277772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CDAAF-CA41-C4CD-8BAB-6C09ED90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Префиксные модификаторы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2BBEA-E4DF-26C0-E05F-A33E53E4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70C0"/>
                </a:solidFill>
              </a:rPr>
              <a:t>static</a:t>
            </a:r>
            <a:r>
              <a:rPr lang="ru-RU" dirty="0"/>
              <a:t> указывает, что функция, не являющаяся членом класса, имеет внутреннюю связь (не будет использоваться за пределами этой единицы трансляции);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06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F0E-7579-2096-ABB4-ABA7FD6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переменных в функцию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A9DF70-64DE-FB6C-A8BE-6C1E3D96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07" y="2723061"/>
            <a:ext cx="4399525" cy="38119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67E228-96BC-DE52-E17F-066C3F9A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05" y="2742113"/>
            <a:ext cx="2343477" cy="2391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6BE17-D391-4673-01D7-3EDFC9C9C1CD}"/>
              </a:ext>
            </a:extLst>
          </p:cNvPr>
          <p:cNvSpPr txBox="1"/>
          <p:nvPr/>
        </p:nvSpPr>
        <p:spPr>
          <a:xfrm>
            <a:off x="996697" y="1690688"/>
            <a:ext cx="1001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Все передаваемые в функции переменные, которые не предполагается модифицировать, должны иметь модификатор доступа </a:t>
            </a:r>
            <a:r>
              <a:rPr lang="ru-RU" b="0" i="1" dirty="0" err="1">
                <a:effectLst/>
                <a:latin typeface="-apple-system"/>
              </a:rPr>
              <a:t>const</a:t>
            </a:r>
            <a:r>
              <a:rPr lang="ru-RU" b="0" i="0" dirty="0">
                <a:effectLst/>
                <a:latin typeface="-apple-system"/>
              </a:rPr>
              <a:t>.</a:t>
            </a:r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3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ECF2-36C5-69F2-391B-F9EB6873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Трансляторы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01A5B-F517-9E94-663A-7B0FC155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 Компиляторы</a:t>
            </a:r>
          </a:p>
          <a:p>
            <a:pPr lvl="1"/>
            <a:r>
              <a:rPr lang="ru-RU" dirty="0"/>
              <a:t>Транслирует исходный текст программы на язык ассемблера или в</a:t>
            </a:r>
            <a:r>
              <a:rPr lang="en-US" dirty="0"/>
              <a:t> </a:t>
            </a:r>
            <a:r>
              <a:rPr lang="ru-RU" dirty="0"/>
              <a:t>машинные команды.</a:t>
            </a:r>
          </a:p>
          <a:p>
            <a:r>
              <a:rPr lang="ru-RU" dirty="0"/>
              <a:t>2. Интерпретаторы</a:t>
            </a:r>
          </a:p>
          <a:p>
            <a:pPr lvl="1"/>
            <a:r>
              <a:rPr lang="ru-RU" dirty="0"/>
              <a:t>Транслирует исходный текст в операции, которые могут состоять из</a:t>
            </a:r>
            <a:r>
              <a:rPr lang="en-US" dirty="0"/>
              <a:t> </a:t>
            </a:r>
            <a:r>
              <a:rPr lang="ru-RU" dirty="0"/>
              <a:t>нескольких групп машинных команд, и немедленно выполняет эти</a:t>
            </a:r>
            <a:r>
              <a:rPr lang="en-US" dirty="0"/>
              <a:t> </a:t>
            </a:r>
            <a:r>
              <a:rPr lang="ru-RU" dirty="0"/>
              <a:t>операции.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6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79F69-E1AB-8B56-927A-CDCD05B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компилятора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0D5DE-8892-7409-4F25-C84D3E68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CBDB60-8C78-F8B0-3FE1-40D2741D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73" y="475805"/>
            <a:ext cx="3928172" cy="5906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1E65C-7F9F-0C6B-2689-52BFDEA1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28" y="2292276"/>
            <a:ext cx="3296110" cy="2876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13E12B-C239-E625-8E42-6E501075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0" y="5635878"/>
            <a:ext cx="6907685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7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F81ED-3594-B144-5E7C-BD8B8BF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компиляции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5130D-7F2B-9CC6-903F-A7909347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Препроцессор. Обработка исходного кода (</a:t>
            </a:r>
            <a:r>
              <a:rPr lang="ru-RU" dirty="0" err="1"/>
              <a:t>preprocessing</a:t>
            </a:r>
            <a:r>
              <a:rPr lang="ru-RU" dirty="0"/>
              <a:t>); -</a:t>
            </a:r>
            <a:r>
              <a:rPr lang="en-US" dirty="0"/>
              <a:t>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Компиляция. Перевод подготовленного исходного кода в ассемблерный код (</a:t>
            </a:r>
            <a:r>
              <a:rPr lang="ru-RU" dirty="0" err="1"/>
              <a:t>compiling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Ассемблирование. Перевод ассемблерного кода в объектных файл (</a:t>
            </a:r>
            <a:r>
              <a:rPr lang="ru-RU" dirty="0" err="1"/>
              <a:t>assembly</a:t>
            </a:r>
            <a:r>
              <a:rPr lang="ru-RU" dirty="0"/>
              <a:t>);</a:t>
            </a:r>
            <a:r>
              <a:rPr lang="en-US" dirty="0"/>
              <a:t> -c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Компоновка. Сборка одного или нескольких объектных файлов в один исполняемый файл (</a:t>
            </a:r>
            <a:r>
              <a:rPr lang="ru-RU" dirty="0" err="1"/>
              <a:t>linking</a:t>
            </a:r>
            <a:r>
              <a:rPr lang="ru-RU" dirty="0"/>
              <a:t>).</a:t>
            </a:r>
            <a:r>
              <a:rPr lang="en-US" dirty="0"/>
              <a:t> -o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55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F51E-94EB-AFEC-27C2-9B78EA04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оптимизации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BC8A7-7532-BB31-F1E5-EF059824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88D6B8-C036-7F5E-1630-38BB5CDF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4248"/>
            <a:ext cx="10616852" cy="37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F2F9-6957-4EA9-B25D-5EE7C261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чистота кода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CAD7D3-0F1A-81EE-C945-7367C978C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6234"/>
            <a:ext cx="10515600" cy="2310120"/>
          </a:xfrm>
        </p:spPr>
      </p:pic>
    </p:spTree>
    <p:extLst>
      <p:ext uri="{BB962C8B-B14F-4D97-AF65-F5344CB8AC3E}">
        <p14:creationId xmlns:p14="http://schemas.microsoft.com/office/powerpoint/2010/main" val="30666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C4B14-81FA-0289-DA91-A951F70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A1E7-14DF-583F-5761-30D4FF6D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A3B24E-1015-E9B4-1EAF-53FB13C7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690688"/>
            <a:ext cx="10765536" cy="41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54038-B5D6-294D-4D86-8273276C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460F4-3222-4CFA-59E6-E2F9F8CA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5690E-C189-E398-81D4-F1593A3C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790"/>
            <a:ext cx="10415016" cy="42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3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60E8-9E61-949D-0F27-5AFC332D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Variadic functions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B95E3-DCF9-20D7-3026-0B4BB679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va_start</a:t>
            </a:r>
            <a:r>
              <a:rPr lang="fr-FR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va_list </a:t>
            </a:r>
            <a:r>
              <a:rPr lang="fr-F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macro enables access to the variable arguments</a:t>
            </a:r>
            <a:endParaRPr lang="fr-FR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	-	an instance of the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parmN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	the named parameter preceding the first variable parameter</a:t>
            </a:r>
          </a:p>
        </p:txBody>
      </p:sp>
    </p:spTree>
    <p:extLst>
      <p:ext uri="{BB962C8B-B14F-4D97-AF65-F5344CB8AC3E}">
        <p14:creationId xmlns:p14="http://schemas.microsoft.com/office/powerpoint/2010/main" val="1616432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573</Words>
  <Application>Microsoft Office PowerPoint</Application>
  <PresentationFormat>Широкоэкранный</PresentationFormat>
  <Paragraphs>64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-apple-system</vt:lpstr>
      <vt:lpstr>Arial Unicode MS</vt:lpstr>
      <vt:lpstr>DejaVuSans</vt:lpstr>
      <vt:lpstr>DejaVuSansMono</vt:lpstr>
      <vt:lpstr>Arial</vt:lpstr>
      <vt:lpstr>Calibri</vt:lpstr>
      <vt:lpstr>Calibri Light</vt:lpstr>
      <vt:lpstr>Courier New</vt:lpstr>
      <vt:lpstr>Тема Office</vt:lpstr>
      <vt:lpstr>ЛР №2</vt:lpstr>
      <vt:lpstr>Трансляторы</vt:lpstr>
      <vt:lpstr>Работа компилятора</vt:lpstr>
      <vt:lpstr>Этапы компиляции</vt:lpstr>
      <vt:lpstr>Ключи оптимизации</vt:lpstr>
      <vt:lpstr>Базовая чистота кода</vt:lpstr>
      <vt:lpstr>Библиотеки</vt:lpstr>
      <vt:lpstr>Библиотеки</vt:lpstr>
      <vt:lpstr>Variadic functions</vt:lpstr>
      <vt:lpstr>Variadic functions</vt:lpstr>
      <vt:lpstr>Variadic functions</vt:lpstr>
      <vt:lpstr>Variadic functions</vt:lpstr>
      <vt:lpstr>Variadic functions</vt:lpstr>
      <vt:lpstr>Example</vt:lpstr>
      <vt:lpstr>Презентация PowerPoint</vt:lpstr>
      <vt:lpstr>Префиксные модификаторы</vt:lpstr>
      <vt:lpstr>Передача переменных в функцию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Григорий Кирсанов</dc:creator>
  <cp:lastModifiedBy>Григорий Кирсанов</cp:lastModifiedBy>
  <cp:revision>1</cp:revision>
  <dcterms:created xsi:type="dcterms:W3CDTF">2024-10-17T09:37:30Z</dcterms:created>
  <dcterms:modified xsi:type="dcterms:W3CDTF">2024-10-19T16:46:40Z</dcterms:modified>
</cp:coreProperties>
</file>