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48912-E09C-49AF-A2D9-1CCCEE2EDF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901588-D4BF-4710-BAD3-FCA273F27C61}">
      <dgm:prSet/>
      <dgm:spPr/>
      <dgm:t>
        <a:bodyPr/>
        <a:lstStyle/>
        <a:p>
          <a:r>
            <a:rPr lang="en-US"/>
            <a:t>🔹 </a:t>
          </a:r>
          <a:r>
            <a:rPr lang="en-US" i="1"/>
            <a:t>What it is:</a:t>
          </a:r>
          <a:r>
            <a:rPr lang="en-US"/>
            <a:t> Open-source GIS for visualization, styling, and map export.</a:t>
          </a:r>
          <a:br>
            <a:rPr lang="en-US"/>
          </a:br>
          <a:r>
            <a:rPr lang="en-US"/>
            <a:t>🔹 </a:t>
          </a:r>
          <a:r>
            <a:rPr lang="en-US" i="1"/>
            <a:t>What we did:</a:t>
          </a:r>
          <a:endParaRPr lang="en-US"/>
        </a:p>
      </dgm:t>
    </dgm:pt>
    <dgm:pt modelId="{31A4D25A-FCAD-4707-B08E-3659C9D5F8B0}" type="parTrans" cxnId="{510DA83B-2EE7-43E2-8CD5-07262A19FA68}">
      <dgm:prSet/>
      <dgm:spPr/>
      <dgm:t>
        <a:bodyPr/>
        <a:lstStyle/>
        <a:p>
          <a:endParaRPr lang="en-US"/>
        </a:p>
      </dgm:t>
    </dgm:pt>
    <dgm:pt modelId="{5771A3C8-EE3B-42D8-B225-0F5CD6BAF7DC}" type="sibTrans" cxnId="{510DA83B-2EE7-43E2-8CD5-07262A19FA68}">
      <dgm:prSet/>
      <dgm:spPr/>
      <dgm:t>
        <a:bodyPr/>
        <a:lstStyle/>
        <a:p>
          <a:endParaRPr lang="en-US"/>
        </a:p>
      </dgm:t>
    </dgm:pt>
    <dgm:pt modelId="{2EA44C8E-7E9F-4157-97B9-2CC02134E57E}">
      <dgm:prSet/>
      <dgm:spPr/>
      <dgm:t>
        <a:bodyPr/>
        <a:lstStyle/>
        <a:p>
          <a:r>
            <a:rPr lang="en-US"/>
            <a:t>Imported </a:t>
          </a:r>
          <a:r>
            <a:rPr lang="en-US" b="1"/>
            <a:t>GeoTIFF rasters</a:t>
          </a:r>
          <a:r>
            <a:rPr lang="en-US"/>
            <a:t> exported from GEE.</a:t>
          </a:r>
        </a:p>
      </dgm:t>
    </dgm:pt>
    <dgm:pt modelId="{D4F459E6-E14D-4B03-BA87-DD6D35A0D1E9}" type="parTrans" cxnId="{A87FBCC8-DFA4-41C4-8645-BA21CCBEA5C7}">
      <dgm:prSet/>
      <dgm:spPr/>
      <dgm:t>
        <a:bodyPr/>
        <a:lstStyle/>
        <a:p>
          <a:endParaRPr lang="en-US"/>
        </a:p>
      </dgm:t>
    </dgm:pt>
    <dgm:pt modelId="{3BC6BE95-B9FD-419B-A792-A5684314C9F4}" type="sibTrans" cxnId="{A87FBCC8-DFA4-41C4-8645-BA21CCBEA5C7}">
      <dgm:prSet/>
      <dgm:spPr/>
      <dgm:t>
        <a:bodyPr/>
        <a:lstStyle/>
        <a:p>
          <a:endParaRPr lang="en-US"/>
        </a:p>
      </dgm:t>
    </dgm:pt>
    <dgm:pt modelId="{D865F953-2181-4AA6-AA5E-F11B1E1C3A7A}">
      <dgm:prSet/>
      <dgm:spPr/>
      <dgm:t>
        <a:bodyPr/>
        <a:lstStyle/>
        <a:p>
          <a:r>
            <a:rPr lang="en-US"/>
            <a:t>Applied custom </a:t>
          </a:r>
          <a:r>
            <a:rPr lang="en-US" b="1"/>
            <a:t>Symbology</a:t>
          </a:r>
          <a:r>
            <a:rPr lang="en-US"/>
            <a:t>:</a:t>
          </a:r>
        </a:p>
      </dgm:t>
    </dgm:pt>
    <dgm:pt modelId="{E67D9009-79C6-4980-9BD3-3839B89C41D7}" type="parTrans" cxnId="{AC0A309D-6DC8-4275-B4D1-033F011C4CD5}">
      <dgm:prSet/>
      <dgm:spPr/>
      <dgm:t>
        <a:bodyPr/>
        <a:lstStyle/>
        <a:p>
          <a:endParaRPr lang="en-US"/>
        </a:p>
      </dgm:t>
    </dgm:pt>
    <dgm:pt modelId="{E20BDCB1-50F8-49CF-A898-E48B92B30694}" type="sibTrans" cxnId="{AC0A309D-6DC8-4275-B4D1-033F011C4CD5}">
      <dgm:prSet/>
      <dgm:spPr/>
      <dgm:t>
        <a:bodyPr/>
        <a:lstStyle/>
        <a:p>
          <a:endParaRPr lang="en-US"/>
        </a:p>
      </dgm:t>
    </dgm:pt>
    <dgm:pt modelId="{955F8F9C-3163-444E-AEEE-6A3539D0CF02}">
      <dgm:prSet/>
      <dgm:spPr/>
      <dgm:t>
        <a:bodyPr/>
        <a:lstStyle/>
        <a:p>
          <a:r>
            <a:rPr lang="en-US" i="1"/>
            <a:t>Occurrence (0–100%)</a:t>
          </a:r>
          <a:r>
            <a:rPr lang="en-US"/>
            <a:t> → color ramp (black–brown–yellow–cyan–blue).</a:t>
          </a:r>
        </a:p>
      </dgm:t>
    </dgm:pt>
    <dgm:pt modelId="{44FDF8F8-FF99-49B1-B8E1-9DA152397EE5}" type="parTrans" cxnId="{7336CC0A-D2C2-45A3-9B04-18DE62F507D7}">
      <dgm:prSet/>
      <dgm:spPr/>
      <dgm:t>
        <a:bodyPr/>
        <a:lstStyle/>
        <a:p>
          <a:endParaRPr lang="en-US"/>
        </a:p>
      </dgm:t>
    </dgm:pt>
    <dgm:pt modelId="{999ABBDD-BA3A-4EB1-9786-B683B90C9B6F}" type="sibTrans" cxnId="{7336CC0A-D2C2-45A3-9B04-18DE62F507D7}">
      <dgm:prSet/>
      <dgm:spPr/>
      <dgm:t>
        <a:bodyPr/>
        <a:lstStyle/>
        <a:p>
          <a:endParaRPr lang="en-US"/>
        </a:p>
      </dgm:t>
    </dgm:pt>
    <dgm:pt modelId="{B6602F16-EDE1-4A91-8623-560F4E960D86}">
      <dgm:prSet/>
      <dgm:spPr/>
      <dgm:t>
        <a:bodyPr/>
        <a:lstStyle/>
        <a:p>
          <a:r>
            <a:rPr lang="en-US" i="1"/>
            <a:t>ChangeAbs (−50 to +50)</a:t>
          </a:r>
          <a:r>
            <a:rPr lang="en-US"/>
            <a:t> → color ramp (red–white–blue).</a:t>
          </a:r>
        </a:p>
      </dgm:t>
    </dgm:pt>
    <dgm:pt modelId="{82D6827C-CE80-4B50-80B3-63DE7FE60788}" type="parTrans" cxnId="{A2A7EB96-C814-46EE-9162-9CD0D2D6F686}">
      <dgm:prSet/>
      <dgm:spPr/>
      <dgm:t>
        <a:bodyPr/>
        <a:lstStyle/>
        <a:p>
          <a:endParaRPr lang="en-US"/>
        </a:p>
      </dgm:t>
    </dgm:pt>
    <dgm:pt modelId="{002B47F5-03AA-4614-8D1E-FF350CB83988}" type="sibTrans" cxnId="{A2A7EB96-C814-46EE-9162-9CD0D2D6F686}">
      <dgm:prSet/>
      <dgm:spPr/>
      <dgm:t>
        <a:bodyPr/>
        <a:lstStyle/>
        <a:p>
          <a:endParaRPr lang="en-US"/>
        </a:p>
      </dgm:t>
    </dgm:pt>
    <dgm:pt modelId="{E69D79EA-B234-4EFC-A448-CB61C85DC408}">
      <dgm:prSet/>
      <dgm:spPr/>
      <dgm:t>
        <a:bodyPr/>
        <a:lstStyle/>
        <a:p>
          <a:r>
            <a:rPr lang="en-US"/>
            <a:t>Used </a:t>
          </a:r>
          <a:r>
            <a:rPr lang="en-US" b="1"/>
            <a:t>Print Layout</a:t>
          </a:r>
          <a:r>
            <a:rPr lang="en-US"/>
            <a:t> to prepare maps with:</a:t>
          </a:r>
        </a:p>
      </dgm:t>
    </dgm:pt>
    <dgm:pt modelId="{023A0CD4-5C98-4CB0-B265-1D335ED7CF31}" type="parTrans" cxnId="{A1BD5626-45EF-4E9F-8D09-CA34FC8521CC}">
      <dgm:prSet/>
      <dgm:spPr/>
      <dgm:t>
        <a:bodyPr/>
        <a:lstStyle/>
        <a:p>
          <a:endParaRPr lang="en-US"/>
        </a:p>
      </dgm:t>
    </dgm:pt>
    <dgm:pt modelId="{9D4CF515-1D9C-4BE2-B44B-3CC8EB549FCD}" type="sibTrans" cxnId="{A1BD5626-45EF-4E9F-8D09-CA34FC8521CC}">
      <dgm:prSet/>
      <dgm:spPr/>
      <dgm:t>
        <a:bodyPr/>
        <a:lstStyle/>
        <a:p>
          <a:endParaRPr lang="en-US"/>
        </a:p>
      </dgm:t>
    </dgm:pt>
    <dgm:pt modelId="{7B9099A0-A6F1-4172-BB9D-3ECAC5B00C7D}">
      <dgm:prSet/>
      <dgm:spPr/>
      <dgm:t>
        <a:bodyPr/>
        <a:lstStyle/>
        <a:p>
          <a:r>
            <a:rPr lang="en-US" b="1"/>
            <a:t>Legend</a:t>
          </a:r>
          <a:r>
            <a:rPr lang="en-US"/>
            <a:t> (color explanation).</a:t>
          </a:r>
        </a:p>
      </dgm:t>
    </dgm:pt>
    <dgm:pt modelId="{F7F30BA5-C2DF-46A9-BF6B-3A80465998D3}" type="parTrans" cxnId="{573833CC-29F1-411C-B7AC-1FC14AA48432}">
      <dgm:prSet/>
      <dgm:spPr/>
      <dgm:t>
        <a:bodyPr/>
        <a:lstStyle/>
        <a:p>
          <a:endParaRPr lang="en-US"/>
        </a:p>
      </dgm:t>
    </dgm:pt>
    <dgm:pt modelId="{2980307D-14D5-43DA-8814-117E0F476DCA}" type="sibTrans" cxnId="{573833CC-29F1-411C-B7AC-1FC14AA48432}">
      <dgm:prSet/>
      <dgm:spPr/>
      <dgm:t>
        <a:bodyPr/>
        <a:lstStyle/>
        <a:p>
          <a:endParaRPr lang="en-US"/>
        </a:p>
      </dgm:t>
    </dgm:pt>
    <dgm:pt modelId="{71065FAB-DFB3-494F-8C69-1E08F27FBA04}">
      <dgm:prSet/>
      <dgm:spPr/>
      <dgm:t>
        <a:bodyPr/>
        <a:lstStyle/>
        <a:p>
          <a:r>
            <a:rPr lang="en-US" b="1"/>
            <a:t>Scalebar</a:t>
          </a:r>
          <a:r>
            <a:rPr lang="en-US"/>
            <a:t> (distance).</a:t>
          </a:r>
        </a:p>
      </dgm:t>
    </dgm:pt>
    <dgm:pt modelId="{305175D9-A5D0-4BC7-A439-A0D221EE8DC9}" type="parTrans" cxnId="{898C9210-A9D8-4336-8948-0D2ABE68679C}">
      <dgm:prSet/>
      <dgm:spPr/>
      <dgm:t>
        <a:bodyPr/>
        <a:lstStyle/>
        <a:p>
          <a:endParaRPr lang="en-US"/>
        </a:p>
      </dgm:t>
    </dgm:pt>
    <dgm:pt modelId="{B44A37CC-6629-4EE8-8B62-7C556A20D07B}" type="sibTrans" cxnId="{898C9210-A9D8-4336-8948-0D2ABE68679C}">
      <dgm:prSet/>
      <dgm:spPr/>
      <dgm:t>
        <a:bodyPr/>
        <a:lstStyle/>
        <a:p>
          <a:endParaRPr lang="en-US"/>
        </a:p>
      </dgm:t>
    </dgm:pt>
    <dgm:pt modelId="{E0D43555-6DCE-4808-A0B7-27897F36D3DC}">
      <dgm:prSet/>
      <dgm:spPr/>
      <dgm:t>
        <a:bodyPr/>
        <a:lstStyle/>
        <a:p>
          <a:r>
            <a:rPr lang="en-US" b="1"/>
            <a:t>North arrow</a:t>
          </a:r>
          <a:r>
            <a:rPr lang="en-US"/>
            <a:t>.</a:t>
          </a:r>
        </a:p>
      </dgm:t>
    </dgm:pt>
    <dgm:pt modelId="{B03D5F50-4F92-4FA3-A314-E9F25D853BB1}" type="parTrans" cxnId="{57A7B900-0B1D-4501-8E19-2AC4DBA114E1}">
      <dgm:prSet/>
      <dgm:spPr/>
      <dgm:t>
        <a:bodyPr/>
        <a:lstStyle/>
        <a:p>
          <a:endParaRPr lang="en-US"/>
        </a:p>
      </dgm:t>
    </dgm:pt>
    <dgm:pt modelId="{ABE062C1-F884-40DE-A811-966BA74F9BD0}" type="sibTrans" cxnId="{57A7B900-0B1D-4501-8E19-2AC4DBA114E1}">
      <dgm:prSet/>
      <dgm:spPr/>
      <dgm:t>
        <a:bodyPr/>
        <a:lstStyle/>
        <a:p>
          <a:endParaRPr lang="en-US"/>
        </a:p>
      </dgm:t>
    </dgm:pt>
    <dgm:pt modelId="{F77E53C1-A973-4FB1-8787-A7F7E71A5B25}">
      <dgm:prSet/>
      <dgm:spPr/>
      <dgm:t>
        <a:bodyPr/>
        <a:lstStyle/>
        <a:p>
          <a:r>
            <a:rPr lang="en-US" b="1"/>
            <a:t>Title and labels</a:t>
          </a:r>
          <a:r>
            <a:rPr lang="en-US"/>
            <a:t>.</a:t>
          </a:r>
        </a:p>
      </dgm:t>
    </dgm:pt>
    <dgm:pt modelId="{5DE1E7F9-DB32-421C-89B8-BFC63845DC69}" type="parTrans" cxnId="{39EE2DAC-F401-41D7-B4AD-12A2CEFA8145}">
      <dgm:prSet/>
      <dgm:spPr/>
      <dgm:t>
        <a:bodyPr/>
        <a:lstStyle/>
        <a:p>
          <a:endParaRPr lang="en-US"/>
        </a:p>
      </dgm:t>
    </dgm:pt>
    <dgm:pt modelId="{40CE997B-E442-4B80-BC42-06EA9130A493}" type="sibTrans" cxnId="{39EE2DAC-F401-41D7-B4AD-12A2CEFA8145}">
      <dgm:prSet/>
      <dgm:spPr/>
      <dgm:t>
        <a:bodyPr/>
        <a:lstStyle/>
        <a:p>
          <a:endParaRPr lang="en-US"/>
        </a:p>
      </dgm:t>
    </dgm:pt>
    <dgm:pt modelId="{40FD3EA6-F5ED-4FCF-9116-84E3832C6F6B}" type="pres">
      <dgm:prSet presAssocID="{FDA48912-E09C-49AF-A2D9-1CCCEE2EDF8B}" presName="root" presStyleCnt="0">
        <dgm:presLayoutVars>
          <dgm:dir/>
          <dgm:resizeHandles val="exact"/>
        </dgm:presLayoutVars>
      </dgm:prSet>
      <dgm:spPr/>
    </dgm:pt>
    <dgm:pt modelId="{F0FF028F-998D-4D2A-8445-3F26C775337E}" type="pres">
      <dgm:prSet presAssocID="{D9901588-D4BF-4710-BAD3-FCA273F27C61}" presName="compNode" presStyleCnt="0"/>
      <dgm:spPr/>
    </dgm:pt>
    <dgm:pt modelId="{91D1A8D4-428F-4474-8EA5-D1EFF4B9BCCE}" type="pres">
      <dgm:prSet presAssocID="{D9901588-D4BF-4710-BAD3-FCA273F27C61}" presName="bgRect" presStyleLbl="bgShp" presStyleIdx="0" presStyleCnt="4"/>
      <dgm:spPr/>
    </dgm:pt>
    <dgm:pt modelId="{517C3CFC-950A-4423-80BE-72E75322A58A}" type="pres">
      <dgm:prSet presAssocID="{D9901588-D4BF-4710-BAD3-FCA273F27C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2192EEF-6B63-456E-8CD2-70FD01F61E60}" type="pres">
      <dgm:prSet presAssocID="{D9901588-D4BF-4710-BAD3-FCA273F27C61}" presName="spaceRect" presStyleCnt="0"/>
      <dgm:spPr/>
    </dgm:pt>
    <dgm:pt modelId="{5A20ECF3-399C-4B9A-9439-B16904DB4538}" type="pres">
      <dgm:prSet presAssocID="{D9901588-D4BF-4710-BAD3-FCA273F27C61}" presName="parTx" presStyleLbl="revTx" presStyleIdx="0" presStyleCnt="6">
        <dgm:presLayoutVars>
          <dgm:chMax val="0"/>
          <dgm:chPref val="0"/>
        </dgm:presLayoutVars>
      </dgm:prSet>
      <dgm:spPr/>
    </dgm:pt>
    <dgm:pt modelId="{9EFB36D3-D731-4997-89EF-270247AEB201}" type="pres">
      <dgm:prSet presAssocID="{5771A3C8-EE3B-42D8-B225-0F5CD6BAF7DC}" presName="sibTrans" presStyleCnt="0"/>
      <dgm:spPr/>
    </dgm:pt>
    <dgm:pt modelId="{74997DAA-8E79-4A60-8384-C857094816CC}" type="pres">
      <dgm:prSet presAssocID="{2EA44C8E-7E9F-4157-97B9-2CC02134E57E}" presName="compNode" presStyleCnt="0"/>
      <dgm:spPr/>
    </dgm:pt>
    <dgm:pt modelId="{2BDF7C5E-2AEF-439E-8941-793902FF3CF3}" type="pres">
      <dgm:prSet presAssocID="{2EA44C8E-7E9F-4157-97B9-2CC02134E57E}" presName="bgRect" presStyleLbl="bgShp" presStyleIdx="1" presStyleCnt="4"/>
      <dgm:spPr/>
    </dgm:pt>
    <dgm:pt modelId="{B86677E3-A18F-4595-A526-23E167E867C7}" type="pres">
      <dgm:prSet presAssocID="{2EA44C8E-7E9F-4157-97B9-2CC02134E5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B1788127-FDC8-4C83-A1EE-82A4C0842F27}" type="pres">
      <dgm:prSet presAssocID="{2EA44C8E-7E9F-4157-97B9-2CC02134E57E}" presName="spaceRect" presStyleCnt="0"/>
      <dgm:spPr/>
    </dgm:pt>
    <dgm:pt modelId="{61E32A9B-B0BF-41E6-8654-3DCFED7B0CD4}" type="pres">
      <dgm:prSet presAssocID="{2EA44C8E-7E9F-4157-97B9-2CC02134E57E}" presName="parTx" presStyleLbl="revTx" presStyleIdx="1" presStyleCnt="6">
        <dgm:presLayoutVars>
          <dgm:chMax val="0"/>
          <dgm:chPref val="0"/>
        </dgm:presLayoutVars>
      </dgm:prSet>
      <dgm:spPr/>
    </dgm:pt>
    <dgm:pt modelId="{D5A8FDAB-ED93-4AA9-A989-7D375E3FF8FD}" type="pres">
      <dgm:prSet presAssocID="{3BC6BE95-B9FD-419B-A792-A5684314C9F4}" presName="sibTrans" presStyleCnt="0"/>
      <dgm:spPr/>
    </dgm:pt>
    <dgm:pt modelId="{D188BB54-09E6-4D74-BAA2-F01FA6B6AEE9}" type="pres">
      <dgm:prSet presAssocID="{D865F953-2181-4AA6-AA5E-F11B1E1C3A7A}" presName="compNode" presStyleCnt="0"/>
      <dgm:spPr/>
    </dgm:pt>
    <dgm:pt modelId="{0D7D4E54-9456-40B5-A110-5DB680956E12}" type="pres">
      <dgm:prSet presAssocID="{D865F953-2181-4AA6-AA5E-F11B1E1C3A7A}" presName="bgRect" presStyleLbl="bgShp" presStyleIdx="2" presStyleCnt="4"/>
      <dgm:spPr/>
    </dgm:pt>
    <dgm:pt modelId="{6195D1D0-E84B-42B5-9B2F-B275F95D8DF2}" type="pres">
      <dgm:prSet presAssocID="{D865F953-2181-4AA6-AA5E-F11B1E1C3A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C73AD154-C1C0-4AD1-A5E8-CE43E0038348}" type="pres">
      <dgm:prSet presAssocID="{D865F953-2181-4AA6-AA5E-F11B1E1C3A7A}" presName="spaceRect" presStyleCnt="0"/>
      <dgm:spPr/>
    </dgm:pt>
    <dgm:pt modelId="{E0AF0A2D-A667-4654-91B1-CBC42A8F7EF2}" type="pres">
      <dgm:prSet presAssocID="{D865F953-2181-4AA6-AA5E-F11B1E1C3A7A}" presName="parTx" presStyleLbl="revTx" presStyleIdx="2" presStyleCnt="6">
        <dgm:presLayoutVars>
          <dgm:chMax val="0"/>
          <dgm:chPref val="0"/>
        </dgm:presLayoutVars>
      </dgm:prSet>
      <dgm:spPr/>
    </dgm:pt>
    <dgm:pt modelId="{5407E5AE-B11B-4AB0-A562-9B721D331060}" type="pres">
      <dgm:prSet presAssocID="{D865F953-2181-4AA6-AA5E-F11B1E1C3A7A}" presName="desTx" presStyleLbl="revTx" presStyleIdx="3" presStyleCnt="6">
        <dgm:presLayoutVars/>
      </dgm:prSet>
      <dgm:spPr/>
    </dgm:pt>
    <dgm:pt modelId="{CE719E1D-1D37-48BB-B84A-1F897FDCD3A8}" type="pres">
      <dgm:prSet presAssocID="{E20BDCB1-50F8-49CF-A898-E48B92B30694}" presName="sibTrans" presStyleCnt="0"/>
      <dgm:spPr/>
    </dgm:pt>
    <dgm:pt modelId="{B68C64EB-230A-4E2E-8BD3-0CA7C2412C5F}" type="pres">
      <dgm:prSet presAssocID="{E69D79EA-B234-4EFC-A448-CB61C85DC408}" presName="compNode" presStyleCnt="0"/>
      <dgm:spPr/>
    </dgm:pt>
    <dgm:pt modelId="{16782AEB-3320-4BF6-8759-9EB329B00378}" type="pres">
      <dgm:prSet presAssocID="{E69D79EA-B234-4EFC-A448-CB61C85DC408}" presName="bgRect" presStyleLbl="bgShp" presStyleIdx="3" presStyleCnt="4"/>
      <dgm:spPr/>
    </dgm:pt>
    <dgm:pt modelId="{0DF4B238-C51E-40C0-9877-F9E12D6A77F6}" type="pres">
      <dgm:prSet presAssocID="{E69D79EA-B234-4EFC-A448-CB61C85DC4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33192F10-07E8-4C5C-B780-2C9FB9F80F46}" type="pres">
      <dgm:prSet presAssocID="{E69D79EA-B234-4EFC-A448-CB61C85DC408}" presName="spaceRect" presStyleCnt="0"/>
      <dgm:spPr/>
    </dgm:pt>
    <dgm:pt modelId="{6F7DF5DF-5A57-4155-B509-B39A4869460A}" type="pres">
      <dgm:prSet presAssocID="{E69D79EA-B234-4EFC-A448-CB61C85DC408}" presName="parTx" presStyleLbl="revTx" presStyleIdx="4" presStyleCnt="6">
        <dgm:presLayoutVars>
          <dgm:chMax val="0"/>
          <dgm:chPref val="0"/>
        </dgm:presLayoutVars>
      </dgm:prSet>
      <dgm:spPr/>
    </dgm:pt>
    <dgm:pt modelId="{E27A51F2-E37D-40F2-9E0E-A0D08CC711BF}" type="pres">
      <dgm:prSet presAssocID="{E69D79EA-B234-4EFC-A448-CB61C85DC408}" presName="desTx" presStyleLbl="revTx" presStyleIdx="5" presStyleCnt="6">
        <dgm:presLayoutVars/>
      </dgm:prSet>
      <dgm:spPr/>
    </dgm:pt>
  </dgm:ptLst>
  <dgm:cxnLst>
    <dgm:cxn modelId="{57A7B900-0B1D-4501-8E19-2AC4DBA114E1}" srcId="{E69D79EA-B234-4EFC-A448-CB61C85DC408}" destId="{E0D43555-6DCE-4808-A0B7-27897F36D3DC}" srcOrd="2" destOrd="0" parTransId="{B03D5F50-4F92-4FA3-A314-E9F25D853BB1}" sibTransId="{ABE062C1-F884-40DE-A811-966BA74F9BD0}"/>
    <dgm:cxn modelId="{7336CC0A-D2C2-45A3-9B04-18DE62F507D7}" srcId="{D865F953-2181-4AA6-AA5E-F11B1E1C3A7A}" destId="{955F8F9C-3163-444E-AEEE-6A3539D0CF02}" srcOrd="0" destOrd="0" parTransId="{44FDF8F8-FF99-49B1-B8E1-9DA152397EE5}" sibTransId="{999ABBDD-BA3A-4EB1-9786-B683B90C9B6F}"/>
    <dgm:cxn modelId="{898C9210-A9D8-4336-8948-0D2ABE68679C}" srcId="{E69D79EA-B234-4EFC-A448-CB61C85DC408}" destId="{71065FAB-DFB3-494F-8C69-1E08F27FBA04}" srcOrd="1" destOrd="0" parTransId="{305175D9-A5D0-4BC7-A439-A0D221EE8DC9}" sibTransId="{B44A37CC-6629-4EE8-8B62-7C556A20D07B}"/>
    <dgm:cxn modelId="{A1BD5626-45EF-4E9F-8D09-CA34FC8521CC}" srcId="{FDA48912-E09C-49AF-A2D9-1CCCEE2EDF8B}" destId="{E69D79EA-B234-4EFC-A448-CB61C85DC408}" srcOrd="3" destOrd="0" parTransId="{023A0CD4-5C98-4CB0-B265-1D335ED7CF31}" sibTransId="{9D4CF515-1D9C-4BE2-B44B-3CC8EB549FCD}"/>
    <dgm:cxn modelId="{EEAB5936-4AB8-4369-99FF-86CE50666476}" type="presOf" srcId="{E69D79EA-B234-4EFC-A448-CB61C85DC408}" destId="{6F7DF5DF-5A57-4155-B509-B39A4869460A}" srcOrd="0" destOrd="0" presId="urn:microsoft.com/office/officeart/2018/2/layout/IconVerticalSolidList"/>
    <dgm:cxn modelId="{6A8AA239-C480-42ED-A309-4F243ECA5961}" type="presOf" srcId="{F77E53C1-A973-4FB1-8787-A7F7E71A5B25}" destId="{E27A51F2-E37D-40F2-9E0E-A0D08CC711BF}" srcOrd="0" destOrd="3" presId="urn:microsoft.com/office/officeart/2018/2/layout/IconVerticalSolidList"/>
    <dgm:cxn modelId="{EED4D23A-A4D0-4A9D-9DAD-660064F1E5A1}" type="presOf" srcId="{71065FAB-DFB3-494F-8C69-1E08F27FBA04}" destId="{E27A51F2-E37D-40F2-9E0E-A0D08CC711BF}" srcOrd="0" destOrd="1" presId="urn:microsoft.com/office/officeart/2018/2/layout/IconVerticalSolidList"/>
    <dgm:cxn modelId="{510DA83B-2EE7-43E2-8CD5-07262A19FA68}" srcId="{FDA48912-E09C-49AF-A2D9-1CCCEE2EDF8B}" destId="{D9901588-D4BF-4710-BAD3-FCA273F27C61}" srcOrd="0" destOrd="0" parTransId="{31A4D25A-FCAD-4707-B08E-3659C9D5F8B0}" sibTransId="{5771A3C8-EE3B-42D8-B225-0F5CD6BAF7DC}"/>
    <dgm:cxn modelId="{3252D467-36BA-4C8B-A599-1E81EE1B0A8F}" type="presOf" srcId="{2EA44C8E-7E9F-4157-97B9-2CC02134E57E}" destId="{61E32A9B-B0BF-41E6-8654-3DCFED7B0CD4}" srcOrd="0" destOrd="0" presId="urn:microsoft.com/office/officeart/2018/2/layout/IconVerticalSolidList"/>
    <dgm:cxn modelId="{828A6869-22B7-4705-AD89-DCEF8A1B3DAD}" type="presOf" srcId="{D865F953-2181-4AA6-AA5E-F11B1E1C3A7A}" destId="{E0AF0A2D-A667-4654-91B1-CBC42A8F7EF2}" srcOrd="0" destOrd="0" presId="urn:microsoft.com/office/officeart/2018/2/layout/IconVerticalSolidList"/>
    <dgm:cxn modelId="{051FA992-60A5-43D2-9C3B-8F4F55658528}" type="presOf" srcId="{955F8F9C-3163-444E-AEEE-6A3539D0CF02}" destId="{5407E5AE-B11B-4AB0-A562-9B721D331060}" srcOrd="0" destOrd="0" presId="urn:microsoft.com/office/officeart/2018/2/layout/IconVerticalSolidList"/>
    <dgm:cxn modelId="{A2A7EB96-C814-46EE-9162-9CD0D2D6F686}" srcId="{D865F953-2181-4AA6-AA5E-F11B1E1C3A7A}" destId="{B6602F16-EDE1-4A91-8623-560F4E960D86}" srcOrd="1" destOrd="0" parTransId="{82D6827C-CE80-4B50-80B3-63DE7FE60788}" sibTransId="{002B47F5-03AA-4614-8D1E-FF350CB83988}"/>
    <dgm:cxn modelId="{AC0A309D-6DC8-4275-B4D1-033F011C4CD5}" srcId="{FDA48912-E09C-49AF-A2D9-1CCCEE2EDF8B}" destId="{D865F953-2181-4AA6-AA5E-F11B1E1C3A7A}" srcOrd="2" destOrd="0" parTransId="{E67D9009-79C6-4980-9BD3-3839B89C41D7}" sibTransId="{E20BDCB1-50F8-49CF-A898-E48B92B30694}"/>
    <dgm:cxn modelId="{39EE2DAC-F401-41D7-B4AD-12A2CEFA8145}" srcId="{E69D79EA-B234-4EFC-A448-CB61C85DC408}" destId="{F77E53C1-A973-4FB1-8787-A7F7E71A5B25}" srcOrd="3" destOrd="0" parTransId="{5DE1E7F9-DB32-421C-89B8-BFC63845DC69}" sibTransId="{40CE997B-E442-4B80-BC42-06EA9130A493}"/>
    <dgm:cxn modelId="{07AADEC3-7277-426A-8CDC-066F276AF850}" type="presOf" srcId="{7B9099A0-A6F1-4172-BB9D-3ECAC5B00C7D}" destId="{E27A51F2-E37D-40F2-9E0E-A0D08CC711BF}" srcOrd="0" destOrd="0" presId="urn:microsoft.com/office/officeart/2018/2/layout/IconVerticalSolidList"/>
    <dgm:cxn modelId="{774724C6-C6C2-43A2-9038-C5FFBD3D2C98}" type="presOf" srcId="{FDA48912-E09C-49AF-A2D9-1CCCEE2EDF8B}" destId="{40FD3EA6-F5ED-4FCF-9116-84E3832C6F6B}" srcOrd="0" destOrd="0" presId="urn:microsoft.com/office/officeart/2018/2/layout/IconVerticalSolidList"/>
    <dgm:cxn modelId="{A87FBCC8-DFA4-41C4-8645-BA21CCBEA5C7}" srcId="{FDA48912-E09C-49AF-A2D9-1CCCEE2EDF8B}" destId="{2EA44C8E-7E9F-4157-97B9-2CC02134E57E}" srcOrd="1" destOrd="0" parTransId="{D4F459E6-E14D-4B03-BA87-DD6D35A0D1E9}" sibTransId="{3BC6BE95-B9FD-419B-A792-A5684314C9F4}"/>
    <dgm:cxn modelId="{573833CC-29F1-411C-B7AC-1FC14AA48432}" srcId="{E69D79EA-B234-4EFC-A448-CB61C85DC408}" destId="{7B9099A0-A6F1-4172-BB9D-3ECAC5B00C7D}" srcOrd="0" destOrd="0" parTransId="{F7F30BA5-C2DF-46A9-BF6B-3A80465998D3}" sibTransId="{2980307D-14D5-43DA-8814-117E0F476DCA}"/>
    <dgm:cxn modelId="{424E09E0-D2EF-4323-906B-BD57E0E981D1}" type="presOf" srcId="{D9901588-D4BF-4710-BAD3-FCA273F27C61}" destId="{5A20ECF3-399C-4B9A-9439-B16904DB4538}" srcOrd="0" destOrd="0" presId="urn:microsoft.com/office/officeart/2018/2/layout/IconVerticalSolidList"/>
    <dgm:cxn modelId="{0F491DE0-7F57-432F-B5C0-048FAA00D06B}" type="presOf" srcId="{E0D43555-6DCE-4808-A0B7-27897F36D3DC}" destId="{E27A51F2-E37D-40F2-9E0E-A0D08CC711BF}" srcOrd="0" destOrd="2" presId="urn:microsoft.com/office/officeart/2018/2/layout/IconVerticalSolidList"/>
    <dgm:cxn modelId="{43A01FF3-7194-4A79-8953-FD3B5BF78459}" type="presOf" srcId="{B6602F16-EDE1-4A91-8623-560F4E960D86}" destId="{5407E5AE-B11B-4AB0-A562-9B721D331060}" srcOrd="0" destOrd="1" presId="urn:microsoft.com/office/officeart/2018/2/layout/IconVerticalSolidList"/>
    <dgm:cxn modelId="{E17F9EBB-2926-416E-800B-E6EA63948E72}" type="presParOf" srcId="{40FD3EA6-F5ED-4FCF-9116-84E3832C6F6B}" destId="{F0FF028F-998D-4D2A-8445-3F26C775337E}" srcOrd="0" destOrd="0" presId="urn:microsoft.com/office/officeart/2018/2/layout/IconVerticalSolidList"/>
    <dgm:cxn modelId="{00C63877-6AB6-494A-820E-AB7C3A297109}" type="presParOf" srcId="{F0FF028F-998D-4D2A-8445-3F26C775337E}" destId="{91D1A8D4-428F-4474-8EA5-D1EFF4B9BCCE}" srcOrd="0" destOrd="0" presId="urn:microsoft.com/office/officeart/2018/2/layout/IconVerticalSolidList"/>
    <dgm:cxn modelId="{EE268A2A-4CF4-4417-9C17-0695A428CEAD}" type="presParOf" srcId="{F0FF028F-998D-4D2A-8445-3F26C775337E}" destId="{517C3CFC-950A-4423-80BE-72E75322A58A}" srcOrd="1" destOrd="0" presId="urn:microsoft.com/office/officeart/2018/2/layout/IconVerticalSolidList"/>
    <dgm:cxn modelId="{DDDB4FF1-AA74-46B9-98CA-7D0D99F9B2DF}" type="presParOf" srcId="{F0FF028F-998D-4D2A-8445-3F26C775337E}" destId="{A2192EEF-6B63-456E-8CD2-70FD01F61E60}" srcOrd="2" destOrd="0" presId="urn:microsoft.com/office/officeart/2018/2/layout/IconVerticalSolidList"/>
    <dgm:cxn modelId="{1BA7CC61-9C1D-46B8-9329-D0C5738BCFEE}" type="presParOf" srcId="{F0FF028F-998D-4D2A-8445-3F26C775337E}" destId="{5A20ECF3-399C-4B9A-9439-B16904DB4538}" srcOrd="3" destOrd="0" presId="urn:microsoft.com/office/officeart/2018/2/layout/IconVerticalSolidList"/>
    <dgm:cxn modelId="{6745D9AB-AF5D-4576-87BA-8876734EDE6D}" type="presParOf" srcId="{40FD3EA6-F5ED-4FCF-9116-84E3832C6F6B}" destId="{9EFB36D3-D731-4997-89EF-270247AEB201}" srcOrd="1" destOrd="0" presId="urn:microsoft.com/office/officeart/2018/2/layout/IconVerticalSolidList"/>
    <dgm:cxn modelId="{4976E866-35F9-406E-A804-485393ACB644}" type="presParOf" srcId="{40FD3EA6-F5ED-4FCF-9116-84E3832C6F6B}" destId="{74997DAA-8E79-4A60-8384-C857094816CC}" srcOrd="2" destOrd="0" presId="urn:microsoft.com/office/officeart/2018/2/layout/IconVerticalSolidList"/>
    <dgm:cxn modelId="{5455805A-B74C-409B-A124-1D441B3BB52E}" type="presParOf" srcId="{74997DAA-8E79-4A60-8384-C857094816CC}" destId="{2BDF7C5E-2AEF-439E-8941-793902FF3CF3}" srcOrd="0" destOrd="0" presId="urn:microsoft.com/office/officeart/2018/2/layout/IconVerticalSolidList"/>
    <dgm:cxn modelId="{EB07DDE3-54DA-4CCA-A313-A267648E5483}" type="presParOf" srcId="{74997DAA-8E79-4A60-8384-C857094816CC}" destId="{B86677E3-A18F-4595-A526-23E167E867C7}" srcOrd="1" destOrd="0" presId="urn:microsoft.com/office/officeart/2018/2/layout/IconVerticalSolidList"/>
    <dgm:cxn modelId="{5D732448-C89D-47AB-8814-25B62365868C}" type="presParOf" srcId="{74997DAA-8E79-4A60-8384-C857094816CC}" destId="{B1788127-FDC8-4C83-A1EE-82A4C0842F27}" srcOrd="2" destOrd="0" presId="urn:microsoft.com/office/officeart/2018/2/layout/IconVerticalSolidList"/>
    <dgm:cxn modelId="{6066C32D-397A-4B81-AF44-B0097E865A74}" type="presParOf" srcId="{74997DAA-8E79-4A60-8384-C857094816CC}" destId="{61E32A9B-B0BF-41E6-8654-3DCFED7B0CD4}" srcOrd="3" destOrd="0" presId="urn:microsoft.com/office/officeart/2018/2/layout/IconVerticalSolidList"/>
    <dgm:cxn modelId="{D6390A90-08E4-4A1F-B210-DF713F662CAC}" type="presParOf" srcId="{40FD3EA6-F5ED-4FCF-9116-84E3832C6F6B}" destId="{D5A8FDAB-ED93-4AA9-A989-7D375E3FF8FD}" srcOrd="3" destOrd="0" presId="urn:microsoft.com/office/officeart/2018/2/layout/IconVerticalSolidList"/>
    <dgm:cxn modelId="{141C5D0C-623D-4EB5-B157-2FCB87E529BC}" type="presParOf" srcId="{40FD3EA6-F5ED-4FCF-9116-84E3832C6F6B}" destId="{D188BB54-09E6-4D74-BAA2-F01FA6B6AEE9}" srcOrd="4" destOrd="0" presId="urn:microsoft.com/office/officeart/2018/2/layout/IconVerticalSolidList"/>
    <dgm:cxn modelId="{4A0A4AF6-276A-4E9B-9066-92DB7A25C3BC}" type="presParOf" srcId="{D188BB54-09E6-4D74-BAA2-F01FA6B6AEE9}" destId="{0D7D4E54-9456-40B5-A110-5DB680956E12}" srcOrd="0" destOrd="0" presId="urn:microsoft.com/office/officeart/2018/2/layout/IconVerticalSolidList"/>
    <dgm:cxn modelId="{648ED539-F858-495D-B900-AEAFA9A76A66}" type="presParOf" srcId="{D188BB54-09E6-4D74-BAA2-F01FA6B6AEE9}" destId="{6195D1D0-E84B-42B5-9B2F-B275F95D8DF2}" srcOrd="1" destOrd="0" presId="urn:microsoft.com/office/officeart/2018/2/layout/IconVerticalSolidList"/>
    <dgm:cxn modelId="{1F39536B-1967-4D37-BCCF-576F85D91071}" type="presParOf" srcId="{D188BB54-09E6-4D74-BAA2-F01FA6B6AEE9}" destId="{C73AD154-C1C0-4AD1-A5E8-CE43E0038348}" srcOrd="2" destOrd="0" presId="urn:microsoft.com/office/officeart/2018/2/layout/IconVerticalSolidList"/>
    <dgm:cxn modelId="{C8DC6035-CB6C-48E6-9055-FFA7E4C49EF7}" type="presParOf" srcId="{D188BB54-09E6-4D74-BAA2-F01FA6B6AEE9}" destId="{E0AF0A2D-A667-4654-91B1-CBC42A8F7EF2}" srcOrd="3" destOrd="0" presId="urn:microsoft.com/office/officeart/2018/2/layout/IconVerticalSolidList"/>
    <dgm:cxn modelId="{2548F508-776B-4442-9182-E325C1EE6BA0}" type="presParOf" srcId="{D188BB54-09E6-4D74-BAA2-F01FA6B6AEE9}" destId="{5407E5AE-B11B-4AB0-A562-9B721D331060}" srcOrd="4" destOrd="0" presId="urn:microsoft.com/office/officeart/2018/2/layout/IconVerticalSolidList"/>
    <dgm:cxn modelId="{AF014B37-3550-4264-A6AA-81B83EECA1FA}" type="presParOf" srcId="{40FD3EA6-F5ED-4FCF-9116-84E3832C6F6B}" destId="{CE719E1D-1D37-48BB-B84A-1F897FDCD3A8}" srcOrd="5" destOrd="0" presId="urn:microsoft.com/office/officeart/2018/2/layout/IconVerticalSolidList"/>
    <dgm:cxn modelId="{4363EAF7-39CA-4D94-9CCD-35EB23EA169E}" type="presParOf" srcId="{40FD3EA6-F5ED-4FCF-9116-84E3832C6F6B}" destId="{B68C64EB-230A-4E2E-8BD3-0CA7C2412C5F}" srcOrd="6" destOrd="0" presId="urn:microsoft.com/office/officeart/2018/2/layout/IconVerticalSolidList"/>
    <dgm:cxn modelId="{835D2C72-D0FA-4A6E-831A-03DB872EE7E4}" type="presParOf" srcId="{B68C64EB-230A-4E2E-8BD3-0CA7C2412C5F}" destId="{16782AEB-3320-4BF6-8759-9EB329B00378}" srcOrd="0" destOrd="0" presId="urn:microsoft.com/office/officeart/2018/2/layout/IconVerticalSolidList"/>
    <dgm:cxn modelId="{3A4C5DE7-22A6-4627-8602-96D1B1ED55C1}" type="presParOf" srcId="{B68C64EB-230A-4E2E-8BD3-0CA7C2412C5F}" destId="{0DF4B238-C51E-40C0-9877-F9E12D6A77F6}" srcOrd="1" destOrd="0" presId="urn:microsoft.com/office/officeart/2018/2/layout/IconVerticalSolidList"/>
    <dgm:cxn modelId="{640EAC80-F946-44F9-B978-6A00E9DFF777}" type="presParOf" srcId="{B68C64EB-230A-4E2E-8BD3-0CA7C2412C5F}" destId="{33192F10-07E8-4C5C-B780-2C9FB9F80F46}" srcOrd="2" destOrd="0" presId="urn:microsoft.com/office/officeart/2018/2/layout/IconVerticalSolidList"/>
    <dgm:cxn modelId="{D553BD0C-E82D-4E31-9043-AA04D79409A9}" type="presParOf" srcId="{B68C64EB-230A-4E2E-8BD3-0CA7C2412C5F}" destId="{6F7DF5DF-5A57-4155-B509-B39A4869460A}" srcOrd="3" destOrd="0" presId="urn:microsoft.com/office/officeart/2018/2/layout/IconVerticalSolidList"/>
    <dgm:cxn modelId="{D2FC1717-AB13-49C5-B512-33EBF75A7F30}" type="presParOf" srcId="{B68C64EB-230A-4E2E-8BD3-0CA7C2412C5F}" destId="{E27A51F2-E37D-40F2-9E0E-A0D08CC711B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4D417-0684-453A-B865-D0475AA042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36E606-82CF-44FF-A12A-B576A22C3E22}">
      <dgm:prSet/>
      <dgm:spPr/>
      <dgm:t>
        <a:bodyPr/>
        <a:lstStyle/>
        <a:p>
          <a:pPr>
            <a:defRPr b="1"/>
          </a:pPr>
          <a:r>
            <a:rPr lang="en-US" b="1"/>
            <a:t>What “occurrence” is:</a:t>
          </a:r>
          <a:r>
            <a:rPr lang="en-US"/>
            <a:t> For each pixel, it’s the </a:t>
          </a:r>
          <a:r>
            <a:rPr lang="en-US" b="1"/>
            <a:t>percentage of valid satellite observations</a:t>
          </a:r>
          <a:r>
            <a:rPr lang="en-US"/>
            <a:t> (since the mid-1980s) in which that pixel was classified as water.</a:t>
          </a:r>
        </a:p>
      </dgm:t>
    </dgm:pt>
    <dgm:pt modelId="{E3BBC8F7-E4CA-4E73-B370-237A8BA3CB8A}" type="parTrans" cxnId="{F8D54E00-F670-440F-8C7C-344A79AEB76A}">
      <dgm:prSet/>
      <dgm:spPr/>
      <dgm:t>
        <a:bodyPr/>
        <a:lstStyle/>
        <a:p>
          <a:endParaRPr lang="en-US"/>
        </a:p>
      </dgm:t>
    </dgm:pt>
    <dgm:pt modelId="{E47CFD1F-F1A7-4D92-8839-1B1C618336A5}" type="sibTrans" cxnId="{F8D54E00-F670-440F-8C7C-344A79AEB76A}">
      <dgm:prSet/>
      <dgm:spPr/>
      <dgm:t>
        <a:bodyPr/>
        <a:lstStyle/>
        <a:p>
          <a:endParaRPr lang="en-US"/>
        </a:p>
      </dgm:t>
    </dgm:pt>
    <dgm:pt modelId="{B66E54C1-5519-4F96-9C90-9B17870B0474}">
      <dgm:prSet/>
      <dgm:spPr/>
      <dgm:t>
        <a:bodyPr/>
        <a:lstStyle/>
        <a:p>
          <a:r>
            <a:rPr lang="en-US"/>
            <a:t>Range: </a:t>
          </a:r>
          <a:r>
            <a:rPr lang="en-US" b="1"/>
            <a:t>0–100</a:t>
          </a:r>
          <a:r>
            <a:rPr lang="en-US"/>
            <a:t> (%).</a:t>
          </a:r>
        </a:p>
      </dgm:t>
    </dgm:pt>
    <dgm:pt modelId="{6BD3793E-7554-4784-80C3-1233E024DD50}" type="parTrans" cxnId="{E53255D4-E2CF-4FA0-817A-589792BC8AAB}">
      <dgm:prSet/>
      <dgm:spPr/>
      <dgm:t>
        <a:bodyPr/>
        <a:lstStyle/>
        <a:p>
          <a:endParaRPr lang="en-US"/>
        </a:p>
      </dgm:t>
    </dgm:pt>
    <dgm:pt modelId="{36625B98-66B8-4928-98F1-11B950002514}" type="sibTrans" cxnId="{E53255D4-E2CF-4FA0-817A-589792BC8AAB}">
      <dgm:prSet/>
      <dgm:spPr/>
      <dgm:t>
        <a:bodyPr/>
        <a:lstStyle/>
        <a:p>
          <a:endParaRPr lang="en-US"/>
        </a:p>
      </dgm:t>
    </dgm:pt>
    <dgm:pt modelId="{E692F796-6A5B-4522-90D6-6F61BF12CD36}">
      <dgm:prSet/>
      <dgm:spPr/>
      <dgm:t>
        <a:bodyPr/>
        <a:lstStyle/>
        <a:p>
          <a:r>
            <a:rPr lang="en-US"/>
            <a:t>High values (close to 100) = water is almost always present (persistent water).</a:t>
          </a:r>
        </a:p>
      </dgm:t>
    </dgm:pt>
    <dgm:pt modelId="{269D8A70-C099-4B2A-B841-156E87692BF2}" type="parTrans" cxnId="{CE3E444B-2138-4C78-98C6-D7105812AD11}">
      <dgm:prSet/>
      <dgm:spPr/>
      <dgm:t>
        <a:bodyPr/>
        <a:lstStyle/>
        <a:p>
          <a:endParaRPr lang="en-US"/>
        </a:p>
      </dgm:t>
    </dgm:pt>
    <dgm:pt modelId="{D8674F23-6C38-41D0-98ED-A594356A5D1F}" type="sibTrans" cxnId="{CE3E444B-2138-4C78-98C6-D7105812AD11}">
      <dgm:prSet/>
      <dgm:spPr/>
      <dgm:t>
        <a:bodyPr/>
        <a:lstStyle/>
        <a:p>
          <a:endParaRPr lang="en-US"/>
        </a:p>
      </dgm:t>
    </dgm:pt>
    <dgm:pt modelId="{A8300373-CE14-4082-A4CE-A9C453DC95D8}">
      <dgm:prSet/>
      <dgm:spPr/>
      <dgm:t>
        <a:bodyPr/>
        <a:lstStyle/>
        <a:p>
          <a:r>
            <a:rPr lang="en-US"/>
            <a:t>Lower values = water is intermittent (shoreline, seasonal puddles) or often obscured (ice, cloud, shadow).</a:t>
          </a:r>
        </a:p>
      </dgm:t>
    </dgm:pt>
    <dgm:pt modelId="{EC49D6F5-0561-496D-900A-F1F69159F3D1}" type="parTrans" cxnId="{A98DBB70-51B7-4E2A-98D1-CBDD4A7EDAA0}">
      <dgm:prSet/>
      <dgm:spPr/>
      <dgm:t>
        <a:bodyPr/>
        <a:lstStyle/>
        <a:p>
          <a:endParaRPr lang="en-US"/>
        </a:p>
      </dgm:t>
    </dgm:pt>
    <dgm:pt modelId="{37B6BD3F-15E7-4986-AB3C-3573B0E03BC7}" type="sibTrans" cxnId="{A98DBB70-51B7-4E2A-98D1-CBDD4A7EDAA0}">
      <dgm:prSet/>
      <dgm:spPr/>
      <dgm:t>
        <a:bodyPr/>
        <a:lstStyle/>
        <a:p>
          <a:endParaRPr lang="en-US"/>
        </a:p>
      </dgm:t>
    </dgm:pt>
    <dgm:pt modelId="{FA6069A6-D84D-400C-B1B2-10F3E001C95D}">
      <dgm:prSet/>
      <dgm:spPr/>
      <dgm:t>
        <a:bodyPr/>
        <a:lstStyle/>
        <a:p>
          <a:pPr>
            <a:defRPr b="1"/>
          </a:pPr>
          <a:r>
            <a:rPr lang="en-US" b="1"/>
            <a:t>mean</a:t>
          </a:r>
          <a:r>
            <a:rPr lang="en-US"/>
            <a:t> ≈ the </a:t>
          </a:r>
          <a:r>
            <a:rPr lang="en-US" b="1"/>
            <a:t>average occurrence</a:t>
          </a:r>
          <a:r>
            <a:rPr lang="en-US"/>
            <a:t> across your polygon (your lake footprint).</a:t>
          </a:r>
        </a:p>
      </dgm:t>
    </dgm:pt>
    <dgm:pt modelId="{244BEFFF-F116-421D-A42A-07F012334A18}" type="parTrans" cxnId="{378F16BE-AD89-41DE-A1D3-3E37C9209FB5}">
      <dgm:prSet/>
      <dgm:spPr/>
      <dgm:t>
        <a:bodyPr/>
        <a:lstStyle/>
        <a:p>
          <a:endParaRPr lang="en-US"/>
        </a:p>
      </dgm:t>
    </dgm:pt>
    <dgm:pt modelId="{208BC3BD-85F4-4685-90F4-CADD879D361A}" type="sibTrans" cxnId="{378F16BE-AD89-41DE-A1D3-3E37C9209FB5}">
      <dgm:prSet/>
      <dgm:spPr/>
      <dgm:t>
        <a:bodyPr/>
        <a:lstStyle/>
        <a:p>
          <a:endParaRPr lang="en-US"/>
        </a:p>
      </dgm:t>
    </dgm:pt>
    <dgm:pt modelId="{6C8EAD0D-E541-4732-919C-A8BB45138780}">
      <dgm:prSet/>
      <dgm:spPr/>
      <dgm:t>
        <a:bodyPr/>
        <a:lstStyle/>
        <a:p>
          <a:pPr>
            <a:defRPr b="1"/>
          </a:pPr>
          <a:r>
            <a:rPr lang="en-US" b="1"/>
            <a:t>stdDev</a:t>
          </a:r>
          <a:r>
            <a:rPr lang="en-US"/>
            <a:t> ≈ how </a:t>
          </a:r>
          <a:r>
            <a:rPr lang="en-US" b="1"/>
            <a:t>variable</a:t>
          </a:r>
          <a:r>
            <a:rPr lang="en-US"/>
            <a:t> occurrence is within the polygon (higher = more contrast between stable open water and dynamic edges).</a:t>
          </a:r>
        </a:p>
      </dgm:t>
    </dgm:pt>
    <dgm:pt modelId="{5DBF6969-5100-4BE8-B060-837E24F789C1}" type="parTrans" cxnId="{5FA4659B-97E5-457C-A5B6-6F7FDC8B3973}">
      <dgm:prSet/>
      <dgm:spPr/>
      <dgm:t>
        <a:bodyPr/>
        <a:lstStyle/>
        <a:p>
          <a:endParaRPr lang="en-US"/>
        </a:p>
      </dgm:t>
    </dgm:pt>
    <dgm:pt modelId="{446E64A5-D2C4-4032-AA19-F2B17D49655A}" type="sibTrans" cxnId="{5FA4659B-97E5-457C-A5B6-6F7FDC8B3973}">
      <dgm:prSet/>
      <dgm:spPr/>
      <dgm:t>
        <a:bodyPr/>
        <a:lstStyle/>
        <a:p>
          <a:endParaRPr lang="en-US"/>
        </a:p>
      </dgm:t>
    </dgm:pt>
    <dgm:pt modelId="{EA2D41AD-8537-4789-975A-46AA442B0994}" type="pres">
      <dgm:prSet presAssocID="{FED4D417-0684-453A-B865-D0475AA0420F}" presName="root" presStyleCnt="0">
        <dgm:presLayoutVars>
          <dgm:dir/>
          <dgm:resizeHandles val="exact"/>
        </dgm:presLayoutVars>
      </dgm:prSet>
      <dgm:spPr/>
    </dgm:pt>
    <dgm:pt modelId="{CD2783F5-E49D-442F-8D72-D6E10676A576}" type="pres">
      <dgm:prSet presAssocID="{9536E606-82CF-44FF-A12A-B576A22C3E22}" presName="compNode" presStyleCnt="0"/>
      <dgm:spPr/>
    </dgm:pt>
    <dgm:pt modelId="{EF0B27AE-5242-42FC-874B-50D8BADBBC14}" type="pres">
      <dgm:prSet presAssocID="{9536E606-82CF-44FF-A12A-B576A22C3E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47C61A97-70BD-4048-9484-5DE8ECD3B05A}" type="pres">
      <dgm:prSet presAssocID="{9536E606-82CF-44FF-A12A-B576A22C3E22}" presName="iconSpace" presStyleCnt="0"/>
      <dgm:spPr/>
    </dgm:pt>
    <dgm:pt modelId="{0ECE9D65-8669-4DC6-8926-8951AE636F7F}" type="pres">
      <dgm:prSet presAssocID="{9536E606-82CF-44FF-A12A-B576A22C3E22}" presName="parTx" presStyleLbl="revTx" presStyleIdx="0" presStyleCnt="6">
        <dgm:presLayoutVars>
          <dgm:chMax val="0"/>
          <dgm:chPref val="0"/>
        </dgm:presLayoutVars>
      </dgm:prSet>
      <dgm:spPr/>
    </dgm:pt>
    <dgm:pt modelId="{2A793790-74B1-420A-BC7E-FA529B7B9D87}" type="pres">
      <dgm:prSet presAssocID="{9536E606-82CF-44FF-A12A-B576A22C3E22}" presName="txSpace" presStyleCnt="0"/>
      <dgm:spPr/>
    </dgm:pt>
    <dgm:pt modelId="{3020F42E-8EA3-4797-9FA7-3FB08AD48221}" type="pres">
      <dgm:prSet presAssocID="{9536E606-82CF-44FF-A12A-B576A22C3E22}" presName="desTx" presStyleLbl="revTx" presStyleIdx="1" presStyleCnt="6">
        <dgm:presLayoutVars/>
      </dgm:prSet>
      <dgm:spPr/>
    </dgm:pt>
    <dgm:pt modelId="{6419EEAE-A1DB-4AE7-9903-AB32D8D88175}" type="pres">
      <dgm:prSet presAssocID="{E47CFD1F-F1A7-4D92-8839-1B1C618336A5}" presName="sibTrans" presStyleCnt="0"/>
      <dgm:spPr/>
    </dgm:pt>
    <dgm:pt modelId="{571ED5EE-47A9-4C82-9107-236186E314B2}" type="pres">
      <dgm:prSet presAssocID="{FA6069A6-D84D-400C-B1B2-10F3E001C95D}" presName="compNode" presStyleCnt="0"/>
      <dgm:spPr/>
    </dgm:pt>
    <dgm:pt modelId="{E88DDD17-4C26-452E-8363-4AFB9709AEF1}" type="pres">
      <dgm:prSet presAssocID="{FA6069A6-D84D-400C-B1B2-10F3E001C9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8C6B192E-CE97-41F6-A575-7C3F240172CC}" type="pres">
      <dgm:prSet presAssocID="{FA6069A6-D84D-400C-B1B2-10F3E001C95D}" presName="iconSpace" presStyleCnt="0"/>
      <dgm:spPr/>
    </dgm:pt>
    <dgm:pt modelId="{EBD44FAB-4911-4B5D-98E6-D7C5AB7CFF6C}" type="pres">
      <dgm:prSet presAssocID="{FA6069A6-D84D-400C-B1B2-10F3E001C95D}" presName="parTx" presStyleLbl="revTx" presStyleIdx="2" presStyleCnt="6">
        <dgm:presLayoutVars>
          <dgm:chMax val="0"/>
          <dgm:chPref val="0"/>
        </dgm:presLayoutVars>
      </dgm:prSet>
      <dgm:spPr/>
    </dgm:pt>
    <dgm:pt modelId="{45623440-A08F-437B-9E67-30B12C451A82}" type="pres">
      <dgm:prSet presAssocID="{FA6069A6-D84D-400C-B1B2-10F3E001C95D}" presName="txSpace" presStyleCnt="0"/>
      <dgm:spPr/>
    </dgm:pt>
    <dgm:pt modelId="{3BE9BB6F-4889-4813-A350-DB1E08F87E9C}" type="pres">
      <dgm:prSet presAssocID="{FA6069A6-D84D-400C-B1B2-10F3E001C95D}" presName="desTx" presStyleLbl="revTx" presStyleIdx="3" presStyleCnt="6">
        <dgm:presLayoutVars/>
      </dgm:prSet>
      <dgm:spPr/>
    </dgm:pt>
    <dgm:pt modelId="{9E19F76A-EF35-4A77-8B5C-201A775C3F13}" type="pres">
      <dgm:prSet presAssocID="{208BC3BD-85F4-4685-90F4-CADD879D361A}" presName="sibTrans" presStyleCnt="0"/>
      <dgm:spPr/>
    </dgm:pt>
    <dgm:pt modelId="{59B0D5F2-F70C-46FB-8C9E-E8FB83969D9A}" type="pres">
      <dgm:prSet presAssocID="{6C8EAD0D-E541-4732-919C-A8BB45138780}" presName="compNode" presStyleCnt="0"/>
      <dgm:spPr/>
    </dgm:pt>
    <dgm:pt modelId="{2C80C042-2733-408A-9292-A2036D05A4A3}" type="pres">
      <dgm:prSet presAssocID="{6C8EAD0D-E541-4732-919C-A8BB451387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E19C5E43-DBEE-4447-92EF-734BED7F43D2}" type="pres">
      <dgm:prSet presAssocID="{6C8EAD0D-E541-4732-919C-A8BB45138780}" presName="iconSpace" presStyleCnt="0"/>
      <dgm:spPr/>
    </dgm:pt>
    <dgm:pt modelId="{696F4F86-D289-4C60-955F-851C8377840A}" type="pres">
      <dgm:prSet presAssocID="{6C8EAD0D-E541-4732-919C-A8BB45138780}" presName="parTx" presStyleLbl="revTx" presStyleIdx="4" presStyleCnt="6">
        <dgm:presLayoutVars>
          <dgm:chMax val="0"/>
          <dgm:chPref val="0"/>
        </dgm:presLayoutVars>
      </dgm:prSet>
      <dgm:spPr/>
    </dgm:pt>
    <dgm:pt modelId="{A07FBFC1-B444-4E55-B3FD-A6E03C33AC40}" type="pres">
      <dgm:prSet presAssocID="{6C8EAD0D-E541-4732-919C-A8BB45138780}" presName="txSpace" presStyleCnt="0"/>
      <dgm:spPr/>
    </dgm:pt>
    <dgm:pt modelId="{32030C70-63EF-48EC-BD45-C4A50D212504}" type="pres">
      <dgm:prSet presAssocID="{6C8EAD0D-E541-4732-919C-A8BB45138780}" presName="desTx" presStyleLbl="revTx" presStyleIdx="5" presStyleCnt="6">
        <dgm:presLayoutVars/>
      </dgm:prSet>
      <dgm:spPr/>
    </dgm:pt>
  </dgm:ptLst>
  <dgm:cxnLst>
    <dgm:cxn modelId="{F8D54E00-F670-440F-8C7C-344A79AEB76A}" srcId="{FED4D417-0684-453A-B865-D0475AA0420F}" destId="{9536E606-82CF-44FF-A12A-B576A22C3E22}" srcOrd="0" destOrd="0" parTransId="{E3BBC8F7-E4CA-4E73-B370-237A8BA3CB8A}" sibTransId="{E47CFD1F-F1A7-4D92-8839-1B1C618336A5}"/>
    <dgm:cxn modelId="{52AE6915-33A9-4EAD-88E8-26F6263EC272}" type="presOf" srcId="{9536E606-82CF-44FF-A12A-B576A22C3E22}" destId="{0ECE9D65-8669-4DC6-8926-8951AE636F7F}" srcOrd="0" destOrd="0" presId="urn:microsoft.com/office/officeart/2018/2/layout/IconLabelDescriptionList"/>
    <dgm:cxn modelId="{F769C32B-FA36-46FD-9207-ABB2534E0E92}" type="presOf" srcId="{B66E54C1-5519-4F96-9C90-9B17870B0474}" destId="{3020F42E-8EA3-4797-9FA7-3FB08AD48221}" srcOrd="0" destOrd="0" presId="urn:microsoft.com/office/officeart/2018/2/layout/IconLabelDescriptionList"/>
    <dgm:cxn modelId="{F4034634-0B47-4A2E-8BBE-9D3613FB9250}" type="presOf" srcId="{A8300373-CE14-4082-A4CE-A9C453DC95D8}" destId="{3020F42E-8EA3-4797-9FA7-3FB08AD48221}" srcOrd="0" destOrd="2" presId="urn:microsoft.com/office/officeart/2018/2/layout/IconLabelDescriptionList"/>
    <dgm:cxn modelId="{CE3E444B-2138-4C78-98C6-D7105812AD11}" srcId="{9536E606-82CF-44FF-A12A-B576A22C3E22}" destId="{E692F796-6A5B-4522-90D6-6F61BF12CD36}" srcOrd="1" destOrd="0" parTransId="{269D8A70-C099-4B2A-B841-156E87692BF2}" sibTransId="{D8674F23-6C38-41D0-98ED-A594356A5D1F}"/>
    <dgm:cxn modelId="{2BD3E461-62AF-4BA7-8A16-1EF261BFD9CF}" type="presOf" srcId="{FED4D417-0684-453A-B865-D0475AA0420F}" destId="{EA2D41AD-8537-4789-975A-46AA442B0994}" srcOrd="0" destOrd="0" presId="urn:microsoft.com/office/officeart/2018/2/layout/IconLabelDescriptionList"/>
    <dgm:cxn modelId="{A98DBB70-51B7-4E2A-98D1-CBDD4A7EDAA0}" srcId="{9536E606-82CF-44FF-A12A-B576A22C3E22}" destId="{A8300373-CE14-4082-A4CE-A9C453DC95D8}" srcOrd="2" destOrd="0" parTransId="{EC49D6F5-0561-496D-900A-F1F69159F3D1}" sibTransId="{37B6BD3F-15E7-4986-AB3C-3573B0E03BC7}"/>
    <dgm:cxn modelId="{2166F971-BCF2-4249-B5AB-E27A6022E293}" type="presOf" srcId="{E692F796-6A5B-4522-90D6-6F61BF12CD36}" destId="{3020F42E-8EA3-4797-9FA7-3FB08AD48221}" srcOrd="0" destOrd="1" presId="urn:microsoft.com/office/officeart/2018/2/layout/IconLabelDescriptionList"/>
    <dgm:cxn modelId="{5FA4659B-97E5-457C-A5B6-6F7FDC8B3973}" srcId="{FED4D417-0684-453A-B865-D0475AA0420F}" destId="{6C8EAD0D-E541-4732-919C-A8BB45138780}" srcOrd="2" destOrd="0" parTransId="{5DBF6969-5100-4BE8-B060-837E24F789C1}" sibTransId="{446E64A5-D2C4-4032-AA19-F2B17D49655A}"/>
    <dgm:cxn modelId="{22CD349E-2782-452C-9C1C-B36BF20F29EB}" type="presOf" srcId="{FA6069A6-D84D-400C-B1B2-10F3E001C95D}" destId="{EBD44FAB-4911-4B5D-98E6-D7C5AB7CFF6C}" srcOrd="0" destOrd="0" presId="urn:microsoft.com/office/officeart/2018/2/layout/IconLabelDescriptionList"/>
    <dgm:cxn modelId="{84DB9FB1-E01D-4D3C-9608-43B35E6C6C8C}" type="presOf" srcId="{6C8EAD0D-E541-4732-919C-A8BB45138780}" destId="{696F4F86-D289-4C60-955F-851C8377840A}" srcOrd="0" destOrd="0" presId="urn:microsoft.com/office/officeart/2018/2/layout/IconLabelDescriptionList"/>
    <dgm:cxn modelId="{378F16BE-AD89-41DE-A1D3-3E37C9209FB5}" srcId="{FED4D417-0684-453A-B865-D0475AA0420F}" destId="{FA6069A6-D84D-400C-B1B2-10F3E001C95D}" srcOrd="1" destOrd="0" parTransId="{244BEFFF-F116-421D-A42A-07F012334A18}" sibTransId="{208BC3BD-85F4-4685-90F4-CADD879D361A}"/>
    <dgm:cxn modelId="{E53255D4-E2CF-4FA0-817A-589792BC8AAB}" srcId="{9536E606-82CF-44FF-A12A-B576A22C3E22}" destId="{B66E54C1-5519-4F96-9C90-9B17870B0474}" srcOrd="0" destOrd="0" parTransId="{6BD3793E-7554-4784-80C3-1233E024DD50}" sibTransId="{36625B98-66B8-4928-98F1-11B950002514}"/>
    <dgm:cxn modelId="{05356135-41BE-42B3-BF54-CE59E7C3C2E7}" type="presParOf" srcId="{EA2D41AD-8537-4789-975A-46AA442B0994}" destId="{CD2783F5-E49D-442F-8D72-D6E10676A576}" srcOrd="0" destOrd="0" presId="urn:microsoft.com/office/officeart/2018/2/layout/IconLabelDescriptionList"/>
    <dgm:cxn modelId="{6114256A-02C5-4216-99CC-B0D2929EC065}" type="presParOf" srcId="{CD2783F5-E49D-442F-8D72-D6E10676A576}" destId="{EF0B27AE-5242-42FC-874B-50D8BADBBC14}" srcOrd="0" destOrd="0" presId="urn:microsoft.com/office/officeart/2018/2/layout/IconLabelDescriptionList"/>
    <dgm:cxn modelId="{A6A71561-34F4-4F85-A077-C23FEAD263D2}" type="presParOf" srcId="{CD2783F5-E49D-442F-8D72-D6E10676A576}" destId="{47C61A97-70BD-4048-9484-5DE8ECD3B05A}" srcOrd="1" destOrd="0" presId="urn:microsoft.com/office/officeart/2018/2/layout/IconLabelDescriptionList"/>
    <dgm:cxn modelId="{C34B2DA6-CB32-49B3-A20D-6B3D58AF02E3}" type="presParOf" srcId="{CD2783F5-E49D-442F-8D72-D6E10676A576}" destId="{0ECE9D65-8669-4DC6-8926-8951AE636F7F}" srcOrd="2" destOrd="0" presId="urn:microsoft.com/office/officeart/2018/2/layout/IconLabelDescriptionList"/>
    <dgm:cxn modelId="{9B537D56-F9A1-40DF-9161-80FE6AA05170}" type="presParOf" srcId="{CD2783F5-E49D-442F-8D72-D6E10676A576}" destId="{2A793790-74B1-420A-BC7E-FA529B7B9D87}" srcOrd="3" destOrd="0" presId="urn:microsoft.com/office/officeart/2018/2/layout/IconLabelDescriptionList"/>
    <dgm:cxn modelId="{ED0165F0-8639-41B6-9E2A-9939FB1C0DBA}" type="presParOf" srcId="{CD2783F5-E49D-442F-8D72-D6E10676A576}" destId="{3020F42E-8EA3-4797-9FA7-3FB08AD48221}" srcOrd="4" destOrd="0" presId="urn:microsoft.com/office/officeart/2018/2/layout/IconLabelDescriptionList"/>
    <dgm:cxn modelId="{28F86A01-A43F-41EA-8EF0-74DF089B4FB0}" type="presParOf" srcId="{EA2D41AD-8537-4789-975A-46AA442B0994}" destId="{6419EEAE-A1DB-4AE7-9903-AB32D8D88175}" srcOrd="1" destOrd="0" presId="urn:microsoft.com/office/officeart/2018/2/layout/IconLabelDescriptionList"/>
    <dgm:cxn modelId="{E4626C40-751F-4E79-9DD4-4E9ECE3F63B7}" type="presParOf" srcId="{EA2D41AD-8537-4789-975A-46AA442B0994}" destId="{571ED5EE-47A9-4C82-9107-236186E314B2}" srcOrd="2" destOrd="0" presId="urn:microsoft.com/office/officeart/2018/2/layout/IconLabelDescriptionList"/>
    <dgm:cxn modelId="{76EF7FC3-865E-4F1B-BCF3-944A08F07FD4}" type="presParOf" srcId="{571ED5EE-47A9-4C82-9107-236186E314B2}" destId="{E88DDD17-4C26-452E-8363-4AFB9709AEF1}" srcOrd="0" destOrd="0" presId="urn:microsoft.com/office/officeart/2018/2/layout/IconLabelDescriptionList"/>
    <dgm:cxn modelId="{F22D0EBC-FB7D-4EBD-AA5F-2DD80789AE41}" type="presParOf" srcId="{571ED5EE-47A9-4C82-9107-236186E314B2}" destId="{8C6B192E-CE97-41F6-A575-7C3F240172CC}" srcOrd="1" destOrd="0" presId="urn:microsoft.com/office/officeart/2018/2/layout/IconLabelDescriptionList"/>
    <dgm:cxn modelId="{3A06225A-CD0F-46B2-AAB3-34B38F0B91EA}" type="presParOf" srcId="{571ED5EE-47A9-4C82-9107-236186E314B2}" destId="{EBD44FAB-4911-4B5D-98E6-D7C5AB7CFF6C}" srcOrd="2" destOrd="0" presId="urn:microsoft.com/office/officeart/2018/2/layout/IconLabelDescriptionList"/>
    <dgm:cxn modelId="{F8A33E2F-CF8E-458F-B3F0-990CD551A635}" type="presParOf" srcId="{571ED5EE-47A9-4C82-9107-236186E314B2}" destId="{45623440-A08F-437B-9E67-30B12C451A82}" srcOrd="3" destOrd="0" presId="urn:microsoft.com/office/officeart/2018/2/layout/IconLabelDescriptionList"/>
    <dgm:cxn modelId="{6643B77C-D855-482D-8D99-0246B6AF3ADA}" type="presParOf" srcId="{571ED5EE-47A9-4C82-9107-236186E314B2}" destId="{3BE9BB6F-4889-4813-A350-DB1E08F87E9C}" srcOrd="4" destOrd="0" presId="urn:microsoft.com/office/officeart/2018/2/layout/IconLabelDescriptionList"/>
    <dgm:cxn modelId="{47B1528B-1325-4949-8D3B-F54AC889796F}" type="presParOf" srcId="{EA2D41AD-8537-4789-975A-46AA442B0994}" destId="{9E19F76A-EF35-4A77-8B5C-201A775C3F13}" srcOrd="3" destOrd="0" presId="urn:microsoft.com/office/officeart/2018/2/layout/IconLabelDescriptionList"/>
    <dgm:cxn modelId="{9D67992B-3AA3-4F1B-AAC9-1F9145EE1686}" type="presParOf" srcId="{EA2D41AD-8537-4789-975A-46AA442B0994}" destId="{59B0D5F2-F70C-46FB-8C9E-E8FB83969D9A}" srcOrd="4" destOrd="0" presId="urn:microsoft.com/office/officeart/2018/2/layout/IconLabelDescriptionList"/>
    <dgm:cxn modelId="{AEDAE4D6-97B3-473C-80D1-D88663D46558}" type="presParOf" srcId="{59B0D5F2-F70C-46FB-8C9E-E8FB83969D9A}" destId="{2C80C042-2733-408A-9292-A2036D05A4A3}" srcOrd="0" destOrd="0" presId="urn:microsoft.com/office/officeart/2018/2/layout/IconLabelDescriptionList"/>
    <dgm:cxn modelId="{E1F4EDA0-95E2-4924-BFFE-FC543C17047A}" type="presParOf" srcId="{59B0D5F2-F70C-46FB-8C9E-E8FB83969D9A}" destId="{E19C5E43-DBEE-4447-92EF-734BED7F43D2}" srcOrd="1" destOrd="0" presId="urn:microsoft.com/office/officeart/2018/2/layout/IconLabelDescriptionList"/>
    <dgm:cxn modelId="{708E7017-BBCC-4631-81A2-DD937726D48B}" type="presParOf" srcId="{59B0D5F2-F70C-46FB-8C9E-E8FB83969D9A}" destId="{696F4F86-D289-4C60-955F-851C8377840A}" srcOrd="2" destOrd="0" presId="urn:microsoft.com/office/officeart/2018/2/layout/IconLabelDescriptionList"/>
    <dgm:cxn modelId="{A6D9643B-D4FA-405A-8253-91BF14F1D42E}" type="presParOf" srcId="{59B0D5F2-F70C-46FB-8C9E-E8FB83969D9A}" destId="{A07FBFC1-B444-4E55-B3FD-A6E03C33AC40}" srcOrd="3" destOrd="0" presId="urn:microsoft.com/office/officeart/2018/2/layout/IconLabelDescriptionList"/>
    <dgm:cxn modelId="{432A1E7F-658E-45CA-A55C-3AC30F36E876}" type="presParOf" srcId="{59B0D5F2-F70C-46FB-8C9E-E8FB83969D9A}" destId="{32030C70-63EF-48EC-BD45-C4A50D21250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A8D4-428F-4474-8EA5-D1EFF4B9BCCE}">
      <dsp:nvSpPr>
        <dsp:cNvPr id="0" name=""/>
        <dsp:cNvSpPr/>
      </dsp:nvSpPr>
      <dsp:spPr>
        <a:xfrm>
          <a:off x="0" y="2231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C3CFC-950A-4423-80BE-72E75322A58A}">
      <dsp:nvSpPr>
        <dsp:cNvPr id="0" name=""/>
        <dsp:cNvSpPr/>
      </dsp:nvSpPr>
      <dsp:spPr>
        <a:xfrm>
          <a:off x="342124" y="256704"/>
          <a:ext cx="622045" cy="622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0ECF3-399C-4B9A-9439-B16904DB4538}">
      <dsp:nvSpPr>
        <dsp:cNvPr id="0" name=""/>
        <dsp:cNvSpPr/>
      </dsp:nvSpPr>
      <dsp:spPr>
        <a:xfrm>
          <a:off x="1306295" y="2231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🔹 </a:t>
          </a:r>
          <a:r>
            <a:rPr lang="en-US" sz="2000" i="1" kern="1200"/>
            <a:t>What it is:</a:t>
          </a:r>
          <a:r>
            <a:rPr lang="en-US" sz="2000" kern="1200"/>
            <a:t> Open-source GIS for visualization, styling, and map export.</a:t>
          </a:r>
          <a:br>
            <a:rPr lang="en-US" sz="2000" kern="1200"/>
          </a:br>
          <a:r>
            <a:rPr lang="en-US" sz="2000" kern="1200"/>
            <a:t>🔹 </a:t>
          </a:r>
          <a:r>
            <a:rPr lang="en-US" sz="2000" i="1" kern="1200"/>
            <a:t>What we did:</a:t>
          </a:r>
          <a:endParaRPr lang="en-US" sz="2000" kern="1200"/>
        </a:p>
      </dsp:txBody>
      <dsp:txXfrm>
        <a:off x="1306295" y="2231"/>
        <a:ext cx="5313960" cy="1130991"/>
      </dsp:txXfrm>
    </dsp:sp>
    <dsp:sp modelId="{2BDF7C5E-2AEF-439E-8941-793902FF3CF3}">
      <dsp:nvSpPr>
        <dsp:cNvPr id="0" name=""/>
        <dsp:cNvSpPr/>
      </dsp:nvSpPr>
      <dsp:spPr>
        <a:xfrm>
          <a:off x="0" y="1415970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677E3-A18F-4595-A526-23E167E867C7}">
      <dsp:nvSpPr>
        <dsp:cNvPr id="0" name=""/>
        <dsp:cNvSpPr/>
      </dsp:nvSpPr>
      <dsp:spPr>
        <a:xfrm>
          <a:off x="342124" y="1670443"/>
          <a:ext cx="622045" cy="622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32A9B-B0BF-41E6-8654-3DCFED7B0CD4}">
      <dsp:nvSpPr>
        <dsp:cNvPr id="0" name=""/>
        <dsp:cNvSpPr/>
      </dsp:nvSpPr>
      <dsp:spPr>
        <a:xfrm>
          <a:off x="1306295" y="1415970"/>
          <a:ext cx="5313960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Imported </a:t>
          </a:r>
          <a:r>
            <a:rPr lang="en-US" sz="2000" b="1" kern="1200"/>
            <a:t>GeoTIFF rasters</a:t>
          </a:r>
          <a:r>
            <a:rPr lang="en-US" sz="2000" kern="1200"/>
            <a:t> exported from GEE.</a:t>
          </a:r>
        </a:p>
      </dsp:txBody>
      <dsp:txXfrm>
        <a:off x="1306295" y="1415970"/>
        <a:ext cx="5313960" cy="1130991"/>
      </dsp:txXfrm>
    </dsp:sp>
    <dsp:sp modelId="{0D7D4E54-9456-40B5-A110-5DB680956E12}">
      <dsp:nvSpPr>
        <dsp:cNvPr id="0" name=""/>
        <dsp:cNvSpPr/>
      </dsp:nvSpPr>
      <dsp:spPr>
        <a:xfrm>
          <a:off x="0" y="2829709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D1D0-E84B-42B5-9B2F-B275F95D8DF2}">
      <dsp:nvSpPr>
        <dsp:cNvPr id="0" name=""/>
        <dsp:cNvSpPr/>
      </dsp:nvSpPr>
      <dsp:spPr>
        <a:xfrm>
          <a:off x="342124" y="3084182"/>
          <a:ext cx="622045" cy="622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F0A2D-A667-4654-91B1-CBC42A8F7EF2}">
      <dsp:nvSpPr>
        <dsp:cNvPr id="0" name=""/>
        <dsp:cNvSpPr/>
      </dsp:nvSpPr>
      <dsp:spPr>
        <a:xfrm>
          <a:off x="1306295" y="2829709"/>
          <a:ext cx="2979115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Applied custom </a:t>
          </a:r>
          <a:r>
            <a:rPr lang="en-US" sz="2000" b="1" kern="1200"/>
            <a:t>Symbology</a:t>
          </a:r>
          <a:r>
            <a:rPr lang="en-US" sz="2000" kern="1200"/>
            <a:t>:</a:t>
          </a:r>
        </a:p>
      </dsp:txBody>
      <dsp:txXfrm>
        <a:off x="1306295" y="2829709"/>
        <a:ext cx="2979115" cy="1130991"/>
      </dsp:txXfrm>
    </dsp:sp>
    <dsp:sp modelId="{5407E5AE-B11B-4AB0-A562-9B721D331060}">
      <dsp:nvSpPr>
        <dsp:cNvPr id="0" name=""/>
        <dsp:cNvSpPr/>
      </dsp:nvSpPr>
      <dsp:spPr>
        <a:xfrm>
          <a:off x="4285410" y="2829709"/>
          <a:ext cx="2334845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Occurrence (0–100%)</a:t>
          </a:r>
          <a:r>
            <a:rPr lang="en-US" sz="1200" kern="1200"/>
            <a:t> → color ramp (black–brown–yellow–cyan–blue).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ChangeAbs (−50 to +50)</a:t>
          </a:r>
          <a:r>
            <a:rPr lang="en-US" sz="1200" kern="1200"/>
            <a:t> → color ramp (red–white–blue).</a:t>
          </a:r>
        </a:p>
      </dsp:txBody>
      <dsp:txXfrm>
        <a:off x="4285410" y="2829709"/>
        <a:ext cx="2334845" cy="1130991"/>
      </dsp:txXfrm>
    </dsp:sp>
    <dsp:sp modelId="{16782AEB-3320-4BF6-8759-9EB329B00378}">
      <dsp:nvSpPr>
        <dsp:cNvPr id="0" name=""/>
        <dsp:cNvSpPr/>
      </dsp:nvSpPr>
      <dsp:spPr>
        <a:xfrm>
          <a:off x="0" y="4243449"/>
          <a:ext cx="6620255" cy="1130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4B238-C51E-40C0-9877-F9E12D6A77F6}">
      <dsp:nvSpPr>
        <dsp:cNvPr id="0" name=""/>
        <dsp:cNvSpPr/>
      </dsp:nvSpPr>
      <dsp:spPr>
        <a:xfrm>
          <a:off x="342124" y="4497922"/>
          <a:ext cx="622045" cy="622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DF5DF-5A57-4155-B509-B39A4869460A}">
      <dsp:nvSpPr>
        <dsp:cNvPr id="0" name=""/>
        <dsp:cNvSpPr/>
      </dsp:nvSpPr>
      <dsp:spPr>
        <a:xfrm>
          <a:off x="1306295" y="4243449"/>
          <a:ext cx="2979115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</a:t>
          </a:r>
          <a:r>
            <a:rPr lang="en-US" sz="2000" b="1" kern="1200"/>
            <a:t>Print Layout</a:t>
          </a:r>
          <a:r>
            <a:rPr lang="en-US" sz="2000" kern="1200"/>
            <a:t> to prepare maps with:</a:t>
          </a:r>
        </a:p>
      </dsp:txBody>
      <dsp:txXfrm>
        <a:off x="1306295" y="4243449"/>
        <a:ext cx="2979115" cy="1130991"/>
      </dsp:txXfrm>
    </dsp:sp>
    <dsp:sp modelId="{E27A51F2-E37D-40F2-9E0E-A0D08CC711BF}">
      <dsp:nvSpPr>
        <dsp:cNvPr id="0" name=""/>
        <dsp:cNvSpPr/>
      </dsp:nvSpPr>
      <dsp:spPr>
        <a:xfrm>
          <a:off x="4285410" y="4243449"/>
          <a:ext cx="2334845" cy="113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7" tIns="119697" rIns="119697" bIns="1196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Legend</a:t>
          </a:r>
          <a:r>
            <a:rPr lang="en-US" sz="1200" kern="1200"/>
            <a:t> (color explanation).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Scalebar</a:t>
          </a:r>
          <a:r>
            <a:rPr lang="en-US" sz="1200" kern="1200"/>
            <a:t> (distance).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North arrow</a:t>
          </a:r>
          <a:r>
            <a:rPr lang="en-US" sz="1200" kern="120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Title and labels</a:t>
          </a:r>
          <a:r>
            <a:rPr lang="en-US" sz="1200" kern="1200"/>
            <a:t>.</a:t>
          </a:r>
        </a:p>
      </dsp:txBody>
      <dsp:txXfrm>
        <a:off x="4285410" y="4243449"/>
        <a:ext cx="2334845" cy="1130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B27AE-5242-42FC-874B-50D8BADBBC14}">
      <dsp:nvSpPr>
        <dsp:cNvPr id="0" name=""/>
        <dsp:cNvSpPr/>
      </dsp:nvSpPr>
      <dsp:spPr>
        <a:xfrm>
          <a:off x="3708" y="0"/>
          <a:ext cx="575297" cy="537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E9D65-8669-4DC6-8926-8951AE636F7F}">
      <dsp:nvSpPr>
        <dsp:cNvPr id="0" name=""/>
        <dsp:cNvSpPr/>
      </dsp:nvSpPr>
      <dsp:spPr>
        <a:xfrm>
          <a:off x="3708" y="688394"/>
          <a:ext cx="1643705" cy="1616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What “occurrence” is:</a:t>
          </a:r>
          <a:r>
            <a:rPr lang="en-US" sz="1400" kern="1200"/>
            <a:t> For each pixel, it’s the </a:t>
          </a:r>
          <a:r>
            <a:rPr lang="en-US" sz="1400" b="1" kern="1200"/>
            <a:t>percentage of valid satellite observations</a:t>
          </a:r>
          <a:r>
            <a:rPr lang="en-US" sz="1400" kern="1200"/>
            <a:t> (since the mid-1980s) in which that pixel was classified as water.</a:t>
          </a:r>
        </a:p>
      </dsp:txBody>
      <dsp:txXfrm>
        <a:off x="3708" y="688394"/>
        <a:ext cx="1643705" cy="1616548"/>
      </dsp:txXfrm>
    </dsp:sp>
    <dsp:sp modelId="{3020F42E-8EA3-4797-9FA7-3FB08AD48221}">
      <dsp:nvSpPr>
        <dsp:cNvPr id="0" name=""/>
        <dsp:cNvSpPr/>
      </dsp:nvSpPr>
      <dsp:spPr>
        <a:xfrm>
          <a:off x="3708" y="2375292"/>
          <a:ext cx="1643705" cy="1392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Range: </a:t>
          </a:r>
          <a:r>
            <a:rPr lang="en-US" sz="1100" b="1" kern="1200"/>
            <a:t>0–100</a:t>
          </a:r>
          <a:r>
            <a:rPr lang="en-US" sz="1100" kern="1200"/>
            <a:t> (%).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values (close to 100) = water is almost always present (persistent water).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Lower values = water is intermittent (shoreline, seasonal puddles) or often obscured (ice, cloud, shadow).</a:t>
          </a:r>
        </a:p>
      </dsp:txBody>
      <dsp:txXfrm>
        <a:off x="3708" y="2375292"/>
        <a:ext cx="1643705" cy="1392035"/>
      </dsp:txXfrm>
    </dsp:sp>
    <dsp:sp modelId="{E88DDD17-4C26-452E-8363-4AFB9709AEF1}">
      <dsp:nvSpPr>
        <dsp:cNvPr id="0" name=""/>
        <dsp:cNvSpPr/>
      </dsp:nvSpPr>
      <dsp:spPr>
        <a:xfrm>
          <a:off x="1935063" y="0"/>
          <a:ext cx="575297" cy="537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44FAB-4911-4B5D-98E6-D7C5AB7CFF6C}">
      <dsp:nvSpPr>
        <dsp:cNvPr id="0" name=""/>
        <dsp:cNvSpPr/>
      </dsp:nvSpPr>
      <dsp:spPr>
        <a:xfrm>
          <a:off x="1935063" y="688394"/>
          <a:ext cx="1643705" cy="1616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mean</a:t>
          </a:r>
          <a:r>
            <a:rPr lang="en-US" sz="1400" kern="1200"/>
            <a:t> ≈ the </a:t>
          </a:r>
          <a:r>
            <a:rPr lang="en-US" sz="1400" b="1" kern="1200"/>
            <a:t>average occurrence</a:t>
          </a:r>
          <a:r>
            <a:rPr lang="en-US" sz="1400" kern="1200"/>
            <a:t> across your polygon (your lake footprint).</a:t>
          </a:r>
        </a:p>
      </dsp:txBody>
      <dsp:txXfrm>
        <a:off x="1935063" y="688394"/>
        <a:ext cx="1643705" cy="1616548"/>
      </dsp:txXfrm>
    </dsp:sp>
    <dsp:sp modelId="{3BE9BB6F-4889-4813-A350-DB1E08F87E9C}">
      <dsp:nvSpPr>
        <dsp:cNvPr id="0" name=""/>
        <dsp:cNvSpPr/>
      </dsp:nvSpPr>
      <dsp:spPr>
        <a:xfrm>
          <a:off x="1935063" y="2375292"/>
          <a:ext cx="1643705" cy="1392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0C042-2733-408A-9292-A2036D05A4A3}">
      <dsp:nvSpPr>
        <dsp:cNvPr id="0" name=""/>
        <dsp:cNvSpPr/>
      </dsp:nvSpPr>
      <dsp:spPr>
        <a:xfrm>
          <a:off x="3866417" y="0"/>
          <a:ext cx="575297" cy="537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F4F86-D289-4C60-955F-851C8377840A}">
      <dsp:nvSpPr>
        <dsp:cNvPr id="0" name=""/>
        <dsp:cNvSpPr/>
      </dsp:nvSpPr>
      <dsp:spPr>
        <a:xfrm>
          <a:off x="3866417" y="688394"/>
          <a:ext cx="1643705" cy="1616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stdDev</a:t>
          </a:r>
          <a:r>
            <a:rPr lang="en-US" sz="1400" kern="1200"/>
            <a:t> ≈ how </a:t>
          </a:r>
          <a:r>
            <a:rPr lang="en-US" sz="1400" b="1" kern="1200"/>
            <a:t>variable</a:t>
          </a:r>
          <a:r>
            <a:rPr lang="en-US" sz="1400" kern="1200"/>
            <a:t> occurrence is within the polygon (higher = more contrast between stable open water and dynamic edges).</a:t>
          </a:r>
        </a:p>
      </dsp:txBody>
      <dsp:txXfrm>
        <a:off x="3866417" y="688394"/>
        <a:ext cx="1643705" cy="1616548"/>
      </dsp:txXfrm>
    </dsp:sp>
    <dsp:sp modelId="{32030C70-63EF-48EC-BD45-C4A50D212504}">
      <dsp:nvSpPr>
        <dsp:cNvPr id="0" name=""/>
        <dsp:cNvSpPr/>
      </dsp:nvSpPr>
      <dsp:spPr>
        <a:xfrm>
          <a:off x="3866417" y="2375292"/>
          <a:ext cx="1643705" cy="1392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9E48A551-7A2C-392C-5872-BC879222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644" b="1086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2C28C-1794-9D55-E56F-3BD8C63C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TR" sz="6000" dirty="0">
                <a:solidFill>
                  <a:srgbClr val="FFFFFF"/>
                </a:solidFill>
              </a:rPr>
              <a:t>JRC Global Surface Water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E79A-4130-BF56-A0BF-246B2204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68" y="489712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TR" sz="2400" dirty="0">
                <a:solidFill>
                  <a:srgbClr val="FFFFFF"/>
                </a:solidFill>
              </a:rPr>
              <a:t>Muhammet Emir Gedikli 66065</a:t>
            </a:r>
          </a:p>
          <a:p>
            <a:r>
              <a:rPr lang="en-TR" sz="2400" dirty="0">
                <a:solidFill>
                  <a:srgbClr val="FFFFFF"/>
                </a:solidFill>
              </a:rPr>
              <a:t>İlayda Delioğlu 60205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1592A-793E-C630-3976-BD0013ED65C4}"/>
              </a:ext>
            </a:extLst>
          </p:cNvPr>
          <p:cNvSpPr txBox="1">
            <a:spLocks/>
          </p:cNvSpPr>
          <p:nvPr/>
        </p:nvSpPr>
        <p:spPr>
          <a:xfrm>
            <a:off x="517869" y="3428998"/>
            <a:ext cx="7495535" cy="46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sz="1800" dirty="0">
                <a:solidFill>
                  <a:srgbClr val="FFFFFF"/>
                </a:solidFill>
              </a:rPr>
              <a:t>Interdisciplinary Project</a:t>
            </a:r>
          </a:p>
        </p:txBody>
      </p:sp>
    </p:spTree>
    <p:extLst>
      <p:ext uri="{BB962C8B-B14F-4D97-AF65-F5344CB8AC3E}">
        <p14:creationId xmlns:p14="http://schemas.microsoft.com/office/powerpoint/2010/main" val="79184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A graph of water in a graph&#10;&#10;AI-generated content may be incorrect.">
            <a:extLst>
              <a:ext uri="{FF2B5EF4-FFF2-40B4-BE49-F238E27FC236}">
                <a16:creationId xmlns:a16="http://schemas.microsoft.com/office/drawing/2014/main" id="{3309674B-D88A-E6F0-72D5-F799C2335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140" r="39507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23ADA-59C2-8E65-2C01-E785369DF075}"/>
              </a:ext>
            </a:extLst>
          </p:cNvPr>
          <p:cNvSpPr txBox="1"/>
          <p:nvPr/>
        </p:nvSpPr>
        <p:spPr>
          <a:xfrm>
            <a:off x="6870046" y="2582582"/>
            <a:ext cx="467258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Stable around </a:t>
            </a:r>
            <a:r>
              <a:rPr lang="en-US" b="1" dirty="0"/>
              <a:t>0.29–0.31 km²</a:t>
            </a:r>
            <a:r>
              <a:rPr lang="en-US" dirty="0"/>
              <a:t> after 2000.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Early gaps/drops (1980s–1990s) due to </a:t>
            </a:r>
            <a:r>
              <a:rPr lang="en-US" b="1" dirty="0"/>
              <a:t>satellite data gaps/clouds</a:t>
            </a:r>
            <a:r>
              <a:rPr lang="en-US" dirty="0"/>
              <a:t>, not real drying.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i="1" dirty="0">
                <a:solidFill>
                  <a:srgbClr val="C00000"/>
                </a:solidFill>
              </a:rPr>
              <a:t>Conclusion: </a:t>
            </a:r>
            <a:r>
              <a:rPr lang="en-US" b="1" i="1" dirty="0" err="1">
                <a:solidFill>
                  <a:srgbClr val="C00000"/>
                </a:solidFill>
              </a:rPr>
              <a:t>Morskie</a:t>
            </a:r>
            <a:r>
              <a:rPr lang="en-US" b="1" i="1" dirty="0">
                <a:solidFill>
                  <a:srgbClr val="C00000"/>
                </a:solidFill>
              </a:rPr>
              <a:t> Oko is a persistent and stable mountain lake.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7523F-98C2-BA34-12F6-CDA5895F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US" dirty="0"/>
              <a:t>1. Google Earth Engine (GEE)</a:t>
            </a:r>
            <a:endParaRPr lang="en-TR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atellite">
            <a:extLst>
              <a:ext uri="{FF2B5EF4-FFF2-40B4-BE49-F238E27FC236}">
                <a16:creationId xmlns:a16="http://schemas.microsoft.com/office/drawing/2014/main" id="{9446441E-2270-DDCF-F3E6-7D9BB1A5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419" y="2834640"/>
            <a:ext cx="3511296" cy="3511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D942-EA8A-7014-88B6-6EB864CD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766" y="899302"/>
            <a:ext cx="5504688" cy="536752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TR" sz="1700" dirty="0"/>
              <a:t>🔹 </a:t>
            </a:r>
            <a:r>
              <a:rPr lang="en-US" sz="1700" i="1" dirty="0"/>
              <a:t>What it is:</a:t>
            </a:r>
            <a:r>
              <a:rPr lang="en-US" sz="1700" dirty="0"/>
              <a:t> A cloud-based geospatial analysis platform using satellite data.</a:t>
            </a:r>
            <a:br>
              <a:rPr lang="en-US" sz="1700" dirty="0"/>
            </a:br>
            <a:r>
              <a:rPr lang="en-TR" sz="1700" dirty="0"/>
              <a:t>🔹 </a:t>
            </a:r>
            <a:r>
              <a:rPr lang="en-US" sz="1700" i="1" dirty="0"/>
              <a:t>What we did: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Chose </a:t>
            </a:r>
            <a:r>
              <a:rPr lang="en-US" sz="1700" b="1" dirty="0"/>
              <a:t>JRC Global Surface Water v1.4 datasets</a:t>
            </a:r>
            <a:r>
              <a:rPr lang="en-US" sz="1700" dirty="0"/>
              <a:t> (based on Landsat, 1984–2021).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Selected two datasets: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FF0000"/>
                </a:solidFill>
              </a:rPr>
              <a:t>Mapping Layers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/>
              <a:t>→ to analyze </a:t>
            </a:r>
            <a:r>
              <a:rPr lang="en-US" sz="1700" i="1" dirty="0"/>
              <a:t>occurrence (0–100%)</a:t>
            </a:r>
            <a:r>
              <a:rPr lang="en-US" sz="1700" dirty="0"/>
              <a:t> and </a:t>
            </a:r>
            <a:r>
              <a:rPr lang="en-US" sz="1700" i="1" dirty="0" err="1"/>
              <a:t>change_abs</a:t>
            </a:r>
            <a:r>
              <a:rPr lang="en-US" sz="1700" i="1" dirty="0"/>
              <a:t> (−50 to +50)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	Occurrence (%)</a:t>
            </a:r>
            <a:r>
              <a:rPr lang="en-US" sz="1600" dirty="0"/>
              <a:t> = shows how often each pixel was 	detected as water during 1984–2021.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Change_abs</a:t>
            </a:r>
            <a:r>
              <a:rPr lang="en-US" sz="1600" dirty="0"/>
              <a:t> = difference between two epochs (</a:t>
            </a:r>
            <a:r>
              <a:rPr lang="en-US" sz="1600" b="1" dirty="0"/>
              <a:t>1984–	1999 vs. 2000–2021</a:t>
            </a:r>
            <a:r>
              <a:rPr lang="en-US" sz="1600" dirty="0"/>
              <a:t>).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FF0000"/>
                </a:solidFill>
              </a:rPr>
              <a:t>Yearly Water Classification History</a:t>
            </a:r>
            <a:r>
              <a:rPr lang="en-US" sz="1700" dirty="0"/>
              <a:t> → to create an </a:t>
            </a:r>
            <a:r>
              <a:rPr lang="en-US" sz="1700" i="1" dirty="0"/>
              <a:t>annual water area time-series</a:t>
            </a:r>
            <a:r>
              <a:rPr lang="en-US" sz="17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Provides annual data for each year from </a:t>
            </a:r>
            <a:r>
              <a:rPr lang="en-US" sz="1800" b="1" dirty="0"/>
              <a:t>1984 to 2021.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Drew the </a:t>
            </a:r>
            <a:r>
              <a:rPr lang="en-US" sz="1700" b="1" dirty="0"/>
              <a:t>ROI polygon</a:t>
            </a:r>
            <a:r>
              <a:rPr lang="en-US" sz="1700" dirty="0"/>
              <a:t> (Region of Interest) around </a:t>
            </a:r>
            <a:r>
              <a:rPr lang="en-US" sz="1700" dirty="0" err="1"/>
              <a:t>Morskie</a:t>
            </a:r>
            <a:r>
              <a:rPr lang="en-US" sz="1700" dirty="0"/>
              <a:t> Oko lake.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Ran analysis scripts to calculate: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/>
              <a:t>Occurrence mean</a:t>
            </a:r>
            <a:r>
              <a:rPr lang="en-US" sz="1700" dirty="0"/>
              <a:t> (≈91%)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 err="1"/>
              <a:t>Change_abs</a:t>
            </a:r>
            <a:r>
              <a:rPr lang="en-US" sz="1700" b="1" dirty="0"/>
              <a:t> mean</a:t>
            </a:r>
            <a:r>
              <a:rPr lang="en-US" sz="1700" dirty="0"/>
              <a:t> (≈ −4.7)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/>
              <a:t>Permanent water area (occ ≥ 90%)</a:t>
            </a:r>
            <a:r>
              <a:rPr lang="en-US" sz="1700" dirty="0"/>
              <a:t> (≈0.26 km²)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dirty="0"/>
              <a:t>Annual water area (time series chart)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700" b="1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TR" sz="1700" dirty="0"/>
          </a:p>
        </p:txBody>
      </p:sp>
    </p:spTree>
    <p:extLst>
      <p:ext uri="{BB962C8B-B14F-4D97-AF65-F5344CB8AC3E}">
        <p14:creationId xmlns:p14="http://schemas.microsoft.com/office/powerpoint/2010/main" val="243769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7D9134-5FF4-2FA2-D517-FBE388C99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118" y="0"/>
            <a:ext cx="7557894" cy="3767138"/>
          </a:xfrm>
        </p:spPr>
      </p:pic>
      <p:pic>
        <p:nvPicPr>
          <p:cNvPr id="12" name="Picture 11" descr="A screenshot of a map&#10;&#10;AI-generated content may be incorrect.">
            <a:extLst>
              <a:ext uri="{FF2B5EF4-FFF2-40B4-BE49-F238E27FC236}">
                <a16:creationId xmlns:a16="http://schemas.microsoft.com/office/drawing/2014/main" id="{109FFD23-044E-E3AE-E72F-E1BCCF46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37" y="2345041"/>
            <a:ext cx="9044763" cy="4512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7D4BBA-9EE8-C748-E5D0-4EAFF3CAECF6}"/>
              </a:ext>
            </a:extLst>
          </p:cNvPr>
          <p:cNvSpPr txBox="1"/>
          <p:nvPr/>
        </p:nvSpPr>
        <p:spPr>
          <a:xfrm>
            <a:off x="6096000" y="3247278"/>
            <a:ext cx="52413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combined </a:t>
            </a:r>
            <a:r>
              <a:rPr lang="en-US" sz="1400" b="1" dirty="0"/>
              <a:t>Google Earth Engine</a:t>
            </a:r>
            <a:r>
              <a:rPr lang="en-US" sz="1400" dirty="0"/>
              <a:t> (for satellite data processing) and </a:t>
            </a:r>
            <a:r>
              <a:rPr lang="en-US" sz="1400" b="1" dirty="0"/>
              <a:t>QGIS</a:t>
            </a:r>
            <a:r>
              <a:rPr lang="en-US" sz="1400" dirty="0"/>
              <a:t> (for cartographic visualization) to study surface water dynamics of </a:t>
            </a:r>
            <a:r>
              <a:rPr lang="en-US" sz="1400" dirty="0" err="1"/>
              <a:t>Morskie</a:t>
            </a:r>
            <a:r>
              <a:rPr lang="en-US" sz="1400" dirty="0"/>
              <a:t> Oko. Results show a </a:t>
            </a:r>
            <a:r>
              <a:rPr lang="en-US" sz="1400" b="1" dirty="0"/>
              <a:t>stable, persistent water body</a:t>
            </a:r>
            <a:r>
              <a:rPr lang="en-US" sz="1400" dirty="0"/>
              <a:t> with only minor shoreline variability.</a:t>
            </a:r>
            <a:endParaRPr lang="en-TR" sz="1400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689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2FAA-FDB5-2C56-46C2-F56A475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2. QGIS (Desktop GIS software)</a:t>
            </a:r>
            <a:endParaRPr lang="en-T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EFD7D-60A3-44CF-07C5-CD42E3269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94329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C2F7-5C9B-F207-721D-3CBFD03D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Occurrence Diagram: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07C5A-BC98-647F-2114-68EF649D157E}"/>
              </a:ext>
            </a:extLst>
          </p:cNvPr>
          <p:cNvSpPr txBox="1"/>
          <p:nvPr/>
        </p:nvSpPr>
        <p:spPr>
          <a:xfrm>
            <a:off x="521208" y="2578608"/>
            <a:ext cx="467258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occurrence_mean</a:t>
            </a:r>
            <a:r>
              <a:rPr lang="en-US" dirty="0"/>
              <a:t> ≈ 91.4 → On average, pixels within lake polygon were water in ~</a:t>
            </a:r>
            <a:r>
              <a:rPr lang="en-US" b="1" dirty="0"/>
              <a:t>91%</a:t>
            </a:r>
            <a:r>
              <a:rPr lang="en-US" dirty="0"/>
              <a:t> of valid observations.</a:t>
            </a:r>
            <a:r>
              <a:rPr lang="en-US" dirty="0">
                <a:effectLst/>
              </a:rPr>
              <a:t> L</a:t>
            </a:r>
            <a:r>
              <a:rPr lang="en-US" dirty="0"/>
              <a:t>ake surface is almost always water between the years </a:t>
            </a:r>
            <a:r>
              <a:rPr lang="en-TR" dirty="0"/>
              <a:t>1984–2021.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occurrence_stdDev</a:t>
            </a:r>
            <a:r>
              <a:rPr lang="en-US" dirty="0"/>
              <a:t> ≈ 24.8 → There’s notable variability (stable center vs. dynamic shoreline/shallows).</a:t>
            </a:r>
            <a:r>
              <a:rPr lang="en-US" dirty="0">
                <a:effectLst/>
              </a:rPr>
              <a:t>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6E53FA-3C12-D2C2-29E6-DFEEF232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457" r="3496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6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0FDFB8F-3356-1E91-1659-B3637745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163011"/>
            <a:ext cx="4959823" cy="452807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1C8B0C4-912A-D0FE-F8AA-02AE7C136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485582"/>
              </p:ext>
            </p:extLst>
          </p:nvPr>
        </p:nvGraphicFramePr>
        <p:xfrm>
          <a:off x="6153912" y="2578608"/>
          <a:ext cx="5513832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07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with numbers and a number of points&#10;&#10;AI-generated content may be incorrect.">
            <a:extLst>
              <a:ext uri="{FF2B5EF4-FFF2-40B4-BE49-F238E27FC236}">
                <a16:creationId xmlns:a16="http://schemas.microsoft.com/office/drawing/2014/main" id="{1AFFD424-6C37-2E2B-AF30-9C19295A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77" r="1" b="1"/>
          <a:stretch>
            <a:fillRect/>
          </a:stretch>
        </p:blipFill>
        <p:spPr>
          <a:xfrm>
            <a:off x="517870" y="-146047"/>
            <a:ext cx="11388636" cy="64077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EEE2E-98BF-3392-C810-570EE39C67D3}"/>
              </a:ext>
            </a:extLst>
          </p:cNvPr>
          <p:cNvSpPr txBox="1"/>
          <p:nvPr/>
        </p:nvSpPr>
        <p:spPr>
          <a:xfrm>
            <a:off x="312788" y="6026744"/>
            <a:ext cx="1159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i="1" dirty="0"/>
              <a:t>A dominant peak at ~100% confirms that most pixels are persistently water; lower-occurrence tails reflect edge pixels, seasonal ice/snow, and shadows.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520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02F95-0DEC-BF49-C4CB-AA8FB56B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 Abs Diagram: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0A328-90D6-C4EC-E037-9C3F69C2672E}"/>
              </a:ext>
            </a:extLst>
          </p:cNvPr>
          <p:cNvSpPr txBox="1"/>
          <p:nvPr/>
        </p:nvSpPr>
        <p:spPr>
          <a:xfrm>
            <a:off x="521208" y="2578608"/>
            <a:ext cx="4672584" cy="3767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change_abs_mean</a:t>
            </a:r>
            <a:r>
              <a:rPr lang="en-US" dirty="0"/>
              <a:t> ≈ −4.75 → On average, pixels show a </a:t>
            </a:r>
            <a:r>
              <a:rPr lang="en-US" b="1" dirty="0"/>
              <a:t>small decrease</a:t>
            </a:r>
            <a:r>
              <a:rPr lang="en-US" dirty="0"/>
              <a:t> in how often they are detected as water in the later epoch vs. the earlier one (for a mountain lake this usually reflects shoreline shifts, winter ice/snow detection differences, or classification noise more than a true lake shrinkage).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summary, very small negative change (mainly at shoreline).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change_abs_stdDev</a:t>
            </a:r>
            <a:r>
              <a:rPr lang="en-US" dirty="0"/>
              <a:t> ≈ 8.34 → The change is not uniform; it clusters (likely around the shoreline).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5" name="Content Placeholder 4" descr="A computer screen shot of a map&#10;&#10;AI-generated content may be incorrect.">
            <a:extLst>
              <a:ext uri="{FF2B5EF4-FFF2-40B4-BE49-F238E27FC236}">
                <a16:creationId xmlns:a16="http://schemas.microsoft.com/office/drawing/2014/main" id="{64393C82-D5AB-ACA1-63DD-0831B478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79" r="34895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D11015-90C2-C6D7-7E9E-20E83612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7" y="2429691"/>
            <a:ext cx="4437748" cy="391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2EC6C-5E69-3430-8F54-F76335B211A7}"/>
              </a:ext>
            </a:extLst>
          </p:cNvPr>
          <p:cNvSpPr txBox="1"/>
          <p:nvPr/>
        </p:nvSpPr>
        <p:spPr>
          <a:xfrm>
            <a:off x="7507224" y="1088136"/>
            <a:ext cx="41605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What “</a:t>
            </a:r>
            <a:r>
              <a:rPr lang="en-US" b="1" dirty="0" err="1"/>
              <a:t>change_abs</a:t>
            </a:r>
            <a:r>
              <a:rPr lang="en-US" b="1" dirty="0"/>
              <a:t>” is:</a:t>
            </a:r>
            <a:r>
              <a:rPr lang="en-US" dirty="0"/>
              <a:t> The </a:t>
            </a:r>
            <a:r>
              <a:rPr lang="en-US" b="1" dirty="0"/>
              <a:t>absolute change in water occurrence</a:t>
            </a:r>
            <a:r>
              <a:rPr lang="en-US" dirty="0"/>
              <a:t> between two long periods (the dataset compares an </a:t>
            </a:r>
            <a:r>
              <a:rPr lang="en-US" b="1" dirty="0"/>
              <a:t>earlier epoch</a:t>
            </a:r>
            <a:r>
              <a:rPr lang="en-US" dirty="0"/>
              <a:t> to a </a:t>
            </a:r>
            <a:r>
              <a:rPr lang="en-US" b="1" dirty="0"/>
              <a:t>later epoch</a:t>
            </a:r>
            <a:r>
              <a:rPr lang="en-US" dirty="0"/>
              <a:t>).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Negative values → water occurrence </a:t>
            </a:r>
            <a:r>
              <a:rPr lang="en-US" b="1" dirty="0"/>
              <a:t>decreased</a:t>
            </a:r>
            <a:r>
              <a:rPr lang="en-US" dirty="0"/>
              <a:t> in the later period.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Positive values → water occurrence </a:t>
            </a:r>
            <a:r>
              <a:rPr lang="en-US" b="1" dirty="0"/>
              <a:t>increased</a:t>
            </a:r>
            <a:r>
              <a:rPr lang="en-US" dirty="0"/>
              <a:t>.</a:t>
            </a:r>
          </a:p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mean</a:t>
            </a:r>
            <a:r>
              <a:rPr lang="en-US" dirty="0"/>
              <a:t> = average change across your polygon.</a:t>
            </a:r>
          </a:p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b="1" dirty="0" err="1"/>
              <a:t>stdDev</a:t>
            </a:r>
            <a:r>
              <a:rPr lang="en-US" dirty="0"/>
              <a:t> = spatial variability of that change where the change concentrates, typically along edges.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72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JRC Global Surface Water Datasets</vt:lpstr>
      <vt:lpstr>1. Google Earth Engine (GEE)</vt:lpstr>
      <vt:lpstr>PowerPoint Presentation</vt:lpstr>
      <vt:lpstr>2. QGIS (Desktop GIS software)</vt:lpstr>
      <vt:lpstr>Occurrence Diagram:</vt:lpstr>
      <vt:lpstr>PowerPoint Presentation</vt:lpstr>
      <vt:lpstr>PowerPoint Presentation</vt:lpstr>
      <vt:lpstr>Change Abs Diagram: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Emir GEDIKLI</dc:creator>
  <cp:lastModifiedBy>Muhammet Emir GEDIKLI</cp:lastModifiedBy>
  <cp:revision>1</cp:revision>
  <dcterms:created xsi:type="dcterms:W3CDTF">2025-08-24T14:31:14Z</dcterms:created>
  <dcterms:modified xsi:type="dcterms:W3CDTF">2025-08-24T15:10:17Z</dcterms:modified>
</cp:coreProperties>
</file>