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4823" y="88447"/>
            <a:ext cx="1940400" cy="1121196"/>
            <a:chOff x="7675953" y="4285024"/>
            <a:chExt cx="1940400" cy="112119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hec.py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get_hec_data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hec_data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HecSet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20" idx="3"/>
            <a:endCxn id="45" idx="0"/>
          </p:cNvCxnSpPr>
          <p:nvPr/>
        </p:nvCxnSpPr>
        <p:spPr>
          <a:xfrm>
            <a:off x="2035223" y="232447"/>
            <a:ext cx="1429796" cy="3263194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5844706" y="232447"/>
            <a:ext cx="612476" cy="1863084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1"/>
            <a:endCxn id="45" idx="3"/>
          </p:cNvCxnSpPr>
          <p:nvPr/>
        </p:nvCxnSpPr>
        <p:spPr>
          <a:xfrm rot="10800000">
            <a:off x="4435219" y="3639642"/>
            <a:ext cx="1785128" cy="1279115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3"/>
            <a:endCxn id="11" idx="3"/>
          </p:cNvCxnSpPr>
          <p:nvPr/>
        </p:nvCxnSpPr>
        <p:spPr>
          <a:xfrm>
            <a:off x="8160747" y="5201356"/>
            <a:ext cx="12700" cy="28513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74506" y="2095531"/>
            <a:ext cx="1940400" cy="1092616"/>
            <a:chOff x="2723015" y="2750492"/>
            <a:chExt cx="1940400" cy="1092616"/>
          </a:xfrm>
        </p:grpSpPr>
        <p:sp>
          <p:nvSpPr>
            <p:cNvPr id="16" name="Rectangle 15"/>
            <p:cNvSpPr/>
            <p:nvPr/>
          </p:nvSpPr>
          <p:spPr>
            <a:xfrm>
              <a:off x="2723015" y="275049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mpm.py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723015" y="303849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MPM(</a:t>
              </a:r>
              <a:r>
                <a:rPr lang="en-US" altLang="en-US" sz="1200" b="1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BedCore</a:t>
              </a:r>
              <a:r>
                <a:rPr lang="en-US" altLang="en-US" sz="1200" b="1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)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723015" y="33051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check_validty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23015" y="35659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compute_phi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94819" y="3495641"/>
            <a:ext cx="1940400" cy="1103972"/>
            <a:chOff x="-642590" y="2953664"/>
            <a:chExt cx="1940400" cy="1103972"/>
          </a:xfrm>
        </p:grpSpPr>
        <p:sp>
          <p:nvSpPr>
            <p:cNvPr id="45" name="Rectangle 44"/>
            <p:cNvSpPr/>
            <p:nvPr/>
          </p:nvSpPr>
          <p:spPr>
            <a:xfrm>
              <a:off x="-642590" y="29536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main.py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-642590" y="324166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main()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-642590" y="3508401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get_char_grain_size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-642590" y="37804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calculate_mpm()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0347" y="4774756"/>
            <a:ext cx="1940400" cy="850338"/>
            <a:chOff x="149629" y="4322619"/>
            <a:chExt cx="1940400" cy="850338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fun.py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start_logging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log_actions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61" name="Elbow Connector 60"/>
          <p:cNvCxnSpPr>
            <a:stCxn id="15" idx="1"/>
            <a:endCxn id="40" idx="1"/>
          </p:cNvCxnSpPr>
          <p:nvPr/>
        </p:nvCxnSpPr>
        <p:spPr>
          <a:xfrm rot="10800000" flipV="1">
            <a:off x="4874506" y="1061503"/>
            <a:ext cx="1582676" cy="1988044"/>
          </a:xfrm>
          <a:prstGeom prst="bentConnector3">
            <a:avLst>
              <a:gd name="adj1" fmla="val 126398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1" idx="1"/>
            <a:endCxn id="47" idx="3"/>
          </p:cNvCxnSpPr>
          <p:nvPr/>
        </p:nvCxnSpPr>
        <p:spPr>
          <a:xfrm rot="10800000">
            <a:off x="4435219" y="3922242"/>
            <a:ext cx="1785128" cy="156425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3" idx="1"/>
            <a:endCxn id="17" idx="1"/>
          </p:cNvCxnSpPr>
          <p:nvPr/>
        </p:nvCxnSpPr>
        <p:spPr>
          <a:xfrm rot="10800000" flipV="1">
            <a:off x="4874506" y="516611"/>
            <a:ext cx="1582676" cy="2005519"/>
          </a:xfrm>
          <a:prstGeom prst="bentConnector3">
            <a:avLst>
              <a:gd name="adj1" fmla="val 114444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5772" y="1566867"/>
            <a:ext cx="1940400" cy="1396800"/>
            <a:chOff x="7675953" y="4285024"/>
            <a:chExt cx="1940400" cy="1396800"/>
          </a:xfrm>
        </p:grpSpPr>
        <p:sp>
          <p:nvSpPr>
            <p:cNvPr id="65" name="Rectangle 64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grains.py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size_classes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get_grain_data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sep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GrainReader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57182" y="88447"/>
            <a:ext cx="1940400" cy="1848583"/>
            <a:chOff x="6323175" y="91822"/>
            <a:chExt cx="1940400" cy="1848583"/>
          </a:xfrm>
        </p:grpSpPr>
        <p:sp>
          <p:nvSpPr>
            <p:cNvPr id="9" name="Rectangle 8"/>
            <p:cNvSpPr/>
            <p:nvPr/>
          </p:nvSpPr>
          <p:spPr>
            <a:xfrm>
              <a:off x="6323175" y="9182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bedload.py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6323175" y="38138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BedCore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323175" y="65858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add_dimensions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6323175" y="92627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compute_tau_x</a:t>
              </a: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6323175" y="120317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tau_x, </a:t>
              </a:r>
              <a:r>
                <a:rPr lang="en-US" altLang="en-US" sz="12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tau_xcr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323175" y="1478740"/>
              <a:ext cx="1940400" cy="4616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g, s, Se, D, Fr, h, phi, Q, Rh, u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85" name="Elbow Connector 84"/>
          <p:cNvCxnSpPr>
            <a:stCxn id="16" idx="1"/>
            <a:endCxn id="45" idx="0"/>
          </p:cNvCxnSpPr>
          <p:nvPr/>
        </p:nvCxnSpPr>
        <p:spPr>
          <a:xfrm rot="10800000" flipV="1">
            <a:off x="3465020" y="2239531"/>
            <a:ext cx="1409487" cy="1256110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" idx="3"/>
            <a:endCxn id="51" idx="3"/>
          </p:cNvCxnSpPr>
          <p:nvPr/>
        </p:nvCxnSpPr>
        <p:spPr>
          <a:xfrm flipH="1">
            <a:off x="4435219" y="2522131"/>
            <a:ext cx="2379687" cy="1938882"/>
          </a:xfrm>
          <a:prstGeom prst="bentConnector3">
            <a:avLst>
              <a:gd name="adj1" fmla="val -9606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5" idx="3"/>
            <a:endCxn id="45" idx="0"/>
          </p:cNvCxnSpPr>
          <p:nvPr/>
        </p:nvCxnSpPr>
        <p:spPr>
          <a:xfrm>
            <a:off x="2016172" y="1710867"/>
            <a:ext cx="1448847" cy="1784774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1" idx="3"/>
            <a:endCxn id="48" idx="1"/>
          </p:cNvCxnSpPr>
          <p:nvPr/>
        </p:nvCxnSpPr>
        <p:spPr>
          <a:xfrm>
            <a:off x="2016172" y="1993467"/>
            <a:ext cx="478647" cy="219541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7" idx="3"/>
            <a:endCxn id="47" idx="1"/>
          </p:cNvCxnSpPr>
          <p:nvPr/>
        </p:nvCxnSpPr>
        <p:spPr>
          <a:xfrm>
            <a:off x="2035223" y="515047"/>
            <a:ext cx="459596" cy="3407194"/>
          </a:xfrm>
          <a:prstGeom prst="bentConnector3">
            <a:avLst>
              <a:gd name="adj1" fmla="val 50000"/>
            </a:avLst>
          </a:prstGeom>
          <a:ln w="9525">
            <a:solidFill>
              <a:srgbClr val="7030A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58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61</cp:revision>
  <dcterms:created xsi:type="dcterms:W3CDTF">2020-07-01T10:19:50Z</dcterms:created>
  <dcterms:modified xsi:type="dcterms:W3CDTF">2020-08-03T14:57:36Z</dcterms:modified>
</cp:coreProperties>
</file>