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075"/>
    <a:srgbClr val="3494BA"/>
    <a:srgbClr val="4A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025E7B-A21D-43D7-B4CF-B3C257A84C8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A2DC94-0D1C-4860-8726-4CE08CCE73E7}">
      <dgm:prSet phldrT="[Text]"/>
      <dgm:spPr>
        <a:solidFill>
          <a:srgbClr val="3494BA"/>
        </a:solidFill>
      </dgm:spPr>
      <dgm:t>
        <a:bodyPr/>
        <a:lstStyle/>
        <a:p>
          <a:r>
            <a:rPr lang="de-DE" dirty="0" err="1" smtClean="0">
              <a:latin typeface="Arial" panose="020B0604020202020204" pitchFamily="34" charset="0"/>
              <a:cs typeface="Arial" panose="020B0604020202020204" pitchFamily="34" charset="0"/>
            </a:rPr>
            <a:t>utils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3E2BE8-19E2-4305-8B27-F4088D162FDF}" type="parTrans" cxnId="{1A356969-2853-4699-869B-45B8E13D2922}">
      <dgm:prSet/>
      <dgm:spPr/>
      <dgm:t>
        <a:bodyPr/>
        <a:lstStyle/>
        <a:p>
          <a:endParaRPr lang="en-US"/>
        </a:p>
      </dgm:t>
    </dgm:pt>
    <dgm:pt modelId="{9EE41679-C34A-424E-AD18-786FD86A67D7}" type="sibTrans" cxnId="{1A356969-2853-4699-869B-45B8E13D2922}">
      <dgm:prSet/>
      <dgm:spPr/>
      <dgm:t>
        <a:bodyPr/>
        <a:lstStyle/>
        <a:p>
          <a:endParaRPr lang="en-US"/>
        </a:p>
      </dgm:t>
    </dgm:pt>
    <dgm:pt modelId="{58659CD6-4F01-4147-B0C9-DAF8639556FB}">
      <dgm:prSet phldrT="[Text]"/>
      <dgm:spPr>
        <a:solidFill>
          <a:srgbClr val="4A7090"/>
        </a:solidFill>
      </dgm:spPr>
      <dgm:t>
        <a:bodyPr/>
        <a:lstStyle/>
        <a:p>
          <a:r>
            <a:rPr lang="de-DE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plot_funs</a:t>
          </a:r>
          <a:endParaRPr lang="en-US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0DDEF529-2A23-4ACE-AA10-9EAC8ABBCD14}" type="parTrans" cxnId="{F56B6696-6248-401D-A851-29DE45DAD716}">
      <dgm:prSet/>
      <dgm:spPr/>
      <dgm:t>
        <a:bodyPr/>
        <a:lstStyle/>
        <a:p>
          <a:endParaRPr lang="en-US"/>
        </a:p>
      </dgm:t>
    </dgm:pt>
    <dgm:pt modelId="{BC55D8F3-0B5E-4F4E-BBDC-24376A5A6096}" type="sibTrans" cxnId="{F56B6696-6248-401D-A851-29DE45DAD716}">
      <dgm:prSet/>
      <dgm:spPr/>
      <dgm:t>
        <a:bodyPr/>
        <a:lstStyle/>
        <a:p>
          <a:endParaRPr lang="en-US"/>
        </a:p>
      </dgm:t>
    </dgm:pt>
    <dgm:pt modelId="{C7E0EBA0-5BC8-4615-8782-C211BB2A2BE2}">
      <dgm:prSet phldrT="[Text]"/>
      <dgm:spPr>
        <a:solidFill>
          <a:srgbClr val="4A7090"/>
        </a:solidFill>
      </dgm:spPr>
      <dgm:t>
        <a:bodyPr/>
        <a:lstStyle/>
        <a:p>
          <a:r>
            <a:rPr lang="de-DE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compute_bcs</a:t>
          </a:r>
          <a:endParaRPr lang="en-US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FEF9AF52-DA26-464C-BC0B-193B98D27059}" type="parTrans" cxnId="{F4BF18C5-2AB7-4439-8F66-8DE73B86E031}">
      <dgm:prSet/>
      <dgm:spPr/>
      <dgm:t>
        <a:bodyPr/>
        <a:lstStyle/>
        <a:p>
          <a:endParaRPr lang="en-US"/>
        </a:p>
      </dgm:t>
    </dgm:pt>
    <dgm:pt modelId="{9BAC5548-9A7F-406E-85F9-71010D40E2E4}" type="sibTrans" cxnId="{F4BF18C5-2AB7-4439-8F66-8DE73B86E031}">
      <dgm:prSet/>
      <dgm:spPr/>
      <dgm:t>
        <a:bodyPr/>
        <a:lstStyle/>
        <a:p>
          <a:endParaRPr lang="en-US"/>
        </a:p>
      </dgm:t>
    </dgm:pt>
    <dgm:pt modelId="{7446734D-80C1-4D6B-8137-257649BAA025}">
      <dgm:prSet phldrT="[Text]"/>
      <dgm:spPr>
        <a:solidFill>
          <a:srgbClr val="4A7090"/>
        </a:solidFill>
      </dgm:spPr>
      <dgm:t>
        <a:bodyPr/>
        <a:lstStyle/>
        <a:p>
          <a:r>
            <a:rPr lang="de-DE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compute_fuzzy_functions</a:t>
          </a:r>
          <a:endParaRPr lang="en-US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15019DCB-2BB3-476D-AA01-39DED4BDF834}" type="parTrans" cxnId="{5A050545-E5DA-4142-8828-2F707145C876}">
      <dgm:prSet/>
      <dgm:spPr/>
      <dgm:t>
        <a:bodyPr/>
        <a:lstStyle/>
        <a:p>
          <a:endParaRPr lang="en-US"/>
        </a:p>
      </dgm:t>
    </dgm:pt>
    <dgm:pt modelId="{B36DC5C9-74C2-422F-B29D-250219D2C769}" type="sibTrans" cxnId="{5A050545-E5DA-4142-8828-2F707145C876}">
      <dgm:prSet/>
      <dgm:spPr/>
      <dgm:t>
        <a:bodyPr/>
        <a:lstStyle/>
        <a:p>
          <a:endParaRPr lang="en-US"/>
        </a:p>
      </dgm:t>
    </dgm:pt>
    <dgm:pt modelId="{E6E594A8-62AE-48AA-AEBF-130442E66365}">
      <dgm:prSet phldrT="[Text]"/>
      <dgm:spPr>
        <a:solidFill>
          <a:srgbClr val="4A7090"/>
        </a:solidFill>
      </dgm:spPr>
      <dgm:t>
        <a:bodyPr/>
        <a:lstStyle/>
        <a:p>
          <a:r>
            <a:rPr lang="de-DE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generate_ranges</a:t>
          </a:r>
          <a:endParaRPr lang="en-US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AB02B6F8-F2B6-49BE-8EAC-3836617A2766}" type="parTrans" cxnId="{3296D769-C077-4F31-8C6A-580380C9EC99}">
      <dgm:prSet/>
      <dgm:spPr/>
      <dgm:t>
        <a:bodyPr/>
        <a:lstStyle/>
        <a:p>
          <a:endParaRPr lang="en-US"/>
        </a:p>
      </dgm:t>
    </dgm:pt>
    <dgm:pt modelId="{A025DE1D-CC8C-4D72-8079-EFD4E37505C2}" type="sibTrans" cxnId="{3296D769-C077-4F31-8C6A-580380C9EC99}">
      <dgm:prSet/>
      <dgm:spPr/>
      <dgm:t>
        <a:bodyPr/>
        <a:lstStyle/>
        <a:p>
          <a:endParaRPr lang="en-US"/>
        </a:p>
      </dgm:t>
    </dgm:pt>
    <dgm:pt modelId="{1BAB9A4B-E520-4D98-B1D4-03701D61B686}">
      <dgm:prSet phldrT="[Text]"/>
      <dgm:spPr>
        <a:solidFill>
          <a:srgbClr val="4A7090"/>
        </a:solidFill>
      </dgm:spPr>
      <dgm:t>
        <a:bodyPr/>
        <a:lstStyle/>
        <a:p>
          <a:r>
            <a:rPr lang="de-DE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compute_desfuzzy_funs</a:t>
          </a:r>
          <a:endParaRPr lang="en-US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48938424-B7FA-4F69-8540-6C1CEA4B6F98}" type="parTrans" cxnId="{A5380EF9-16A6-4F8C-9CC6-6F4B9F0C5467}">
      <dgm:prSet/>
      <dgm:spPr/>
      <dgm:t>
        <a:bodyPr/>
        <a:lstStyle/>
        <a:p>
          <a:endParaRPr lang="en-US"/>
        </a:p>
      </dgm:t>
    </dgm:pt>
    <dgm:pt modelId="{4821B18F-B438-43A5-A2F3-09496D2ED2B6}" type="sibTrans" cxnId="{A5380EF9-16A6-4F8C-9CC6-6F4B9F0C5467}">
      <dgm:prSet/>
      <dgm:spPr/>
      <dgm:t>
        <a:bodyPr/>
        <a:lstStyle/>
        <a:p>
          <a:endParaRPr lang="en-US"/>
        </a:p>
      </dgm:t>
    </dgm:pt>
    <dgm:pt modelId="{00ECA49F-C011-4B2E-88FC-A0A8D59CF39D}">
      <dgm:prSet phldrT="[Text]"/>
      <dgm:spPr>
        <a:solidFill>
          <a:srgbClr val="4A7090"/>
        </a:solidFill>
      </dgm:spPr>
      <dgm:t>
        <a:bodyPr/>
        <a:lstStyle/>
        <a:p>
          <a:r>
            <a:rPr lang="de-DE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activate_fuzzy_funs</a:t>
          </a:r>
          <a:endParaRPr lang="en-US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D4DB4F42-E928-483C-A912-77EA491101AB}" type="parTrans" cxnId="{E948EE5D-CB93-4433-8C69-7588C5370AD5}">
      <dgm:prSet/>
      <dgm:spPr/>
      <dgm:t>
        <a:bodyPr/>
        <a:lstStyle/>
        <a:p>
          <a:endParaRPr lang="en-US"/>
        </a:p>
      </dgm:t>
    </dgm:pt>
    <dgm:pt modelId="{C05C1C9D-FEDF-42DE-ADF5-FD7718FD6E2E}" type="sibTrans" cxnId="{E948EE5D-CB93-4433-8C69-7588C5370AD5}">
      <dgm:prSet/>
      <dgm:spPr/>
      <dgm:t>
        <a:bodyPr/>
        <a:lstStyle/>
        <a:p>
          <a:endParaRPr lang="en-US"/>
        </a:p>
      </dgm:t>
    </dgm:pt>
    <dgm:pt modelId="{86655958-2C01-4DBB-804E-43CF7506EAEE}">
      <dgm:prSet phldrT="[Text]"/>
      <dgm:spPr>
        <a:solidFill>
          <a:srgbClr val="4A7090"/>
        </a:solidFill>
      </dgm:spPr>
      <dgm:t>
        <a:bodyPr/>
        <a:lstStyle/>
        <a:p>
          <a:r>
            <a:rPr lang="de-DE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plot_aggregation</a:t>
          </a:r>
          <a:endParaRPr lang="en-US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4FC14EDF-D2D6-4DB3-9616-9F6B235CC206}" type="parTrans" cxnId="{9205B94A-EF6F-47BC-8AB4-86AFA4C0659C}">
      <dgm:prSet/>
      <dgm:spPr/>
      <dgm:t>
        <a:bodyPr/>
        <a:lstStyle/>
        <a:p>
          <a:endParaRPr lang="en-US"/>
        </a:p>
      </dgm:t>
    </dgm:pt>
    <dgm:pt modelId="{48AC4713-387C-47AA-B6F8-C29E5A1EB06B}" type="sibTrans" cxnId="{9205B94A-EF6F-47BC-8AB4-86AFA4C0659C}">
      <dgm:prSet/>
      <dgm:spPr/>
      <dgm:t>
        <a:bodyPr/>
        <a:lstStyle/>
        <a:p>
          <a:endParaRPr lang="en-US"/>
        </a:p>
      </dgm:t>
    </dgm:pt>
    <dgm:pt modelId="{5050A322-C294-46B4-BA26-2FF27D7AABA7}">
      <dgm:prSet phldrT="[Text]"/>
      <dgm:spPr>
        <a:solidFill>
          <a:srgbClr val="4A7090"/>
        </a:solidFill>
      </dgm:spPr>
      <dgm:t>
        <a:bodyPr/>
        <a:lstStyle/>
        <a:p>
          <a:r>
            <a:rPr lang="de-DE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apply_fuzzy_rules</a:t>
          </a:r>
          <a:endParaRPr lang="en-US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CC1AD968-873F-4166-A5CD-A033903D3790}" type="parTrans" cxnId="{D2D4DF6F-0A52-42D1-AFBE-7C6011605F68}">
      <dgm:prSet/>
      <dgm:spPr/>
      <dgm:t>
        <a:bodyPr/>
        <a:lstStyle/>
        <a:p>
          <a:endParaRPr lang="en-US"/>
        </a:p>
      </dgm:t>
    </dgm:pt>
    <dgm:pt modelId="{D9E011D5-5496-47D4-92F8-84222A69D4D9}" type="sibTrans" cxnId="{D2D4DF6F-0A52-42D1-AFBE-7C6011605F68}">
      <dgm:prSet/>
      <dgm:spPr/>
      <dgm:t>
        <a:bodyPr/>
        <a:lstStyle/>
        <a:p>
          <a:endParaRPr lang="en-US"/>
        </a:p>
      </dgm:t>
    </dgm:pt>
    <dgm:pt modelId="{EBF4C268-A4F6-40DB-91FD-B90381776BED}">
      <dgm:prSet phldrT="[Text]"/>
      <dgm:spPr>
        <a:solidFill>
          <a:srgbClr val="4A7090"/>
        </a:solidFill>
      </dgm:spPr>
      <dgm:t>
        <a:bodyPr/>
        <a:lstStyle/>
        <a:p>
          <a:r>
            <a:rPr lang="de-DE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find_centroids</a:t>
          </a:r>
          <a:endParaRPr lang="en-US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AC08FAF2-650C-41DC-8BF5-F1C8A9354DC1}" type="parTrans" cxnId="{D46C1938-66C7-4192-88DA-6B486B2497FF}">
      <dgm:prSet/>
      <dgm:spPr/>
      <dgm:t>
        <a:bodyPr/>
        <a:lstStyle/>
        <a:p>
          <a:endParaRPr lang="en-US"/>
        </a:p>
      </dgm:t>
    </dgm:pt>
    <dgm:pt modelId="{858907D7-3A94-4622-8A31-43F4D8580E0D}" type="sibTrans" cxnId="{D46C1938-66C7-4192-88DA-6B486B2497FF}">
      <dgm:prSet/>
      <dgm:spPr/>
      <dgm:t>
        <a:bodyPr/>
        <a:lstStyle/>
        <a:p>
          <a:endParaRPr lang="en-US"/>
        </a:p>
      </dgm:t>
    </dgm:pt>
    <dgm:pt modelId="{26831388-B9D9-4183-8516-448270316FFC}">
      <dgm:prSet phldrT="[Text]"/>
      <dgm:spPr>
        <a:solidFill>
          <a:srgbClr val="4A7090"/>
        </a:solidFill>
      </dgm:spPr>
      <dgm:t>
        <a:bodyPr/>
        <a:lstStyle/>
        <a:p>
          <a:r>
            <a:rPr lang="de-DE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correct_degree_of_clogging</a:t>
          </a:r>
          <a:endParaRPr lang="en-US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D056A1FF-CC35-4EFE-A93F-6B076438969D}" type="parTrans" cxnId="{1B81803E-ACD8-431B-8CB8-6DBB84A2D208}">
      <dgm:prSet/>
      <dgm:spPr/>
      <dgm:t>
        <a:bodyPr/>
        <a:lstStyle/>
        <a:p>
          <a:endParaRPr lang="en-US"/>
        </a:p>
      </dgm:t>
    </dgm:pt>
    <dgm:pt modelId="{6796BD88-F8D3-411A-820A-68249C4CC353}" type="sibTrans" cxnId="{1B81803E-ACD8-431B-8CB8-6DBB84A2D208}">
      <dgm:prSet/>
      <dgm:spPr/>
      <dgm:t>
        <a:bodyPr/>
        <a:lstStyle/>
        <a:p>
          <a:endParaRPr lang="en-US"/>
        </a:p>
      </dgm:t>
    </dgm:pt>
    <dgm:pt modelId="{571DFD2F-36D8-4008-9B12-B501B8BC6010}">
      <dgm:prSet phldrT="[Text]"/>
      <dgm:spPr>
        <a:solidFill>
          <a:srgbClr val="4A7090"/>
        </a:solidFill>
      </dgm:spPr>
      <dgm:t>
        <a:bodyPr/>
        <a:lstStyle/>
        <a:p>
          <a:r>
            <a:rPr lang="de-DE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add_columns</a:t>
          </a:r>
          <a:endParaRPr lang="en-US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3D8800FB-66A0-4999-BD5F-5B12939F5109}" type="parTrans" cxnId="{64814511-7C82-4473-9392-CF3D32B46288}">
      <dgm:prSet/>
      <dgm:spPr/>
      <dgm:t>
        <a:bodyPr/>
        <a:lstStyle/>
        <a:p>
          <a:endParaRPr lang="en-US"/>
        </a:p>
      </dgm:t>
    </dgm:pt>
    <dgm:pt modelId="{7BB64617-956E-4EDB-A3EA-096D907F7017}" type="sibTrans" cxnId="{64814511-7C82-4473-9392-CF3D32B46288}">
      <dgm:prSet/>
      <dgm:spPr/>
      <dgm:t>
        <a:bodyPr/>
        <a:lstStyle/>
        <a:p>
          <a:endParaRPr lang="en-US"/>
        </a:p>
      </dgm:t>
    </dgm:pt>
    <dgm:pt modelId="{57C9A0D3-77F6-4522-BA1D-4BA440E4806F}">
      <dgm:prSet phldrT="[Text]"/>
      <dgm:spPr>
        <a:solidFill>
          <a:srgbClr val="4A7090"/>
        </a:solidFill>
      </dgm:spPr>
      <dgm:t>
        <a:bodyPr/>
        <a:lstStyle/>
        <a:p>
          <a:r>
            <a:rPr lang="de-DE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add_results</a:t>
          </a:r>
          <a:endParaRPr lang="en-US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2B8CA026-EB71-4FE5-8E40-CAC6D3522F74}" type="parTrans" cxnId="{BB3311BA-B1B2-4FE2-9971-A533F7E5DB79}">
      <dgm:prSet/>
      <dgm:spPr/>
      <dgm:t>
        <a:bodyPr/>
        <a:lstStyle/>
        <a:p>
          <a:endParaRPr lang="en-US"/>
        </a:p>
      </dgm:t>
    </dgm:pt>
    <dgm:pt modelId="{2503F1BA-D6FF-44E5-B4F6-3F44B695F9B7}" type="sibTrans" cxnId="{BB3311BA-B1B2-4FE2-9971-A533F7E5DB79}">
      <dgm:prSet/>
      <dgm:spPr/>
      <dgm:t>
        <a:bodyPr/>
        <a:lstStyle/>
        <a:p>
          <a:endParaRPr lang="en-US"/>
        </a:p>
      </dgm:t>
    </dgm:pt>
    <dgm:pt modelId="{9C0E8500-6D78-41FF-BE17-4166E86B1250}" type="pres">
      <dgm:prSet presAssocID="{E3025E7B-A21D-43D7-B4CF-B3C257A84C8C}" presName="Name0" presStyleCnt="0">
        <dgm:presLayoutVars>
          <dgm:dir/>
          <dgm:animLvl val="lvl"/>
          <dgm:resizeHandles val="exact"/>
        </dgm:presLayoutVars>
      </dgm:prSet>
      <dgm:spPr/>
    </dgm:pt>
    <dgm:pt modelId="{551C7981-02FC-4F5B-B2C3-1E3786F1CCE9}" type="pres">
      <dgm:prSet presAssocID="{15A2DC94-0D1C-4860-8726-4CE08CCE73E7}" presName="composite" presStyleCnt="0"/>
      <dgm:spPr/>
    </dgm:pt>
    <dgm:pt modelId="{B80DABE8-C11D-4E2B-87DF-A4F45D98483A}" type="pres">
      <dgm:prSet presAssocID="{15A2DC94-0D1C-4860-8726-4CE08CCE73E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13D6D-6905-4CC9-B2F0-FCD8304E10E7}" type="pres">
      <dgm:prSet presAssocID="{15A2DC94-0D1C-4860-8726-4CE08CCE73E7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5BB938-EAEB-4802-8336-C3ACA4BA715F}" type="presOf" srcId="{EBF4C268-A4F6-40DB-91FD-B90381776BED}" destId="{71513D6D-6905-4CC9-B2F0-FCD8304E10E7}" srcOrd="0" destOrd="8" presId="urn:microsoft.com/office/officeart/2005/8/layout/hList1"/>
    <dgm:cxn modelId="{5A050545-E5DA-4142-8828-2F707145C876}" srcId="{15A2DC94-0D1C-4860-8726-4CE08CCE73E7}" destId="{7446734D-80C1-4D6B-8137-257649BAA025}" srcOrd="2" destOrd="0" parTransId="{15019DCB-2BB3-476D-AA01-39DED4BDF834}" sibTransId="{B36DC5C9-74C2-422F-B29D-250219D2C769}"/>
    <dgm:cxn modelId="{F56B6696-6248-401D-A851-29DE45DAD716}" srcId="{15A2DC94-0D1C-4860-8726-4CE08CCE73E7}" destId="{58659CD6-4F01-4147-B0C9-DAF8639556FB}" srcOrd="0" destOrd="0" parTransId="{0DDEF529-2A23-4ACE-AA10-9EAC8ABBCD14}" sibTransId="{BC55D8F3-0B5E-4F4E-BBDC-24376A5A6096}"/>
    <dgm:cxn modelId="{D46C1938-66C7-4192-88DA-6B486B2497FF}" srcId="{15A2DC94-0D1C-4860-8726-4CE08CCE73E7}" destId="{EBF4C268-A4F6-40DB-91FD-B90381776BED}" srcOrd="8" destOrd="0" parTransId="{AC08FAF2-650C-41DC-8BF5-F1C8A9354DC1}" sibTransId="{858907D7-3A94-4622-8A31-43F4D8580E0D}"/>
    <dgm:cxn modelId="{EB7ABD52-650B-4E5B-99A7-D8B000CF87ED}" type="presOf" srcId="{26831388-B9D9-4183-8516-448270316FFC}" destId="{71513D6D-6905-4CC9-B2F0-FCD8304E10E7}" srcOrd="0" destOrd="9" presId="urn:microsoft.com/office/officeart/2005/8/layout/hList1"/>
    <dgm:cxn modelId="{F0B425CC-4AA9-4AAC-BA62-2A8AA0FEA3F0}" type="presOf" srcId="{58659CD6-4F01-4147-B0C9-DAF8639556FB}" destId="{71513D6D-6905-4CC9-B2F0-FCD8304E10E7}" srcOrd="0" destOrd="0" presId="urn:microsoft.com/office/officeart/2005/8/layout/hList1"/>
    <dgm:cxn modelId="{C6E8F4BB-6299-4243-AC73-6DA082960B70}" type="presOf" srcId="{86655958-2C01-4DBB-804E-43CF7506EAEE}" destId="{71513D6D-6905-4CC9-B2F0-FCD8304E10E7}" srcOrd="0" destOrd="6" presId="urn:microsoft.com/office/officeart/2005/8/layout/hList1"/>
    <dgm:cxn modelId="{D2D4DF6F-0A52-42D1-AFBE-7C6011605F68}" srcId="{15A2DC94-0D1C-4860-8726-4CE08CCE73E7}" destId="{5050A322-C294-46B4-BA26-2FF27D7AABA7}" srcOrd="7" destOrd="0" parTransId="{CC1AD968-873F-4166-A5CD-A033903D3790}" sibTransId="{D9E011D5-5496-47D4-92F8-84222A69D4D9}"/>
    <dgm:cxn modelId="{1A356969-2853-4699-869B-45B8E13D2922}" srcId="{E3025E7B-A21D-43D7-B4CF-B3C257A84C8C}" destId="{15A2DC94-0D1C-4860-8726-4CE08CCE73E7}" srcOrd="0" destOrd="0" parTransId="{F43E2BE8-19E2-4305-8B27-F4088D162FDF}" sibTransId="{9EE41679-C34A-424E-AD18-786FD86A67D7}"/>
    <dgm:cxn modelId="{64814511-7C82-4473-9392-CF3D32B46288}" srcId="{15A2DC94-0D1C-4860-8726-4CE08CCE73E7}" destId="{571DFD2F-36D8-4008-9B12-B501B8BC6010}" srcOrd="10" destOrd="0" parTransId="{3D8800FB-66A0-4999-BD5F-5B12939F5109}" sibTransId="{7BB64617-956E-4EDB-A3EA-096D907F7017}"/>
    <dgm:cxn modelId="{9058987E-F04F-432C-9A6E-1F35069338C8}" type="presOf" srcId="{7446734D-80C1-4D6B-8137-257649BAA025}" destId="{71513D6D-6905-4CC9-B2F0-FCD8304E10E7}" srcOrd="0" destOrd="2" presId="urn:microsoft.com/office/officeart/2005/8/layout/hList1"/>
    <dgm:cxn modelId="{3296D769-C077-4F31-8C6A-580380C9EC99}" srcId="{15A2DC94-0D1C-4860-8726-4CE08CCE73E7}" destId="{E6E594A8-62AE-48AA-AEBF-130442E66365}" srcOrd="3" destOrd="0" parTransId="{AB02B6F8-F2B6-49BE-8EAC-3836617A2766}" sibTransId="{A025DE1D-CC8C-4D72-8079-EFD4E37505C2}"/>
    <dgm:cxn modelId="{EB35CF44-77DD-4CB4-8BDE-7A44A3FF7DD1}" type="presOf" srcId="{E3025E7B-A21D-43D7-B4CF-B3C257A84C8C}" destId="{9C0E8500-6D78-41FF-BE17-4166E86B1250}" srcOrd="0" destOrd="0" presId="urn:microsoft.com/office/officeart/2005/8/layout/hList1"/>
    <dgm:cxn modelId="{CEEF2E35-1100-45C4-98B1-CFDCA61FADCD}" type="presOf" srcId="{15A2DC94-0D1C-4860-8726-4CE08CCE73E7}" destId="{B80DABE8-C11D-4E2B-87DF-A4F45D98483A}" srcOrd="0" destOrd="0" presId="urn:microsoft.com/office/officeart/2005/8/layout/hList1"/>
    <dgm:cxn modelId="{BB3311BA-B1B2-4FE2-9971-A533F7E5DB79}" srcId="{15A2DC94-0D1C-4860-8726-4CE08CCE73E7}" destId="{57C9A0D3-77F6-4522-BA1D-4BA440E4806F}" srcOrd="11" destOrd="0" parTransId="{2B8CA026-EB71-4FE5-8E40-CAC6D3522F74}" sibTransId="{2503F1BA-D6FF-44E5-B4F6-3F44B695F9B7}"/>
    <dgm:cxn modelId="{9205B94A-EF6F-47BC-8AB4-86AFA4C0659C}" srcId="{15A2DC94-0D1C-4860-8726-4CE08CCE73E7}" destId="{86655958-2C01-4DBB-804E-43CF7506EAEE}" srcOrd="6" destOrd="0" parTransId="{4FC14EDF-D2D6-4DB3-9616-9F6B235CC206}" sibTransId="{48AC4713-387C-47AA-B6F8-C29E5A1EB06B}"/>
    <dgm:cxn modelId="{E948EE5D-CB93-4433-8C69-7588C5370AD5}" srcId="{15A2DC94-0D1C-4860-8726-4CE08CCE73E7}" destId="{00ECA49F-C011-4B2E-88FC-A0A8D59CF39D}" srcOrd="5" destOrd="0" parTransId="{D4DB4F42-E928-483C-A912-77EA491101AB}" sibTransId="{C05C1C9D-FEDF-42DE-ADF5-FD7718FD6E2E}"/>
    <dgm:cxn modelId="{0BB27DF6-2FBC-4477-B20A-22DB1F13A679}" type="presOf" srcId="{00ECA49F-C011-4B2E-88FC-A0A8D59CF39D}" destId="{71513D6D-6905-4CC9-B2F0-FCD8304E10E7}" srcOrd="0" destOrd="5" presId="urn:microsoft.com/office/officeart/2005/8/layout/hList1"/>
    <dgm:cxn modelId="{F4BF18C5-2AB7-4439-8F66-8DE73B86E031}" srcId="{15A2DC94-0D1C-4860-8726-4CE08CCE73E7}" destId="{C7E0EBA0-5BC8-4615-8782-C211BB2A2BE2}" srcOrd="1" destOrd="0" parTransId="{FEF9AF52-DA26-464C-BC0B-193B98D27059}" sibTransId="{9BAC5548-9A7F-406E-85F9-71010D40E2E4}"/>
    <dgm:cxn modelId="{B8DC8D4A-1D55-4AB0-8C59-B2EE4BAA4025}" type="presOf" srcId="{1BAB9A4B-E520-4D98-B1D4-03701D61B686}" destId="{71513D6D-6905-4CC9-B2F0-FCD8304E10E7}" srcOrd="0" destOrd="4" presId="urn:microsoft.com/office/officeart/2005/8/layout/hList1"/>
    <dgm:cxn modelId="{A5380EF9-16A6-4F8C-9CC6-6F4B9F0C5467}" srcId="{15A2DC94-0D1C-4860-8726-4CE08CCE73E7}" destId="{1BAB9A4B-E520-4D98-B1D4-03701D61B686}" srcOrd="4" destOrd="0" parTransId="{48938424-B7FA-4F69-8540-6C1CEA4B6F98}" sibTransId="{4821B18F-B438-43A5-A2F3-09496D2ED2B6}"/>
    <dgm:cxn modelId="{81C7C514-EC7E-4B54-B814-83510C4C732E}" type="presOf" srcId="{5050A322-C294-46B4-BA26-2FF27D7AABA7}" destId="{71513D6D-6905-4CC9-B2F0-FCD8304E10E7}" srcOrd="0" destOrd="7" presId="urn:microsoft.com/office/officeart/2005/8/layout/hList1"/>
    <dgm:cxn modelId="{BA97C3AC-B202-4782-AED4-910DB7BD99CE}" type="presOf" srcId="{E6E594A8-62AE-48AA-AEBF-130442E66365}" destId="{71513D6D-6905-4CC9-B2F0-FCD8304E10E7}" srcOrd="0" destOrd="3" presId="urn:microsoft.com/office/officeart/2005/8/layout/hList1"/>
    <dgm:cxn modelId="{EAE25332-A3C0-40A8-BBD1-8CBA50F1B196}" type="presOf" srcId="{571DFD2F-36D8-4008-9B12-B501B8BC6010}" destId="{71513D6D-6905-4CC9-B2F0-FCD8304E10E7}" srcOrd="0" destOrd="10" presId="urn:microsoft.com/office/officeart/2005/8/layout/hList1"/>
    <dgm:cxn modelId="{9C1C576D-38FF-4902-B393-63DCE68BA4F5}" type="presOf" srcId="{57C9A0D3-77F6-4522-BA1D-4BA440E4806F}" destId="{71513D6D-6905-4CC9-B2F0-FCD8304E10E7}" srcOrd="0" destOrd="11" presId="urn:microsoft.com/office/officeart/2005/8/layout/hList1"/>
    <dgm:cxn modelId="{D81E2D8F-2438-4480-8805-440753985257}" type="presOf" srcId="{C7E0EBA0-5BC8-4615-8782-C211BB2A2BE2}" destId="{71513D6D-6905-4CC9-B2F0-FCD8304E10E7}" srcOrd="0" destOrd="1" presId="urn:microsoft.com/office/officeart/2005/8/layout/hList1"/>
    <dgm:cxn modelId="{1B81803E-ACD8-431B-8CB8-6DBB84A2D208}" srcId="{15A2DC94-0D1C-4860-8726-4CE08CCE73E7}" destId="{26831388-B9D9-4183-8516-448270316FFC}" srcOrd="9" destOrd="0" parTransId="{D056A1FF-CC35-4EFE-A93F-6B076438969D}" sibTransId="{6796BD88-F8D3-411A-820A-68249C4CC353}"/>
    <dgm:cxn modelId="{385F6CED-68C3-4676-BA45-07AEF3F1620C}" type="presParOf" srcId="{9C0E8500-6D78-41FF-BE17-4166E86B1250}" destId="{551C7981-02FC-4F5B-B2C3-1E3786F1CCE9}" srcOrd="0" destOrd="0" presId="urn:microsoft.com/office/officeart/2005/8/layout/hList1"/>
    <dgm:cxn modelId="{54E45347-FF4B-4D78-B769-06EE6499BD0B}" type="presParOf" srcId="{551C7981-02FC-4F5B-B2C3-1E3786F1CCE9}" destId="{B80DABE8-C11D-4E2B-87DF-A4F45D98483A}" srcOrd="0" destOrd="0" presId="urn:microsoft.com/office/officeart/2005/8/layout/hList1"/>
    <dgm:cxn modelId="{8D4A0E67-095C-44D1-AFB9-FAE51C810256}" type="presParOf" srcId="{551C7981-02FC-4F5B-B2C3-1E3786F1CCE9}" destId="{71513D6D-6905-4CC9-B2F0-FCD8304E10E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025E7B-A21D-43D7-B4CF-B3C257A84C8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A2DC94-0D1C-4860-8726-4CE08CCE73E7}">
      <dgm:prSet phldrT="[Text]"/>
      <dgm:spPr>
        <a:solidFill>
          <a:srgbClr val="3494BA"/>
        </a:solidFill>
      </dgm:spPr>
      <dgm:t>
        <a:bodyPr/>
        <a:lstStyle/>
        <a:p>
          <a:r>
            <a:rPr lang="de-DE" dirty="0" err="1" smtClean="0">
              <a:latin typeface="Arial" panose="020B0604020202020204" pitchFamily="34" charset="0"/>
              <a:cs typeface="Arial" panose="020B0604020202020204" pitchFamily="34" charset="0"/>
            </a:rPr>
            <a:t>degree_clogging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3E2BE8-19E2-4305-8B27-F4088D162FDF}" type="parTrans" cxnId="{1A356969-2853-4699-869B-45B8E13D2922}">
      <dgm:prSet/>
      <dgm:spPr/>
      <dgm:t>
        <a:bodyPr/>
        <a:lstStyle/>
        <a:p>
          <a:endParaRPr lang="en-US"/>
        </a:p>
      </dgm:t>
    </dgm:pt>
    <dgm:pt modelId="{9EE41679-C34A-424E-AD18-786FD86A67D7}" type="sibTrans" cxnId="{1A356969-2853-4699-869B-45B8E13D2922}">
      <dgm:prSet/>
      <dgm:spPr/>
      <dgm:t>
        <a:bodyPr/>
        <a:lstStyle/>
        <a:p>
          <a:endParaRPr lang="en-US"/>
        </a:p>
      </dgm:t>
    </dgm:pt>
    <dgm:pt modelId="{58659CD6-4F01-4147-B0C9-DAF8639556FB}">
      <dgm:prSet phldrT="[Text]"/>
      <dgm:spPr>
        <a:solidFill>
          <a:srgbClr val="4A7090"/>
        </a:solidFill>
      </dgm:spPr>
      <dgm:t>
        <a:bodyPr/>
        <a:lstStyle/>
        <a:p>
          <a:r>
            <a:rPr lang="de-DE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degree_clogging</a:t>
          </a:r>
          <a:endParaRPr lang="en-US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0DDEF529-2A23-4ACE-AA10-9EAC8ABBCD14}" type="parTrans" cxnId="{F56B6696-6248-401D-A851-29DE45DAD716}">
      <dgm:prSet/>
      <dgm:spPr/>
      <dgm:t>
        <a:bodyPr/>
        <a:lstStyle/>
        <a:p>
          <a:endParaRPr lang="en-US"/>
        </a:p>
      </dgm:t>
    </dgm:pt>
    <dgm:pt modelId="{BC55D8F3-0B5E-4F4E-BBDC-24376A5A6096}" type="sibTrans" cxnId="{F56B6696-6248-401D-A851-29DE45DAD716}">
      <dgm:prSet/>
      <dgm:spPr/>
      <dgm:t>
        <a:bodyPr/>
        <a:lstStyle/>
        <a:p>
          <a:endParaRPr lang="en-US"/>
        </a:p>
      </dgm:t>
    </dgm:pt>
    <dgm:pt modelId="{9C0E8500-6D78-41FF-BE17-4166E86B1250}" type="pres">
      <dgm:prSet presAssocID="{E3025E7B-A21D-43D7-B4CF-B3C257A84C8C}" presName="Name0" presStyleCnt="0">
        <dgm:presLayoutVars>
          <dgm:dir/>
          <dgm:animLvl val="lvl"/>
          <dgm:resizeHandles val="exact"/>
        </dgm:presLayoutVars>
      </dgm:prSet>
      <dgm:spPr/>
    </dgm:pt>
    <dgm:pt modelId="{551C7981-02FC-4F5B-B2C3-1E3786F1CCE9}" type="pres">
      <dgm:prSet presAssocID="{15A2DC94-0D1C-4860-8726-4CE08CCE73E7}" presName="composite" presStyleCnt="0"/>
      <dgm:spPr/>
    </dgm:pt>
    <dgm:pt modelId="{B80DABE8-C11D-4E2B-87DF-A4F45D98483A}" type="pres">
      <dgm:prSet presAssocID="{15A2DC94-0D1C-4860-8726-4CE08CCE73E7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13D6D-6905-4CC9-B2F0-FCD8304E10E7}" type="pres">
      <dgm:prSet presAssocID="{15A2DC94-0D1C-4860-8726-4CE08CCE73E7}" presName="desTx" presStyleLbl="alignAccFollowNode1" presStyleIdx="0" presStyleCnt="1" custLinFactNeighborX="4186" custLinFactNeighborY="383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425CC-4AA9-4AAC-BA62-2A8AA0FEA3F0}" type="presOf" srcId="{58659CD6-4F01-4147-B0C9-DAF8639556FB}" destId="{71513D6D-6905-4CC9-B2F0-FCD8304E10E7}" srcOrd="0" destOrd="0" presId="urn:microsoft.com/office/officeart/2005/8/layout/hList1"/>
    <dgm:cxn modelId="{F56B6696-6248-401D-A851-29DE45DAD716}" srcId="{15A2DC94-0D1C-4860-8726-4CE08CCE73E7}" destId="{58659CD6-4F01-4147-B0C9-DAF8639556FB}" srcOrd="0" destOrd="0" parTransId="{0DDEF529-2A23-4ACE-AA10-9EAC8ABBCD14}" sibTransId="{BC55D8F3-0B5E-4F4E-BBDC-24376A5A6096}"/>
    <dgm:cxn modelId="{1A356969-2853-4699-869B-45B8E13D2922}" srcId="{E3025E7B-A21D-43D7-B4CF-B3C257A84C8C}" destId="{15A2DC94-0D1C-4860-8726-4CE08CCE73E7}" srcOrd="0" destOrd="0" parTransId="{F43E2BE8-19E2-4305-8B27-F4088D162FDF}" sibTransId="{9EE41679-C34A-424E-AD18-786FD86A67D7}"/>
    <dgm:cxn modelId="{CEEF2E35-1100-45C4-98B1-CFDCA61FADCD}" type="presOf" srcId="{15A2DC94-0D1C-4860-8726-4CE08CCE73E7}" destId="{B80DABE8-C11D-4E2B-87DF-A4F45D98483A}" srcOrd="0" destOrd="0" presId="urn:microsoft.com/office/officeart/2005/8/layout/hList1"/>
    <dgm:cxn modelId="{EB35CF44-77DD-4CB4-8BDE-7A44A3FF7DD1}" type="presOf" srcId="{E3025E7B-A21D-43D7-B4CF-B3C257A84C8C}" destId="{9C0E8500-6D78-41FF-BE17-4166E86B1250}" srcOrd="0" destOrd="0" presId="urn:microsoft.com/office/officeart/2005/8/layout/hList1"/>
    <dgm:cxn modelId="{385F6CED-68C3-4676-BA45-07AEF3F1620C}" type="presParOf" srcId="{9C0E8500-6D78-41FF-BE17-4166E86B1250}" destId="{551C7981-02FC-4F5B-B2C3-1E3786F1CCE9}" srcOrd="0" destOrd="0" presId="urn:microsoft.com/office/officeart/2005/8/layout/hList1"/>
    <dgm:cxn modelId="{54E45347-FF4B-4D78-B769-06EE6499BD0B}" type="presParOf" srcId="{551C7981-02FC-4F5B-B2C3-1E3786F1CCE9}" destId="{B80DABE8-C11D-4E2B-87DF-A4F45D98483A}" srcOrd="0" destOrd="0" presId="urn:microsoft.com/office/officeart/2005/8/layout/hList1"/>
    <dgm:cxn modelId="{8D4A0E67-095C-44D1-AFB9-FAE51C810256}" type="presParOf" srcId="{551C7981-02FC-4F5B-B2C3-1E3786F1CCE9}" destId="{71513D6D-6905-4CC9-B2F0-FCD8304E10E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025E7B-A21D-43D7-B4CF-B3C257A84C8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A2DC94-0D1C-4860-8726-4CE08CCE73E7}">
      <dgm:prSet phldrT="[Text]"/>
      <dgm:spPr>
        <a:solidFill>
          <a:srgbClr val="3494BA"/>
        </a:solidFill>
      </dgm:spPr>
      <dgm:t>
        <a:bodyPr/>
        <a:lstStyle/>
        <a:p>
          <a:r>
            <a:rPr lang="de-DE" dirty="0" err="1" smtClean="0">
              <a:latin typeface="Arial" panose="020B0604020202020204" pitchFamily="34" charset="0"/>
              <a:cs typeface="Arial" panose="020B0604020202020204" pitchFamily="34" charset="0"/>
            </a:rPr>
            <a:t>config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3E2BE8-19E2-4305-8B27-F4088D162FDF}" type="parTrans" cxnId="{1A356969-2853-4699-869B-45B8E13D2922}">
      <dgm:prSet/>
      <dgm:spPr/>
      <dgm:t>
        <a:bodyPr/>
        <a:lstStyle/>
        <a:p>
          <a:endParaRPr lang="en-US"/>
        </a:p>
      </dgm:t>
    </dgm:pt>
    <dgm:pt modelId="{9EE41679-C34A-424E-AD18-786FD86A67D7}" type="sibTrans" cxnId="{1A356969-2853-4699-869B-45B8E13D2922}">
      <dgm:prSet/>
      <dgm:spPr/>
      <dgm:t>
        <a:bodyPr/>
        <a:lstStyle/>
        <a:p>
          <a:endParaRPr lang="en-US"/>
        </a:p>
      </dgm:t>
    </dgm:pt>
    <dgm:pt modelId="{58659CD6-4F01-4147-B0C9-DAF8639556FB}">
      <dgm:prSet phldrT="[Text]"/>
      <dgm:spPr>
        <a:solidFill>
          <a:srgbClr val="4A7090"/>
        </a:solidFill>
      </dgm:spPr>
      <dgm:t>
        <a:bodyPr/>
        <a:lstStyle/>
        <a:p>
          <a:r>
            <a:rPr lang="de-DE" dirty="0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[</a:t>
          </a:r>
          <a:r>
            <a:rPr lang="de-DE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membership</a:t>
          </a:r>
          <a:r>
            <a:rPr lang="de-DE" dirty="0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de-DE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function</a:t>
          </a:r>
          <a:r>
            <a:rPr lang="de-DE" dirty="0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de-DE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parameters</a:t>
          </a:r>
          <a:r>
            <a:rPr lang="de-DE" dirty="0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]</a:t>
          </a:r>
          <a:endParaRPr lang="en-US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gm:t>
    </dgm:pt>
    <dgm:pt modelId="{0DDEF529-2A23-4ACE-AA10-9EAC8ABBCD14}" type="parTrans" cxnId="{F56B6696-6248-401D-A851-29DE45DAD716}">
      <dgm:prSet/>
      <dgm:spPr/>
      <dgm:t>
        <a:bodyPr/>
        <a:lstStyle/>
        <a:p>
          <a:endParaRPr lang="en-US"/>
        </a:p>
      </dgm:t>
    </dgm:pt>
    <dgm:pt modelId="{BC55D8F3-0B5E-4F4E-BBDC-24376A5A6096}" type="sibTrans" cxnId="{F56B6696-6248-401D-A851-29DE45DAD716}">
      <dgm:prSet/>
      <dgm:spPr/>
      <dgm:t>
        <a:bodyPr/>
        <a:lstStyle/>
        <a:p>
          <a:endParaRPr lang="en-US"/>
        </a:p>
      </dgm:t>
    </dgm:pt>
    <dgm:pt modelId="{9C0E8500-6D78-41FF-BE17-4166E86B1250}" type="pres">
      <dgm:prSet presAssocID="{E3025E7B-A21D-43D7-B4CF-B3C257A84C8C}" presName="Name0" presStyleCnt="0">
        <dgm:presLayoutVars>
          <dgm:dir/>
          <dgm:animLvl val="lvl"/>
          <dgm:resizeHandles val="exact"/>
        </dgm:presLayoutVars>
      </dgm:prSet>
      <dgm:spPr/>
    </dgm:pt>
    <dgm:pt modelId="{551C7981-02FC-4F5B-B2C3-1E3786F1CCE9}" type="pres">
      <dgm:prSet presAssocID="{15A2DC94-0D1C-4860-8726-4CE08CCE73E7}" presName="composite" presStyleCnt="0"/>
      <dgm:spPr/>
    </dgm:pt>
    <dgm:pt modelId="{B80DABE8-C11D-4E2B-87DF-A4F45D98483A}" type="pres">
      <dgm:prSet presAssocID="{15A2DC94-0D1C-4860-8726-4CE08CCE73E7}" presName="parTx" presStyleLbl="alignNode1" presStyleIdx="0" presStyleCnt="1" custLinFactNeighborX="-13953" custLinFactNeighborY="-544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13D6D-6905-4CC9-B2F0-FCD8304E10E7}" type="pres">
      <dgm:prSet presAssocID="{15A2DC94-0D1C-4860-8726-4CE08CCE73E7}" presName="desTx" presStyleLbl="alignAccFollowNode1" presStyleIdx="0" presStyleCnt="1" custLinFactNeighborX="-3837" custLinFactNeighborY="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0B425CC-4AA9-4AAC-BA62-2A8AA0FEA3F0}" type="presOf" srcId="{58659CD6-4F01-4147-B0C9-DAF8639556FB}" destId="{71513D6D-6905-4CC9-B2F0-FCD8304E10E7}" srcOrd="0" destOrd="0" presId="urn:microsoft.com/office/officeart/2005/8/layout/hList1"/>
    <dgm:cxn modelId="{F56B6696-6248-401D-A851-29DE45DAD716}" srcId="{15A2DC94-0D1C-4860-8726-4CE08CCE73E7}" destId="{58659CD6-4F01-4147-B0C9-DAF8639556FB}" srcOrd="0" destOrd="0" parTransId="{0DDEF529-2A23-4ACE-AA10-9EAC8ABBCD14}" sibTransId="{BC55D8F3-0B5E-4F4E-BBDC-24376A5A6096}"/>
    <dgm:cxn modelId="{CEEF2E35-1100-45C4-98B1-CFDCA61FADCD}" type="presOf" srcId="{15A2DC94-0D1C-4860-8726-4CE08CCE73E7}" destId="{B80DABE8-C11D-4E2B-87DF-A4F45D98483A}" srcOrd="0" destOrd="0" presId="urn:microsoft.com/office/officeart/2005/8/layout/hList1"/>
    <dgm:cxn modelId="{EB35CF44-77DD-4CB4-8BDE-7A44A3FF7DD1}" type="presOf" srcId="{E3025E7B-A21D-43D7-B4CF-B3C257A84C8C}" destId="{9C0E8500-6D78-41FF-BE17-4166E86B1250}" srcOrd="0" destOrd="0" presId="urn:microsoft.com/office/officeart/2005/8/layout/hList1"/>
    <dgm:cxn modelId="{1A356969-2853-4699-869B-45B8E13D2922}" srcId="{E3025E7B-A21D-43D7-B4CF-B3C257A84C8C}" destId="{15A2DC94-0D1C-4860-8726-4CE08CCE73E7}" srcOrd="0" destOrd="0" parTransId="{F43E2BE8-19E2-4305-8B27-F4088D162FDF}" sibTransId="{9EE41679-C34A-424E-AD18-786FD86A67D7}"/>
    <dgm:cxn modelId="{385F6CED-68C3-4676-BA45-07AEF3F1620C}" type="presParOf" srcId="{9C0E8500-6D78-41FF-BE17-4166E86B1250}" destId="{551C7981-02FC-4F5B-B2C3-1E3786F1CCE9}" srcOrd="0" destOrd="0" presId="urn:microsoft.com/office/officeart/2005/8/layout/hList1"/>
    <dgm:cxn modelId="{54E45347-FF4B-4D78-B769-06EE6499BD0B}" type="presParOf" srcId="{551C7981-02FC-4F5B-B2C3-1E3786F1CCE9}" destId="{B80DABE8-C11D-4E2B-87DF-A4F45D98483A}" srcOrd="0" destOrd="0" presId="urn:microsoft.com/office/officeart/2005/8/layout/hList1"/>
    <dgm:cxn modelId="{8D4A0E67-095C-44D1-AFB9-FAE51C810256}" type="presParOf" srcId="{551C7981-02FC-4F5B-B2C3-1E3786F1CCE9}" destId="{71513D6D-6905-4CC9-B2F0-FCD8304E10E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DABE8-C11D-4E2B-87DF-A4F45D98483A}">
      <dsp:nvSpPr>
        <dsp:cNvPr id="0" name=""/>
        <dsp:cNvSpPr/>
      </dsp:nvSpPr>
      <dsp:spPr>
        <a:xfrm>
          <a:off x="0" y="158316"/>
          <a:ext cx="2418080" cy="374400"/>
        </a:xfrm>
        <a:prstGeom prst="rect">
          <a:avLst/>
        </a:prstGeom>
        <a:solidFill>
          <a:srgbClr val="3494B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utils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58316"/>
        <a:ext cx="2418080" cy="374400"/>
      </dsp:txXfrm>
    </dsp:sp>
    <dsp:sp modelId="{71513D6D-6905-4CC9-B2F0-FCD8304E10E7}">
      <dsp:nvSpPr>
        <dsp:cNvPr id="0" name=""/>
        <dsp:cNvSpPr/>
      </dsp:nvSpPr>
      <dsp:spPr>
        <a:xfrm>
          <a:off x="0" y="532716"/>
          <a:ext cx="2418080" cy="2926169"/>
        </a:xfrm>
        <a:prstGeom prst="rect">
          <a:avLst/>
        </a:prstGeom>
        <a:solidFill>
          <a:srgbClr val="4A7090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plot_funs</a:t>
          </a:r>
          <a:endParaRPr lang="en-US" sz="1300" kern="1200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compute_bcs</a:t>
          </a:r>
          <a:endParaRPr lang="en-US" sz="1300" kern="1200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compute_fuzzy_functions</a:t>
          </a:r>
          <a:endParaRPr lang="en-US" sz="1300" kern="1200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generate_ranges</a:t>
          </a:r>
          <a:endParaRPr lang="en-US" sz="1300" kern="1200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compute_desfuzzy_funs</a:t>
          </a:r>
          <a:endParaRPr lang="en-US" sz="1300" kern="1200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activate_fuzzy_funs</a:t>
          </a:r>
          <a:endParaRPr lang="en-US" sz="1300" kern="1200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plot_aggregation</a:t>
          </a:r>
          <a:endParaRPr lang="en-US" sz="1300" kern="1200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apply_fuzzy_rules</a:t>
          </a:r>
          <a:endParaRPr lang="en-US" sz="1300" kern="1200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find_centroids</a:t>
          </a:r>
          <a:endParaRPr lang="en-US" sz="1300" kern="1200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correct_degree_of_clogging</a:t>
          </a:r>
          <a:endParaRPr lang="en-US" sz="1300" kern="1200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add_columns</a:t>
          </a:r>
          <a:endParaRPr lang="en-US" sz="1300" kern="1200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300" kern="1200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add_results</a:t>
          </a:r>
          <a:endParaRPr lang="en-US" sz="1300" kern="1200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0" y="532716"/>
        <a:ext cx="2418080" cy="29261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DABE8-C11D-4E2B-87DF-A4F45D98483A}">
      <dsp:nvSpPr>
        <dsp:cNvPr id="0" name=""/>
        <dsp:cNvSpPr/>
      </dsp:nvSpPr>
      <dsp:spPr>
        <a:xfrm>
          <a:off x="0" y="639"/>
          <a:ext cx="2496459" cy="432000"/>
        </a:xfrm>
        <a:prstGeom prst="rect">
          <a:avLst/>
        </a:prstGeom>
        <a:solidFill>
          <a:srgbClr val="3494B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degree_clogging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639"/>
        <a:ext cx="2496459" cy="432000"/>
      </dsp:txXfrm>
    </dsp:sp>
    <dsp:sp modelId="{71513D6D-6905-4CC9-B2F0-FCD8304E10E7}">
      <dsp:nvSpPr>
        <dsp:cNvPr id="0" name=""/>
        <dsp:cNvSpPr/>
      </dsp:nvSpPr>
      <dsp:spPr>
        <a:xfrm>
          <a:off x="0" y="433278"/>
          <a:ext cx="2496459" cy="658800"/>
        </a:xfrm>
        <a:prstGeom prst="rect">
          <a:avLst/>
        </a:prstGeom>
        <a:solidFill>
          <a:srgbClr val="4A7090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degree_clogging</a:t>
          </a:r>
          <a:endParaRPr lang="en-US" sz="1500" kern="1200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0" y="433278"/>
        <a:ext cx="2496459" cy="658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0DABE8-C11D-4E2B-87DF-A4F45D98483A}">
      <dsp:nvSpPr>
        <dsp:cNvPr id="0" name=""/>
        <dsp:cNvSpPr/>
      </dsp:nvSpPr>
      <dsp:spPr>
        <a:xfrm>
          <a:off x="0" y="0"/>
          <a:ext cx="2496459" cy="432000"/>
        </a:xfrm>
        <a:prstGeom prst="rect">
          <a:avLst/>
        </a:prstGeom>
        <a:solidFill>
          <a:srgbClr val="3494BA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500" kern="1200" dirty="0" err="1" smtClean="0">
              <a:latin typeface="Arial" panose="020B0604020202020204" pitchFamily="34" charset="0"/>
              <a:cs typeface="Arial" panose="020B0604020202020204" pitchFamily="34" charset="0"/>
            </a:rPr>
            <a:t>config</a:t>
          </a:r>
          <a:endParaRPr lang="en-US" sz="15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0"/>
        <a:ext cx="2496459" cy="432000"/>
      </dsp:txXfrm>
    </dsp:sp>
    <dsp:sp modelId="{71513D6D-6905-4CC9-B2F0-FCD8304E10E7}">
      <dsp:nvSpPr>
        <dsp:cNvPr id="0" name=""/>
        <dsp:cNvSpPr/>
      </dsp:nvSpPr>
      <dsp:spPr>
        <a:xfrm>
          <a:off x="0" y="433278"/>
          <a:ext cx="2496459" cy="658800"/>
        </a:xfrm>
        <a:prstGeom prst="rect">
          <a:avLst/>
        </a:prstGeom>
        <a:solidFill>
          <a:srgbClr val="4A7090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500" kern="1200" dirty="0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[</a:t>
          </a:r>
          <a:r>
            <a:rPr lang="de-DE" sz="1500" kern="1200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membership</a:t>
          </a:r>
          <a:r>
            <a:rPr lang="de-DE" sz="1500" kern="1200" dirty="0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de-DE" sz="1500" kern="1200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function</a:t>
          </a:r>
          <a:r>
            <a:rPr lang="de-DE" sz="1500" kern="1200" dirty="0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 </a:t>
          </a:r>
          <a:r>
            <a:rPr lang="de-DE" sz="1500" kern="1200" dirty="0" err="1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parameters</a:t>
          </a:r>
          <a:r>
            <a:rPr lang="de-DE" sz="1500" kern="1200" dirty="0" smtClean="0">
              <a:solidFill>
                <a:srgbClr val="D3B075"/>
              </a:solidFill>
              <a:latin typeface="Gadugi" panose="020B0502040204020203" pitchFamily="34" charset="0"/>
              <a:ea typeface="Gadugi" panose="020B0502040204020203" pitchFamily="34" charset="0"/>
            </a:rPr>
            <a:t>]</a:t>
          </a:r>
          <a:endParaRPr lang="en-US" sz="1500" kern="1200" dirty="0">
            <a:solidFill>
              <a:srgbClr val="D3B075"/>
            </a:solidFill>
            <a:latin typeface="Gadugi" panose="020B0502040204020203" pitchFamily="34" charset="0"/>
            <a:ea typeface="Gadugi" panose="020B0502040204020203" pitchFamily="34" charset="0"/>
          </a:endParaRPr>
        </a:p>
      </dsp:txBody>
      <dsp:txXfrm>
        <a:off x="0" y="433278"/>
        <a:ext cx="2496459" cy="65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0C6-1140-4B06-BE58-7BB64BD6760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3CD8-CFED-4898-8F8E-148E922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0C6-1140-4B06-BE58-7BB64BD6760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3CD8-CFED-4898-8F8E-148E922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0C6-1140-4B06-BE58-7BB64BD6760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3CD8-CFED-4898-8F8E-148E922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7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0C6-1140-4B06-BE58-7BB64BD6760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3CD8-CFED-4898-8F8E-148E922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31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0C6-1140-4B06-BE58-7BB64BD6760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3CD8-CFED-4898-8F8E-148E922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72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0C6-1140-4B06-BE58-7BB64BD6760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3CD8-CFED-4898-8F8E-148E922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0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0C6-1140-4B06-BE58-7BB64BD6760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3CD8-CFED-4898-8F8E-148E922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3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0C6-1140-4B06-BE58-7BB64BD6760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3CD8-CFED-4898-8F8E-148E922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6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0C6-1140-4B06-BE58-7BB64BD6760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3CD8-CFED-4898-8F8E-148E922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40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0C6-1140-4B06-BE58-7BB64BD6760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3CD8-CFED-4898-8F8E-148E922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01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F20C6-1140-4B06-BE58-7BB64BD6760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13CD8-CFED-4898-8F8E-148E922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4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20C6-1140-4B06-BE58-7BB64BD6760A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13CD8-CFED-4898-8F8E-148E922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8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60963352"/>
              </p:ext>
            </p:extLst>
          </p:nvPr>
        </p:nvGraphicFramePr>
        <p:xfrm>
          <a:off x="438330" y="310364"/>
          <a:ext cx="2418081" cy="3617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452733149"/>
              </p:ext>
            </p:extLst>
          </p:nvPr>
        </p:nvGraphicFramePr>
        <p:xfrm>
          <a:off x="3817255" y="806390"/>
          <a:ext cx="2496459" cy="109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94285673"/>
              </p:ext>
            </p:extLst>
          </p:nvPr>
        </p:nvGraphicFramePr>
        <p:xfrm>
          <a:off x="3817254" y="2552459"/>
          <a:ext cx="2496459" cy="10920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Right Brace 7"/>
          <p:cNvSpPr/>
          <p:nvPr/>
        </p:nvSpPr>
        <p:spPr>
          <a:xfrm>
            <a:off x="2856411" y="870857"/>
            <a:ext cx="478972" cy="2891245"/>
          </a:xfrm>
          <a:prstGeom prst="rightBrace">
            <a:avLst>
              <a:gd name="adj1" fmla="val 8333"/>
              <a:gd name="adj2" fmla="val 315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065484" y="2002971"/>
            <a:ext cx="0" cy="539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1"/>
          </p:cNvCxnSpPr>
          <p:nvPr/>
        </p:nvCxnSpPr>
        <p:spPr>
          <a:xfrm rot="10800000" flipH="1">
            <a:off x="3335382" y="940527"/>
            <a:ext cx="481871" cy="843357"/>
          </a:xfrm>
          <a:prstGeom prst="bentConnector4">
            <a:avLst>
              <a:gd name="adj1" fmla="val 33886"/>
              <a:gd name="adj2" fmla="val 997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545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Gadugi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Beatriz Negreiros</dc:creator>
  <cp:lastModifiedBy>Beatriz Negreiros</cp:lastModifiedBy>
  <cp:revision>4</cp:revision>
  <dcterms:created xsi:type="dcterms:W3CDTF">2022-11-08T07:44:37Z</dcterms:created>
  <dcterms:modified xsi:type="dcterms:W3CDTF">2022-11-08T08:36:26Z</dcterms:modified>
</cp:coreProperties>
</file>