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565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eco-hsi_xlsx2json\Fi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593781224274339E-2"/>
          <c:y val="2.710015713305958E-2"/>
          <c:w val="0.88992050574683768"/>
          <c:h val="0.79659203569785308"/>
        </c:manualLayout>
      </c:layout>
      <c:scatterChart>
        <c:scatterStyle val="lineMarker"/>
        <c:varyColors val="0"/>
        <c:ser>
          <c:idx val="1"/>
          <c:order val="0"/>
          <c:tx>
            <c:strRef>
              <c:f>trout!$K$6</c:f>
              <c:strCache>
                <c:ptCount val="1"/>
                <c:pt idx="0">
                  <c:v>fry</c:v>
                </c:pt>
              </c:strCache>
            </c:strRef>
          </c:tx>
          <c:spPr>
            <a:ln w="19050" cap="rnd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trout!$K$8:$K$23</c:f>
              <c:numCache>
                <c:formatCode>0.00</c:formatCode>
                <c:ptCount val="16"/>
                <c:pt idx="0">
                  <c:v>2.8999999999999998E-2</c:v>
                </c:pt>
                <c:pt idx="1">
                  <c:v>5.7999999999999996E-2</c:v>
                </c:pt>
                <c:pt idx="2">
                  <c:v>0.14499999999999999</c:v>
                </c:pt>
                <c:pt idx="3">
                  <c:v>0.377</c:v>
                </c:pt>
                <c:pt idx="4">
                  <c:v>0.78300000000000003</c:v>
                </c:pt>
                <c:pt idx="5">
                  <c:v>1.8559999999999999</c:v>
                </c:pt>
              </c:numCache>
            </c:numRef>
          </c:xVal>
          <c:yVal>
            <c:numRef>
              <c:f>trout!$L$8:$L$23</c:f>
              <c:numCache>
                <c:formatCode>0.00</c:formatCode>
                <c:ptCount val="16"/>
                <c:pt idx="0">
                  <c:v>0</c:v>
                </c:pt>
                <c:pt idx="1">
                  <c:v>0.47</c:v>
                </c:pt>
                <c:pt idx="2">
                  <c:v>1</c:v>
                </c:pt>
                <c:pt idx="3">
                  <c:v>1</c:v>
                </c:pt>
                <c:pt idx="4">
                  <c:v>0.2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3E-41BA-BE5D-95AAE60F45B2}"/>
            </c:ext>
          </c:extLst>
        </c:ser>
        <c:ser>
          <c:idx val="0"/>
          <c:order val="1"/>
          <c:tx>
            <c:strRef>
              <c:f>trout!$M$6</c:f>
              <c:strCache>
                <c:ptCount val="1"/>
                <c:pt idx="0">
                  <c:v>juvenile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trout!$M$8:$M$23</c:f>
              <c:numCache>
                <c:formatCode>0.00</c:formatCode>
                <c:ptCount val="16"/>
                <c:pt idx="0">
                  <c:v>0.11599999999999999</c:v>
                </c:pt>
                <c:pt idx="1">
                  <c:v>0.14499999999999999</c:v>
                </c:pt>
                <c:pt idx="2">
                  <c:v>0.46399999999999997</c:v>
                </c:pt>
                <c:pt idx="3">
                  <c:v>0.57999999999999996</c:v>
                </c:pt>
                <c:pt idx="4">
                  <c:v>0.63800000000000001</c:v>
                </c:pt>
                <c:pt idx="5">
                  <c:v>0.72499999999999998</c:v>
                </c:pt>
                <c:pt idx="6">
                  <c:v>0.86999999999999988</c:v>
                </c:pt>
                <c:pt idx="7">
                  <c:v>1.0149999999999999</c:v>
                </c:pt>
                <c:pt idx="8">
                  <c:v>1.595</c:v>
                </c:pt>
                <c:pt idx="9">
                  <c:v>1.8849999999999998</c:v>
                </c:pt>
                <c:pt idx="10">
                  <c:v>2.3199999999999998</c:v>
                </c:pt>
                <c:pt idx="11">
                  <c:v>2.7549999999999999</c:v>
                </c:pt>
                <c:pt idx="12">
                  <c:v>3.0449999999999999</c:v>
                </c:pt>
                <c:pt idx="13">
                  <c:v>3.9149999999999996</c:v>
                </c:pt>
                <c:pt idx="14">
                  <c:v>4.3499999999999996</c:v>
                </c:pt>
                <c:pt idx="15">
                  <c:v>4.3789999999999996</c:v>
                </c:pt>
              </c:numCache>
            </c:numRef>
          </c:xVal>
          <c:yVal>
            <c:numRef>
              <c:f>trout!$N$8:$N$23</c:f>
              <c:numCache>
                <c:formatCode>0.00</c:formatCode>
                <c:ptCount val="16"/>
                <c:pt idx="0">
                  <c:v>0</c:v>
                </c:pt>
                <c:pt idx="1">
                  <c:v>0.45</c:v>
                </c:pt>
                <c:pt idx="2">
                  <c:v>0.9</c:v>
                </c:pt>
                <c:pt idx="3">
                  <c:v>0.98</c:v>
                </c:pt>
                <c:pt idx="4">
                  <c:v>1</c:v>
                </c:pt>
                <c:pt idx="5">
                  <c:v>1</c:v>
                </c:pt>
                <c:pt idx="6">
                  <c:v>0.94</c:v>
                </c:pt>
                <c:pt idx="7">
                  <c:v>0.84</c:v>
                </c:pt>
                <c:pt idx="8">
                  <c:v>0.32</c:v>
                </c:pt>
                <c:pt idx="9">
                  <c:v>0.17</c:v>
                </c:pt>
                <c:pt idx="10">
                  <c:v>7.0000000000000007E-2</c:v>
                </c:pt>
                <c:pt idx="11">
                  <c:v>0.04</c:v>
                </c:pt>
                <c:pt idx="12">
                  <c:v>0.03</c:v>
                </c:pt>
                <c:pt idx="13">
                  <c:v>0.02</c:v>
                </c:pt>
                <c:pt idx="14">
                  <c:v>0.01</c:v>
                </c:pt>
                <c:pt idx="1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A3E-41BA-BE5D-95AAE60F45B2}"/>
            </c:ext>
          </c:extLst>
        </c:ser>
        <c:ser>
          <c:idx val="2"/>
          <c:order val="2"/>
          <c:tx>
            <c:strRef>
              <c:f>trout!$O$6</c:f>
              <c:strCache>
                <c:ptCount val="1"/>
                <c:pt idx="0">
                  <c:v>adult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trout!$O$8:$O$16</c:f>
              <c:numCache>
                <c:formatCode>0.00</c:formatCode>
                <c:ptCount val="9"/>
                <c:pt idx="0">
                  <c:v>0.14499999999999999</c:v>
                </c:pt>
                <c:pt idx="1">
                  <c:v>0.66699999999999993</c:v>
                </c:pt>
                <c:pt idx="2">
                  <c:v>0.89899999999999991</c:v>
                </c:pt>
                <c:pt idx="3">
                  <c:v>1.1019999999999999</c:v>
                </c:pt>
                <c:pt idx="4">
                  <c:v>1.45</c:v>
                </c:pt>
                <c:pt idx="5">
                  <c:v>1.9</c:v>
                </c:pt>
                <c:pt idx="6">
                  <c:v>2.5</c:v>
                </c:pt>
                <c:pt idx="7">
                  <c:v>5.7</c:v>
                </c:pt>
                <c:pt idx="8">
                  <c:v>10</c:v>
                </c:pt>
              </c:numCache>
            </c:numRef>
          </c:xVal>
          <c:yVal>
            <c:numRef>
              <c:f>trout!$P$8:$P$16</c:f>
              <c:numCache>
                <c:formatCode>0.00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0.88</c:v>
                </c:pt>
                <c:pt idx="4">
                  <c:v>0.61</c:v>
                </c:pt>
                <c:pt idx="5">
                  <c:v>0.35</c:v>
                </c:pt>
                <c:pt idx="6">
                  <c:v>0.1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A3E-41BA-BE5D-95AAE60F4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706480"/>
        <c:axId val="477708776"/>
      </c:scatterChart>
      <c:valAx>
        <c:axId val="477706480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Water depth (m)</a:t>
                </a:r>
              </a:p>
            </c:rich>
          </c:tx>
          <c:layout>
            <c:manualLayout>
              <c:xMode val="edge"/>
              <c:yMode val="edge"/>
              <c:x val="0.46631454587729598"/>
              <c:y val="0.927021851044804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#,##0.0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477708776"/>
        <c:crosses val="autoZero"/>
        <c:crossBetween val="midCat"/>
        <c:minorUnit val="0.5"/>
      </c:valAx>
      <c:valAx>
        <c:axId val="4777087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HSI (-)</a:t>
                </a:r>
              </a:p>
            </c:rich>
          </c:tx>
          <c:layout>
            <c:manualLayout>
              <c:xMode val="edge"/>
              <c:yMode val="edge"/>
              <c:x val="0"/>
              <c:y val="0.362805128961966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#,##0.0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477706480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001719773812479"/>
          <c:y val="9.6062263050452026E-2"/>
          <c:w val="0.11976523882665362"/>
          <c:h val="0.2523195538057742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569" y="471289"/>
            <a:ext cx="5967413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569" y="1512522"/>
            <a:ext cx="5967413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4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3906" y="153319"/>
            <a:ext cx="1715631" cy="24404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013" y="153319"/>
            <a:ext cx="5047436" cy="24404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869" y="717932"/>
            <a:ext cx="6862524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869" y="1927150"/>
            <a:ext cx="6862524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013" y="766593"/>
            <a:ext cx="3381534" cy="1827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8003" y="766593"/>
            <a:ext cx="3381534" cy="1827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49" y="153319"/>
            <a:ext cx="6862524" cy="556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050" y="705933"/>
            <a:ext cx="3365993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050" y="1051899"/>
            <a:ext cx="3365993" cy="1547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8003" y="705933"/>
            <a:ext cx="338257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8003" y="1051899"/>
            <a:ext cx="3382570" cy="1547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5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50" y="191982"/>
            <a:ext cx="256619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570" y="414627"/>
            <a:ext cx="4028003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050" y="863918"/>
            <a:ext cx="256619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50" y="191982"/>
            <a:ext cx="2566194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2570" y="414627"/>
            <a:ext cx="4028003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050" y="863918"/>
            <a:ext cx="2566194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013" y="153319"/>
            <a:ext cx="6862524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013" y="766593"/>
            <a:ext cx="6862524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013" y="2669079"/>
            <a:ext cx="179022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C93E-C9C0-420D-BCE0-1CDCB4C4F6B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607" y="2669079"/>
            <a:ext cx="268533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9313" y="2669079"/>
            <a:ext cx="179022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6D77-DFD3-4F40-852C-DF5CECD9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15814"/>
              </p:ext>
            </p:extLst>
          </p:nvPr>
        </p:nvGraphicFramePr>
        <p:xfrm>
          <a:off x="1" y="0"/>
          <a:ext cx="79565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176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7</cp:revision>
  <dcterms:created xsi:type="dcterms:W3CDTF">2020-08-14T16:46:02Z</dcterms:created>
  <dcterms:modified xsi:type="dcterms:W3CDTF">2020-08-17T07:55:09Z</dcterms:modified>
</cp:coreProperties>
</file>