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6" r:id="rId4"/>
  </p:sldMasterIdLst>
  <p:notesMasterIdLst>
    <p:notesMasterId r:id="rId15"/>
  </p:notesMasterIdLst>
  <p:handoutMasterIdLst>
    <p:handoutMasterId r:id="rId16"/>
  </p:handoutMasterIdLst>
  <p:sldIdLst>
    <p:sldId id="301" r:id="rId5"/>
    <p:sldId id="609" r:id="rId6"/>
    <p:sldId id="610" r:id="rId7"/>
    <p:sldId id="305" r:id="rId8"/>
    <p:sldId id="611" r:id="rId9"/>
    <p:sldId id="612" r:id="rId10"/>
    <p:sldId id="607" r:id="rId11"/>
    <p:sldId id="613" r:id="rId12"/>
    <p:sldId id="605" r:id="rId13"/>
    <p:sldId id="304"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688AA"/>
    <a:srgbClr val="0A203C"/>
    <a:srgbClr val="C0C1C1"/>
    <a:srgbClr val="82B283"/>
    <a:srgbClr val="1B1B1B"/>
    <a:srgbClr val="08203C"/>
    <a:srgbClr val="0E203B"/>
    <a:srgbClr val="797979"/>
    <a:srgbClr val="FFCC01"/>
    <a:srgbClr val="565557"/>
  </p:clrMru>
  <p:extLst>
    <p:ext uri="{E76CE94A-603C-4142-B9EB-6D1370010A27}">
      <p14:discardImageEditData xmlns:p14="http://schemas.microsoft.com/office/powerpoint/2010/main" val="1"/>
    </p:ext>
    <p:ext uri="{D31A062A-798A-4329-ABDD-BBA856620510}">
      <p14:defaultImageDpi xmlns:p14="http://schemas.microsoft.com/office/powerpoint/2010/main" val="33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412" autoAdjust="0"/>
    <p:restoredTop sz="93490" autoAdjust="0"/>
  </p:normalViewPr>
  <p:slideViewPr>
    <p:cSldViewPr snapToGrid="0">
      <p:cViewPr varScale="1">
        <p:scale>
          <a:sx n="144" d="100"/>
          <a:sy n="144" d="100"/>
        </p:scale>
        <p:origin x="232" y="232"/>
      </p:cViewPr>
      <p:guideLst/>
    </p:cSldViewPr>
  </p:slid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99" d="100"/>
          <a:sy n="99" d="100"/>
        </p:scale>
        <p:origin x="4272" y="1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2CF3383-DF08-4C90-8557-22EF3027DD43}" type="datetimeFigureOut">
              <a:rPr lang="en-US" smtClean="0"/>
              <a:t>10/22/24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Tree>
    <p:extLst>
      <p:ext uri="{BB962C8B-B14F-4D97-AF65-F5344CB8AC3E}">
        <p14:creationId xmlns:p14="http://schemas.microsoft.com/office/powerpoint/2010/main" val="1793050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D16557-6E8E-4D95-8DF3-2DE1590C714A}" type="datetimeFigureOut">
              <a:rPr lang="en-US" smtClean="0"/>
              <a:t>10/22/24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3A86D8-1D95-4DFF-A26B-8F86AC3AC58E}" type="slidenum">
              <a:rPr lang="en-US" smtClean="0"/>
              <a:t>‹#›</a:t>
            </a:fld>
            <a:endParaRPr lang="en-US"/>
          </a:p>
        </p:txBody>
      </p:sp>
    </p:spTree>
    <p:extLst>
      <p:ext uri="{BB962C8B-B14F-4D97-AF65-F5344CB8AC3E}">
        <p14:creationId xmlns:p14="http://schemas.microsoft.com/office/powerpoint/2010/main" val="15381302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Describe the project objectives as described in the PMP, using a few bullets. Add a couple of project photos. If you’d like to share additional photos, please put these in the last slide of this slide deck. </a:t>
            </a:r>
          </a:p>
          <a:p>
            <a:endParaRPr lang="en-US" dirty="0"/>
          </a:p>
        </p:txBody>
      </p:sp>
      <p:sp>
        <p:nvSpPr>
          <p:cNvPr id="4" name="Slide Number Placeholder 3"/>
          <p:cNvSpPr>
            <a:spLocks noGrp="1"/>
          </p:cNvSpPr>
          <p:nvPr>
            <p:ph type="sldNum" sz="quarter" idx="5"/>
          </p:nvPr>
        </p:nvSpPr>
        <p:spPr/>
        <p:txBody>
          <a:bodyPr/>
          <a:lstStyle/>
          <a:p>
            <a:fld id="{BC3A86D8-1D95-4DFF-A26B-8F86AC3AC58E}" type="slidenum">
              <a:rPr lang="en-US" smtClean="0"/>
              <a:t>2</a:t>
            </a:fld>
            <a:endParaRPr lang="en-US"/>
          </a:p>
        </p:txBody>
      </p:sp>
    </p:spTree>
    <p:extLst>
      <p:ext uri="{BB962C8B-B14F-4D97-AF65-F5344CB8AC3E}">
        <p14:creationId xmlns:p14="http://schemas.microsoft.com/office/powerpoint/2010/main" val="33914581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Describe the current project highlights, including major events, activities, deliverables, and/or accomplishments. Include the date of achievement/completion for each highlight. </a:t>
            </a:r>
          </a:p>
          <a:p>
            <a:endParaRPr lang="en-US" dirty="0"/>
          </a:p>
        </p:txBody>
      </p:sp>
      <p:sp>
        <p:nvSpPr>
          <p:cNvPr id="4" name="Slide Number Placeholder 3"/>
          <p:cNvSpPr>
            <a:spLocks noGrp="1"/>
          </p:cNvSpPr>
          <p:nvPr>
            <p:ph type="sldNum" sz="quarter" idx="5"/>
          </p:nvPr>
        </p:nvSpPr>
        <p:spPr/>
        <p:txBody>
          <a:bodyPr/>
          <a:lstStyle/>
          <a:p>
            <a:fld id="{BC3A86D8-1D95-4DFF-A26B-8F86AC3AC58E}" type="slidenum">
              <a:rPr lang="en-US" smtClean="0"/>
              <a:t>4</a:t>
            </a:fld>
            <a:endParaRPr lang="en-US"/>
          </a:p>
        </p:txBody>
      </p:sp>
    </p:spTree>
    <p:extLst>
      <p:ext uri="{BB962C8B-B14F-4D97-AF65-F5344CB8AC3E}">
        <p14:creationId xmlns:p14="http://schemas.microsoft.com/office/powerpoint/2010/main" val="26169374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A26C64-307E-2E86-464F-ADD89D2B63F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BD19BA0-CA8F-74DF-B280-B5140BBECBF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A72BFFC-F258-5F72-DA8E-D73147094B1B}"/>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Describe the current project highlights, including major events, activities, deliverables, and/or accomplishments. Include the date of achievement/completion for each highlight. </a:t>
            </a:r>
          </a:p>
          <a:p>
            <a:endParaRPr lang="en-US" dirty="0"/>
          </a:p>
        </p:txBody>
      </p:sp>
      <p:sp>
        <p:nvSpPr>
          <p:cNvPr id="4" name="Slide Number Placeholder 3">
            <a:extLst>
              <a:ext uri="{FF2B5EF4-FFF2-40B4-BE49-F238E27FC236}">
                <a16:creationId xmlns:a16="http://schemas.microsoft.com/office/drawing/2014/main" id="{1C48B406-75E5-0AC8-D15C-A464FEBF04D2}"/>
              </a:ext>
            </a:extLst>
          </p:cNvPr>
          <p:cNvSpPr>
            <a:spLocks noGrp="1"/>
          </p:cNvSpPr>
          <p:nvPr>
            <p:ph type="sldNum" sz="quarter" idx="5"/>
          </p:nvPr>
        </p:nvSpPr>
        <p:spPr/>
        <p:txBody>
          <a:bodyPr/>
          <a:lstStyle/>
          <a:p>
            <a:fld id="{BC3A86D8-1D95-4DFF-A26B-8F86AC3AC58E}" type="slidenum">
              <a:rPr lang="en-US" smtClean="0"/>
              <a:t>5</a:t>
            </a:fld>
            <a:endParaRPr lang="en-US"/>
          </a:p>
        </p:txBody>
      </p:sp>
    </p:spTree>
    <p:extLst>
      <p:ext uri="{BB962C8B-B14F-4D97-AF65-F5344CB8AC3E}">
        <p14:creationId xmlns:p14="http://schemas.microsoft.com/office/powerpoint/2010/main" val="35308069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B5CC41-8936-9928-C1B4-21378E4D825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44DAABE-8705-D508-A31A-05008D481A7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3721CF6-C85F-C366-0838-C0EC4DA31BF7}"/>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Describe the current project highlights, including major events, activities, deliverables, and/or accomplishments. Include the date of achievement/completion for each highlight. </a:t>
            </a:r>
          </a:p>
          <a:p>
            <a:endParaRPr lang="en-US" dirty="0"/>
          </a:p>
        </p:txBody>
      </p:sp>
      <p:sp>
        <p:nvSpPr>
          <p:cNvPr id="4" name="Slide Number Placeholder 3">
            <a:extLst>
              <a:ext uri="{FF2B5EF4-FFF2-40B4-BE49-F238E27FC236}">
                <a16:creationId xmlns:a16="http://schemas.microsoft.com/office/drawing/2014/main" id="{1AF50660-B117-3358-1E18-E30A6B5D7C96}"/>
              </a:ext>
            </a:extLst>
          </p:cNvPr>
          <p:cNvSpPr>
            <a:spLocks noGrp="1"/>
          </p:cNvSpPr>
          <p:nvPr>
            <p:ph type="sldNum" sz="quarter" idx="5"/>
          </p:nvPr>
        </p:nvSpPr>
        <p:spPr/>
        <p:txBody>
          <a:bodyPr/>
          <a:lstStyle/>
          <a:p>
            <a:fld id="{BC3A86D8-1D95-4DFF-A26B-8F86AC3AC58E}" type="slidenum">
              <a:rPr lang="en-US" smtClean="0"/>
              <a:t>6</a:t>
            </a:fld>
            <a:endParaRPr lang="en-US"/>
          </a:p>
        </p:txBody>
      </p:sp>
    </p:spTree>
    <p:extLst>
      <p:ext uri="{BB962C8B-B14F-4D97-AF65-F5344CB8AC3E}">
        <p14:creationId xmlns:p14="http://schemas.microsoft.com/office/powerpoint/2010/main" val="14193527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Complete this table for your project. Include all activities and deliverables, including ones that were modified or deleted, as well as ones that were added along the way. Use the notes column to add additional explanation or notes on modifications in the activities, deliverables, or start/end dates. </a:t>
            </a:r>
          </a:p>
          <a:p>
            <a:r>
              <a:rPr lang="en-US" dirty="0"/>
              <a:t>Use multiple tables/slides if needed. </a:t>
            </a:r>
          </a:p>
          <a:p>
            <a:endParaRPr lang="en-US" dirty="0"/>
          </a:p>
        </p:txBody>
      </p:sp>
      <p:sp>
        <p:nvSpPr>
          <p:cNvPr id="4" name="Slide Number Placeholder 3"/>
          <p:cNvSpPr>
            <a:spLocks noGrp="1"/>
          </p:cNvSpPr>
          <p:nvPr>
            <p:ph type="sldNum" sz="quarter" idx="5"/>
          </p:nvPr>
        </p:nvSpPr>
        <p:spPr/>
        <p:txBody>
          <a:bodyPr/>
          <a:lstStyle/>
          <a:p>
            <a:fld id="{BC3A86D8-1D95-4DFF-A26B-8F86AC3AC58E}" type="slidenum">
              <a:rPr lang="en-US" smtClean="0"/>
              <a:t>7</a:t>
            </a:fld>
            <a:endParaRPr lang="en-US"/>
          </a:p>
        </p:txBody>
      </p:sp>
    </p:spTree>
    <p:extLst>
      <p:ext uri="{BB962C8B-B14F-4D97-AF65-F5344CB8AC3E}">
        <p14:creationId xmlns:p14="http://schemas.microsoft.com/office/powerpoint/2010/main" val="13253319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Complete this table for your project. Include all activities and deliverables, including ones that were modified or deleted, as well as ones that were added along the way. Use the notes column to add additional explanation or notes on modifications in the activities, deliverables, or start/end dates. </a:t>
            </a:r>
          </a:p>
          <a:p>
            <a:r>
              <a:rPr lang="en-US" dirty="0"/>
              <a:t>Use multiple tables/slides if needed. </a:t>
            </a:r>
          </a:p>
          <a:p>
            <a:endParaRPr lang="en-US" dirty="0"/>
          </a:p>
        </p:txBody>
      </p:sp>
      <p:sp>
        <p:nvSpPr>
          <p:cNvPr id="4" name="Slide Number Placeholder 3"/>
          <p:cNvSpPr>
            <a:spLocks noGrp="1"/>
          </p:cNvSpPr>
          <p:nvPr>
            <p:ph type="sldNum" sz="quarter" idx="5"/>
          </p:nvPr>
        </p:nvSpPr>
        <p:spPr/>
        <p:txBody>
          <a:bodyPr/>
          <a:lstStyle/>
          <a:p>
            <a:fld id="{BC3A86D8-1D95-4DFF-A26B-8F86AC3AC58E}" type="slidenum">
              <a:rPr lang="en-US" smtClean="0"/>
              <a:t>8</a:t>
            </a:fld>
            <a:endParaRPr lang="en-US"/>
          </a:p>
        </p:txBody>
      </p:sp>
    </p:spTree>
    <p:extLst>
      <p:ext uri="{BB962C8B-B14F-4D97-AF65-F5344CB8AC3E}">
        <p14:creationId xmlns:p14="http://schemas.microsoft.com/office/powerpoint/2010/main" val="5465023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Please include a bullet list of delays and/or difficulties with project activities or deliverables. Indicate how delays/difficulties are being addressed and managed, and the anticipated dates for getting back on track. </a:t>
            </a:r>
          </a:p>
          <a:p>
            <a:endParaRPr lang="en-US" dirty="0"/>
          </a:p>
        </p:txBody>
      </p:sp>
      <p:sp>
        <p:nvSpPr>
          <p:cNvPr id="4" name="Slide Number Placeholder 3"/>
          <p:cNvSpPr>
            <a:spLocks noGrp="1"/>
          </p:cNvSpPr>
          <p:nvPr>
            <p:ph type="sldNum" sz="quarter" idx="5"/>
          </p:nvPr>
        </p:nvSpPr>
        <p:spPr/>
        <p:txBody>
          <a:bodyPr/>
          <a:lstStyle/>
          <a:p>
            <a:fld id="{BC3A86D8-1D95-4DFF-A26B-8F86AC3AC58E}" type="slidenum">
              <a:rPr lang="en-US" smtClean="0"/>
              <a:t>9</a:t>
            </a:fld>
            <a:endParaRPr lang="en-US"/>
          </a:p>
        </p:txBody>
      </p:sp>
    </p:spTree>
    <p:extLst>
      <p:ext uri="{BB962C8B-B14F-4D97-AF65-F5344CB8AC3E}">
        <p14:creationId xmlns:p14="http://schemas.microsoft.com/office/powerpoint/2010/main" val="23359216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Use this slide to add any other updates or notes about your project, or to share more photos. </a:t>
            </a:r>
          </a:p>
          <a:p>
            <a:endParaRPr lang="en-US" dirty="0"/>
          </a:p>
        </p:txBody>
      </p:sp>
      <p:sp>
        <p:nvSpPr>
          <p:cNvPr id="4" name="Slide Number Placeholder 3"/>
          <p:cNvSpPr>
            <a:spLocks noGrp="1"/>
          </p:cNvSpPr>
          <p:nvPr>
            <p:ph type="sldNum" sz="quarter" idx="5"/>
          </p:nvPr>
        </p:nvSpPr>
        <p:spPr/>
        <p:txBody>
          <a:bodyPr/>
          <a:lstStyle/>
          <a:p>
            <a:fld id="{BC3A86D8-1D95-4DFF-A26B-8F86AC3AC58E}" type="slidenum">
              <a:rPr lang="en-US" smtClean="0"/>
              <a:t>10</a:t>
            </a:fld>
            <a:endParaRPr lang="en-US"/>
          </a:p>
        </p:txBody>
      </p:sp>
    </p:spTree>
    <p:extLst>
      <p:ext uri="{BB962C8B-B14F-4D97-AF65-F5344CB8AC3E}">
        <p14:creationId xmlns:p14="http://schemas.microsoft.com/office/powerpoint/2010/main" val="22215284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1.png"/><Relationship Id="rId4" Type="http://schemas.openxmlformats.org/officeDocument/2006/relationships/image" Target="../media/image8.pn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9.png"/><Relationship Id="rId4" Type="http://schemas.openxmlformats.org/officeDocument/2006/relationships/image" Target="../media/image8.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Content Placeholder 5"/>
          <p:cNvSpPr>
            <a:spLocks noGrp="1"/>
          </p:cNvSpPr>
          <p:nvPr>
            <p:ph sz="quarter" idx="10"/>
          </p:nvPr>
        </p:nvSpPr>
        <p:spPr>
          <a:xfrm>
            <a:off x="266700" y="1028700"/>
            <a:ext cx="11658600" cy="56007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C718C8BC-3817-BA43-A697-C0F8A79E6437}"/>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0397117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tle - 2 Sections">
    <p:spTree>
      <p:nvGrpSpPr>
        <p:cNvPr id="1" name=""/>
        <p:cNvGrpSpPr/>
        <p:nvPr/>
      </p:nvGrpSpPr>
      <p:grpSpPr>
        <a:xfrm>
          <a:off x="0" y="0"/>
          <a:ext cx="0" cy="0"/>
          <a:chOff x="0" y="0"/>
          <a:chExt cx="0" cy="0"/>
        </a:xfrm>
      </p:grpSpPr>
      <p:sp>
        <p:nvSpPr>
          <p:cNvPr id="3" name="Content Placeholder 2"/>
          <p:cNvSpPr>
            <a:spLocks noGrp="1"/>
          </p:cNvSpPr>
          <p:nvPr>
            <p:ph sz="quarter" idx="15"/>
          </p:nvPr>
        </p:nvSpPr>
        <p:spPr>
          <a:xfrm>
            <a:off x="266700" y="1129204"/>
            <a:ext cx="5721406" cy="2385891"/>
          </a:xfrm>
        </p:spPr>
        <p:txBody>
          <a:bodyPr/>
          <a:lstStyle>
            <a:lvl1pPr>
              <a:defRPr sz="1200">
                <a:solidFill>
                  <a:schemeClr val="tx1">
                    <a:lumMod val="75000"/>
                    <a:lumOff val="25000"/>
                  </a:schemeClr>
                </a:solidFill>
              </a:defRPr>
            </a:lvl1pPr>
            <a:lvl2pPr>
              <a:defRPr sz="1200">
                <a:solidFill>
                  <a:schemeClr val="tx1">
                    <a:lumMod val="75000"/>
                    <a:lumOff val="25000"/>
                  </a:schemeClr>
                </a:solidFill>
              </a:defRPr>
            </a:lvl2pPr>
            <a:lvl3pPr>
              <a:defRPr sz="1200">
                <a:solidFill>
                  <a:schemeClr val="tx1">
                    <a:lumMod val="75000"/>
                    <a:lumOff val="25000"/>
                  </a:schemeClr>
                </a:solidFill>
              </a:defRPr>
            </a:lvl3pPr>
            <a:lvl4pPr>
              <a:defRPr sz="1200">
                <a:solidFill>
                  <a:schemeClr val="tx1">
                    <a:lumMod val="75000"/>
                    <a:lumOff val="25000"/>
                  </a:schemeClr>
                </a:solidFill>
              </a:defRPr>
            </a:lvl4pPr>
            <a:lvl5pPr>
              <a:defRPr sz="120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3">
            <a:extLst>
              <a:ext uri="{FF2B5EF4-FFF2-40B4-BE49-F238E27FC236}">
                <a16:creationId xmlns:a16="http://schemas.microsoft.com/office/drawing/2014/main" id="{FC0BCDB4-4C07-CBF2-EFC4-7CEF0E09948C}"/>
              </a:ext>
            </a:extLst>
          </p:cNvPr>
          <p:cNvSpPr>
            <a:spLocks noGrp="1"/>
          </p:cNvSpPr>
          <p:nvPr>
            <p:ph type="title"/>
          </p:nvPr>
        </p:nvSpPr>
        <p:spPr/>
        <p:txBody>
          <a:bodyPr/>
          <a:lstStyle/>
          <a:p>
            <a:r>
              <a:rPr lang="en-US"/>
              <a:t>Click to edit Master title style</a:t>
            </a:r>
          </a:p>
        </p:txBody>
      </p:sp>
      <p:pic>
        <p:nvPicPr>
          <p:cNvPr id="2" name="Picture 1">
            <a:extLst>
              <a:ext uri="{FF2B5EF4-FFF2-40B4-BE49-F238E27FC236}">
                <a16:creationId xmlns:a16="http://schemas.microsoft.com/office/drawing/2014/main" id="{81A0E6D6-9362-0336-F73B-E529BD7B359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096000" y="1129205"/>
            <a:ext cx="6096000" cy="2385891"/>
          </a:xfrm>
          <a:prstGeom prst="rect">
            <a:avLst/>
          </a:prstGeom>
        </p:spPr>
      </p:pic>
      <p:sp>
        <p:nvSpPr>
          <p:cNvPr id="11" name="Content Placeholder 2"/>
          <p:cNvSpPr>
            <a:spLocks noGrp="1"/>
          </p:cNvSpPr>
          <p:nvPr>
            <p:ph sz="quarter" idx="19"/>
          </p:nvPr>
        </p:nvSpPr>
        <p:spPr>
          <a:xfrm>
            <a:off x="6203894" y="1282535"/>
            <a:ext cx="5721406" cy="2067395"/>
          </a:xfrm>
        </p:spPr>
        <p:txBody>
          <a:bodyPr/>
          <a:lstStyle>
            <a:lvl1pPr>
              <a:defRPr sz="1200">
                <a:solidFill>
                  <a:schemeClr val="bg2"/>
                </a:solidFill>
              </a:defRPr>
            </a:lvl1pPr>
            <a:lvl2pPr>
              <a:defRPr sz="1200">
                <a:solidFill>
                  <a:schemeClr val="bg2"/>
                </a:solidFill>
              </a:defRPr>
            </a:lvl2pPr>
            <a:lvl3pPr>
              <a:defRPr sz="1200">
                <a:solidFill>
                  <a:schemeClr val="bg2"/>
                </a:solidFill>
              </a:defRPr>
            </a:lvl3pPr>
            <a:lvl4pPr>
              <a:defRPr sz="1200">
                <a:solidFill>
                  <a:schemeClr val="bg2"/>
                </a:solidFill>
              </a:defRPr>
            </a:lvl4pPr>
            <a:lvl5pPr>
              <a:defRPr sz="12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6" name="Picture 5">
            <a:extLst>
              <a:ext uri="{FF2B5EF4-FFF2-40B4-BE49-F238E27FC236}">
                <a16:creationId xmlns:a16="http://schemas.microsoft.com/office/drawing/2014/main" id="{49CDA116-D369-F40D-EC0F-C825C4CCEFD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682399"/>
            <a:ext cx="5988106" cy="2385891"/>
          </a:xfrm>
          <a:prstGeom prst="rect">
            <a:avLst/>
          </a:prstGeom>
        </p:spPr>
      </p:pic>
      <p:sp>
        <p:nvSpPr>
          <p:cNvPr id="7" name="Content Placeholder 2">
            <a:extLst>
              <a:ext uri="{FF2B5EF4-FFF2-40B4-BE49-F238E27FC236}">
                <a16:creationId xmlns:a16="http://schemas.microsoft.com/office/drawing/2014/main" id="{159BAF71-9616-4CB0-8C00-98FF21188111}"/>
              </a:ext>
            </a:extLst>
          </p:cNvPr>
          <p:cNvSpPr>
            <a:spLocks noGrp="1"/>
          </p:cNvSpPr>
          <p:nvPr>
            <p:ph sz="quarter" idx="20"/>
          </p:nvPr>
        </p:nvSpPr>
        <p:spPr>
          <a:xfrm>
            <a:off x="266700" y="3835729"/>
            <a:ext cx="5599710" cy="2067395"/>
          </a:xfrm>
        </p:spPr>
        <p:txBody>
          <a:bodyPr/>
          <a:lstStyle>
            <a:lvl1pPr>
              <a:defRPr sz="1200">
                <a:solidFill>
                  <a:schemeClr val="bg2"/>
                </a:solidFill>
              </a:defRPr>
            </a:lvl1pPr>
            <a:lvl2pPr>
              <a:defRPr sz="1200">
                <a:solidFill>
                  <a:schemeClr val="bg2"/>
                </a:solidFill>
              </a:defRPr>
            </a:lvl2pPr>
            <a:lvl3pPr>
              <a:defRPr sz="1200">
                <a:solidFill>
                  <a:schemeClr val="bg2"/>
                </a:solidFill>
              </a:defRPr>
            </a:lvl3pPr>
            <a:lvl4pPr>
              <a:defRPr sz="1200">
                <a:solidFill>
                  <a:schemeClr val="bg2"/>
                </a:solidFill>
              </a:defRPr>
            </a:lvl4pPr>
            <a:lvl5pPr>
              <a:defRPr sz="12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2">
            <a:extLst>
              <a:ext uri="{FF2B5EF4-FFF2-40B4-BE49-F238E27FC236}">
                <a16:creationId xmlns:a16="http://schemas.microsoft.com/office/drawing/2014/main" id="{CDD263EA-1EF5-718F-933D-2C471664A719}"/>
              </a:ext>
            </a:extLst>
          </p:cNvPr>
          <p:cNvSpPr>
            <a:spLocks noGrp="1"/>
          </p:cNvSpPr>
          <p:nvPr>
            <p:ph sz="quarter" idx="21"/>
          </p:nvPr>
        </p:nvSpPr>
        <p:spPr>
          <a:xfrm>
            <a:off x="6228113" y="3682399"/>
            <a:ext cx="5721406" cy="2385891"/>
          </a:xfrm>
        </p:spPr>
        <p:txBody>
          <a:bodyPr/>
          <a:lstStyle>
            <a:lvl1pPr>
              <a:defRPr sz="1200">
                <a:solidFill>
                  <a:schemeClr val="tx1">
                    <a:lumMod val="75000"/>
                    <a:lumOff val="25000"/>
                  </a:schemeClr>
                </a:solidFill>
              </a:defRPr>
            </a:lvl1pPr>
            <a:lvl2pPr>
              <a:defRPr sz="1200">
                <a:solidFill>
                  <a:schemeClr val="tx1">
                    <a:lumMod val="75000"/>
                    <a:lumOff val="25000"/>
                  </a:schemeClr>
                </a:solidFill>
              </a:defRPr>
            </a:lvl2pPr>
            <a:lvl3pPr>
              <a:defRPr sz="1200">
                <a:solidFill>
                  <a:schemeClr val="tx1">
                    <a:lumMod val="75000"/>
                    <a:lumOff val="25000"/>
                  </a:schemeClr>
                </a:solidFill>
              </a:defRPr>
            </a:lvl3pPr>
            <a:lvl4pPr>
              <a:defRPr sz="1200">
                <a:solidFill>
                  <a:schemeClr val="tx1">
                    <a:lumMod val="75000"/>
                    <a:lumOff val="25000"/>
                  </a:schemeClr>
                </a:solidFill>
              </a:defRPr>
            </a:lvl4pPr>
            <a:lvl5pPr>
              <a:defRPr sz="120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929411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 Sub-Head 2 Sections">
    <p:spTree>
      <p:nvGrpSpPr>
        <p:cNvPr id="1" name=""/>
        <p:cNvGrpSpPr/>
        <p:nvPr/>
      </p:nvGrpSpPr>
      <p:grpSpPr>
        <a:xfrm>
          <a:off x="0" y="0"/>
          <a:ext cx="0" cy="0"/>
          <a:chOff x="0" y="0"/>
          <a:chExt cx="0" cy="0"/>
        </a:xfrm>
      </p:grpSpPr>
      <p:sp>
        <p:nvSpPr>
          <p:cNvPr id="9" name="Text Placeholder 3"/>
          <p:cNvSpPr>
            <a:spLocks noGrp="1"/>
          </p:cNvSpPr>
          <p:nvPr>
            <p:ph type="body" sz="quarter" idx="13"/>
          </p:nvPr>
        </p:nvSpPr>
        <p:spPr>
          <a:xfrm>
            <a:off x="266700" y="1028700"/>
            <a:ext cx="5719572" cy="666241"/>
          </a:xfrm>
        </p:spPr>
        <p:txBody>
          <a:bodyPr bIns="0" anchor="b"/>
          <a:lstStyle>
            <a:lvl1pPr>
              <a:defRPr sz="1500">
                <a:solidFill>
                  <a:schemeClr val="tx1">
                    <a:lumMod val="75000"/>
                    <a:lumOff val="25000"/>
                  </a:schemeClr>
                </a:solidFill>
              </a:defRPr>
            </a:lvl1pPr>
          </a:lstStyle>
          <a:p>
            <a:pPr lvl="0"/>
            <a:r>
              <a:rPr lang="en-US"/>
              <a:t>Click to edit Master text styles</a:t>
            </a:r>
          </a:p>
        </p:txBody>
      </p:sp>
      <p:sp>
        <p:nvSpPr>
          <p:cNvPr id="13" name="Content Placeholder 2"/>
          <p:cNvSpPr>
            <a:spLocks noGrp="1"/>
          </p:cNvSpPr>
          <p:nvPr>
            <p:ph sz="quarter" idx="16"/>
          </p:nvPr>
        </p:nvSpPr>
        <p:spPr>
          <a:xfrm>
            <a:off x="266700" y="1743075"/>
            <a:ext cx="5721406" cy="4886325"/>
          </a:xfrm>
        </p:spPr>
        <p:txBody>
          <a:bodyPr/>
          <a:lstStyle>
            <a:lvl1pPr>
              <a:defRPr sz="1200">
                <a:solidFill>
                  <a:schemeClr val="tx1">
                    <a:lumMod val="75000"/>
                    <a:lumOff val="25000"/>
                  </a:schemeClr>
                </a:solidFill>
              </a:defRPr>
            </a:lvl1pPr>
            <a:lvl2pPr>
              <a:defRPr sz="1200">
                <a:solidFill>
                  <a:schemeClr val="tx1">
                    <a:lumMod val="75000"/>
                    <a:lumOff val="25000"/>
                  </a:schemeClr>
                </a:solidFill>
              </a:defRPr>
            </a:lvl2pPr>
            <a:lvl3pPr>
              <a:defRPr sz="1200">
                <a:solidFill>
                  <a:schemeClr val="tx1">
                    <a:lumMod val="75000"/>
                    <a:lumOff val="25000"/>
                  </a:schemeClr>
                </a:solidFill>
              </a:defRPr>
            </a:lvl3pPr>
            <a:lvl4pPr>
              <a:defRPr sz="1200">
                <a:solidFill>
                  <a:schemeClr val="tx1">
                    <a:lumMod val="75000"/>
                    <a:lumOff val="25000"/>
                  </a:schemeClr>
                </a:solidFill>
              </a:defRPr>
            </a:lvl4pPr>
            <a:lvl5pPr>
              <a:defRPr sz="120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p:cNvSpPr>
            <a:spLocks noGrp="1"/>
          </p:cNvSpPr>
          <p:nvPr>
            <p:ph sz="quarter" idx="19"/>
          </p:nvPr>
        </p:nvSpPr>
        <p:spPr>
          <a:xfrm>
            <a:off x="6203894" y="1743075"/>
            <a:ext cx="5721406" cy="4886325"/>
          </a:xfrm>
        </p:spPr>
        <p:txBody>
          <a:bodyPr/>
          <a:lstStyle>
            <a:lvl1pPr>
              <a:defRPr sz="1200">
                <a:solidFill>
                  <a:schemeClr val="tx1">
                    <a:lumMod val="75000"/>
                    <a:lumOff val="25000"/>
                  </a:schemeClr>
                </a:solidFill>
              </a:defRPr>
            </a:lvl1pPr>
            <a:lvl2pPr>
              <a:defRPr sz="1200">
                <a:solidFill>
                  <a:schemeClr val="tx1">
                    <a:lumMod val="75000"/>
                    <a:lumOff val="25000"/>
                  </a:schemeClr>
                </a:solidFill>
              </a:defRPr>
            </a:lvl2pPr>
            <a:lvl3pPr>
              <a:defRPr sz="1200">
                <a:solidFill>
                  <a:schemeClr val="tx1">
                    <a:lumMod val="75000"/>
                    <a:lumOff val="25000"/>
                  </a:schemeClr>
                </a:solidFill>
              </a:defRPr>
            </a:lvl3pPr>
            <a:lvl4pPr>
              <a:defRPr sz="1200">
                <a:solidFill>
                  <a:schemeClr val="tx1">
                    <a:lumMod val="75000"/>
                    <a:lumOff val="25000"/>
                  </a:schemeClr>
                </a:solidFill>
              </a:defRPr>
            </a:lvl4pPr>
            <a:lvl5pPr>
              <a:defRPr sz="120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3"/>
          <p:cNvSpPr>
            <a:spLocks noGrp="1"/>
          </p:cNvSpPr>
          <p:nvPr>
            <p:ph type="body" sz="quarter" idx="20"/>
          </p:nvPr>
        </p:nvSpPr>
        <p:spPr>
          <a:xfrm>
            <a:off x="6205728" y="1028700"/>
            <a:ext cx="5719572" cy="666241"/>
          </a:xfrm>
        </p:spPr>
        <p:txBody>
          <a:bodyPr bIns="0" anchor="b"/>
          <a:lstStyle>
            <a:lvl1pPr>
              <a:defRPr sz="1500">
                <a:solidFill>
                  <a:schemeClr val="tx1">
                    <a:lumMod val="75000"/>
                    <a:lumOff val="25000"/>
                  </a:schemeClr>
                </a:solidFill>
              </a:defRPr>
            </a:lvl1pPr>
          </a:lstStyle>
          <a:p>
            <a:pPr lvl="0"/>
            <a:r>
              <a:rPr lang="en-US"/>
              <a:t>Click to edit Master text styles</a:t>
            </a:r>
          </a:p>
        </p:txBody>
      </p:sp>
      <p:sp>
        <p:nvSpPr>
          <p:cNvPr id="3" name="Title 2">
            <a:extLst>
              <a:ext uri="{FF2B5EF4-FFF2-40B4-BE49-F238E27FC236}">
                <a16:creationId xmlns:a16="http://schemas.microsoft.com/office/drawing/2014/main" id="{1D0F7681-D094-4E6D-0DF0-99CD21DC4236}"/>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674156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 2 Odd Sections">
    <p:spTree>
      <p:nvGrpSpPr>
        <p:cNvPr id="1" name=""/>
        <p:cNvGrpSpPr/>
        <p:nvPr/>
      </p:nvGrpSpPr>
      <p:grpSpPr>
        <a:xfrm>
          <a:off x="0" y="0"/>
          <a:ext cx="0" cy="0"/>
          <a:chOff x="0" y="0"/>
          <a:chExt cx="0" cy="0"/>
        </a:xfrm>
      </p:grpSpPr>
      <p:sp>
        <p:nvSpPr>
          <p:cNvPr id="3" name="Content Placeholder 2"/>
          <p:cNvSpPr>
            <a:spLocks noGrp="1"/>
          </p:cNvSpPr>
          <p:nvPr>
            <p:ph sz="quarter" idx="15"/>
          </p:nvPr>
        </p:nvSpPr>
        <p:spPr>
          <a:xfrm>
            <a:off x="266700" y="1028700"/>
            <a:ext cx="3779318" cy="5600700"/>
          </a:xfrm>
        </p:spPr>
        <p:txBody>
          <a:bodyPr/>
          <a:lstStyle>
            <a:lvl1pPr>
              <a:defRPr sz="1200">
                <a:solidFill>
                  <a:schemeClr val="tx1">
                    <a:lumMod val="75000"/>
                    <a:lumOff val="25000"/>
                  </a:schemeClr>
                </a:solidFill>
              </a:defRPr>
            </a:lvl1pPr>
            <a:lvl2pPr>
              <a:defRPr sz="1200">
                <a:solidFill>
                  <a:schemeClr val="tx1">
                    <a:lumMod val="75000"/>
                    <a:lumOff val="25000"/>
                  </a:schemeClr>
                </a:solidFill>
              </a:defRPr>
            </a:lvl2pPr>
            <a:lvl3pPr>
              <a:defRPr sz="1200">
                <a:solidFill>
                  <a:schemeClr val="tx1">
                    <a:lumMod val="75000"/>
                    <a:lumOff val="25000"/>
                  </a:schemeClr>
                </a:solidFill>
              </a:defRPr>
            </a:lvl3pPr>
            <a:lvl4pPr>
              <a:defRPr sz="1200">
                <a:solidFill>
                  <a:schemeClr val="tx1">
                    <a:lumMod val="75000"/>
                    <a:lumOff val="25000"/>
                  </a:schemeClr>
                </a:solidFill>
              </a:defRPr>
            </a:lvl4pPr>
            <a:lvl5pPr>
              <a:defRPr sz="120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2"/>
          <p:cNvSpPr>
            <a:spLocks noGrp="1"/>
          </p:cNvSpPr>
          <p:nvPr>
            <p:ph sz="quarter" idx="16"/>
          </p:nvPr>
        </p:nvSpPr>
        <p:spPr>
          <a:xfrm>
            <a:off x="4256410" y="1028700"/>
            <a:ext cx="7668889" cy="5600700"/>
          </a:xfrm>
        </p:spPr>
        <p:txBody>
          <a:bodyPr/>
          <a:lstStyle>
            <a:lvl1pPr>
              <a:defRPr sz="1200">
                <a:solidFill>
                  <a:schemeClr val="tx1">
                    <a:lumMod val="75000"/>
                    <a:lumOff val="25000"/>
                  </a:schemeClr>
                </a:solidFill>
              </a:defRPr>
            </a:lvl1pPr>
            <a:lvl2pPr>
              <a:defRPr sz="1200">
                <a:solidFill>
                  <a:schemeClr val="tx1">
                    <a:lumMod val="75000"/>
                    <a:lumOff val="25000"/>
                  </a:schemeClr>
                </a:solidFill>
              </a:defRPr>
            </a:lvl2pPr>
            <a:lvl3pPr>
              <a:defRPr sz="1200">
                <a:solidFill>
                  <a:schemeClr val="tx1">
                    <a:lumMod val="75000"/>
                    <a:lumOff val="25000"/>
                  </a:schemeClr>
                </a:solidFill>
              </a:defRPr>
            </a:lvl3pPr>
            <a:lvl4pPr>
              <a:defRPr sz="1200">
                <a:solidFill>
                  <a:schemeClr val="tx1">
                    <a:lumMod val="75000"/>
                    <a:lumOff val="25000"/>
                  </a:schemeClr>
                </a:solidFill>
              </a:defRPr>
            </a:lvl4pPr>
            <a:lvl5pPr>
              <a:defRPr sz="120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3">
            <a:extLst>
              <a:ext uri="{FF2B5EF4-FFF2-40B4-BE49-F238E27FC236}">
                <a16:creationId xmlns:a16="http://schemas.microsoft.com/office/drawing/2014/main" id="{CC30DB31-FD65-4D95-4478-6813E7F155CE}"/>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746813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 2 Odd Sectio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1" name="Content Placeholder 2"/>
          <p:cNvSpPr>
            <a:spLocks noGrp="1"/>
          </p:cNvSpPr>
          <p:nvPr>
            <p:ph sz="quarter" idx="15"/>
          </p:nvPr>
        </p:nvSpPr>
        <p:spPr>
          <a:xfrm>
            <a:off x="8145982" y="1028700"/>
            <a:ext cx="3779318" cy="5600700"/>
          </a:xfrm>
        </p:spPr>
        <p:txBody>
          <a:bodyPr/>
          <a:lstStyle>
            <a:lvl1pPr>
              <a:defRPr sz="1200">
                <a:solidFill>
                  <a:schemeClr val="tx1">
                    <a:lumMod val="75000"/>
                    <a:lumOff val="25000"/>
                  </a:schemeClr>
                </a:solidFill>
              </a:defRPr>
            </a:lvl1pPr>
            <a:lvl2pPr>
              <a:defRPr sz="1200">
                <a:solidFill>
                  <a:schemeClr val="tx1">
                    <a:lumMod val="75000"/>
                    <a:lumOff val="25000"/>
                  </a:schemeClr>
                </a:solidFill>
              </a:defRPr>
            </a:lvl2pPr>
            <a:lvl3pPr>
              <a:defRPr sz="1200">
                <a:solidFill>
                  <a:schemeClr val="tx1">
                    <a:lumMod val="75000"/>
                    <a:lumOff val="25000"/>
                  </a:schemeClr>
                </a:solidFill>
              </a:defRPr>
            </a:lvl3pPr>
            <a:lvl4pPr>
              <a:defRPr sz="1200">
                <a:solidFill>
                  <a:schemeClr val="tx1">
                    <a:lumMod val="75000"/>
                    <a:lumOff val="25000"/>
                  </a:schemeClr>
                </a:solidFill>
              </a:defRPr>
            </a:lvl4pPr>
            <a:lvl5pPr>
              <a:defRPr sz="120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2"/>
          <p:cNvSpPr>
            <a:spLocks noGrp="1"/>
          </p:cNvSpPr>
          <p:nvPr>
            <p:ph sz="quarter" idx="16"/>
          </p:nvPr>
        </p:nvSpPr>
        <p:spPr>
          <a:xfrm>
            <a:off x="266700" y="1028700"/>
            <a:ext cx="7668888" cy="5600700"/>
          </a:xfrm>
        </p:spPr>
        <p:txBody>
          <a:bodyPr/>
          <a:lstStyle>
            <a:lvl1pPr>
              <a:defRPr sz="1200">
                <a:solidFill>
                  <a:schemeClr val="tx1">
                    <a:lumMod val="75000"/>
                    <a:lumOff val="25000"/>
                  </a:schemeClr>
                </a:solidFill>
              </a:defRPr>
            </a:lvl1pPr>
            <a:lvl2pPr>
              <a:defRPr sz="1200">
                <a:solidFill>
                  <a:schemeClr val="tx1">
                    <a:lumMod val="75000"/>
                    <a:lumOff val="25000"/>
                  </a:schemeClr>
                </a:solidFill>
              </a:defRPr>
            </a:lvl2pPr>
            <a:lvl3pPr>
              <a:defRPr sz="1200">
                <a:solidFill>
                  <a:schemeClr val="tx1">
                    <a:lumMod val="75000"/>
                    <a:lumOff val="25000"/>
                  </a:schemeClr>
                </a:solidFill>
              </a:defRPr>
            </a:lvl3pPr>
            <a:lvl4pPr>
              <a:defRPr sz="1200">
                <a:solidFill>
                  <a:schemeClr val="tx1">
                    <a:lumMod val="75000"/>
                    <a:lumOff val="25000"/>
                  </a:schemeClr>
                </a:solidFill>
              </a:defRPr>
            </a:lvl4pPr>
            <a:lvl5pPr>
              <a:defRPr sz="120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503846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 Quad-Chart">
    <p:spTree>
      <p:nvGrpSpPr>
        <p:cNvPr id="1" name=""/>
        <p:cNvGrpSpPr/>
        <p:nvPr/>
      </p:nvGrpSpPr>
      <p:grpSpPr>
        <a:xfrm>
          <a:off x="0" y="0"/>
          <a:ext cx="0" cy="0"/>
          <a:chOff x="0" y="0"/>
          <a:chExt cx="0" cy="0"/>
        </a:xfrm>
      </p:grpSpPr>
      <p:sp>
        <p:nvSpPr>
          <p:cNvPr id="3" name="Content Placeholder 2"/>
          <p:cNvSpPr>
            <a:spLocks noGrp="1"/>
          </p:cNvSpPr>
          <p:nvPr>
            <p:ph sz="quarter" idx="15"/>
          </p:nvPr>
        </p:nvSpPr>
        <p:spPr>
          <a:xfrm>
            <a:off x="266700" y="1028700"/>
            <a:ext cx="5753100" cy="2667000"/>
          </a:xfrm>
        </p:spPr>
        <p:txBody>
          <a:bodyPr/>
          <a:lstStyle>
            <a:lvl1pPr>
              <a:defRPr sz="900">
                <a:solidFill>
                  <a:schemeClr val="tx1">
                    <a:lumMod val="75000"/>
                    <a:lumOff val="25000"/>
                  </a:schemeClr>
                </a:solidFill>
              </a:defRPr>
            </a:lvl1pPr>
            <a:lvl2pPr>
              <a:defRPr sz="900">
                <a:solidFill>
                  <a:schemeClr val="tx1">
                    <a:lumMod val="75000"/>
                    <a:lumOff val="25000"/>
                  </a:schemeClr>
                </a:solidFill>
              </a:defRPr>
            </a:lvl2pPr>
            <a:lvl3pPr>
              <a:defRPr sz="900">
                <a:solidFill>
                  <a:schemeClr val="tx1">
                    <a:lumMod val="75000"/>
                    <a:lumOff val="25000"/>
                  </a:schemeClr>
                </a:solidFill>
              </a:defRPr>
            </a:lvl3pPr>
            <a:lvl4pPr>
              <a:defRPr sz="900">
                <a:solidFill>
                  <a:schemeClr val="tx1">
                    <a:lumMod val="75000"/>
                    <a:lumOff val="25000"/>
                  </a:schemeClr>
                </a:solidFill>
              </a:defRPr>
            </a:lvl4pPr>
            <a:lvl5pPr>
              <a:defRPr sz="90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4" name="Straight Connector 3"/>
          <p:cNvCxnSpPr/>
          <p:nvPr userDrawn="1"/>
        </p:nvCxnSpPr>
        <p:spPr>
          <a:xfrm>
            <a:off x="381000" y="3775869"/>
            <a:ext cx="11430000" cy="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6096000" y="1028700"/>
            <a:ext cx="0" cy="560070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16" name="Content Placeholder 2"/>
          <p:cNvSpPr>
            <a:spLocks noGrp="1"/>
          </p:cNvSpPr>
          <p:nvPr>
            <p:ph sz="quarter" idx="22"/>
          </p:nvPr>
        </p:nvSpPr>
        <p:spPr>
          <a:xfrm>
            <a:off x="266700" y="3855720"/>
            <a:ext cx="5753100" cy="2773680"/>
          </a:xfrm>
        </p:spPr>
        <p:txBody>
          <a:bodyPr/>
          <a:lstStyle>
            <a:lvl1pPr>
              <a:defRPr sz="900">
                <a:solidFill>
                  <a:schemeClr val="tx1">
                    <a:lumMod val="75000"/>
                    <a:lumOff val="25000"/>
                  </a:schemeClr>
                </a:solidFill>
              </a:defRPr>
            </a:lvl1pPr>
            <a:lvl2pPr>
              <a:defRPr sz="900">
                <a:solidFill>
                  <a:schemeClr val="tx1">
                    <a:lumMod val="75000"/>
                    <a:lumOff val="25000"/>
                  </a:schemeClr>
                </a:solidFill>
              </a:defRPr>
            </a:lvl2pPr>
            <a:lvl3pPr>
              <a:defRPr sz="900">
                <a:solidFill>
                  <a:schemeClr val="tx1">
                    <a:lumMod val="75000"/>
                    <a:lumOff val="25000"/>
                  </a:schemeClr>
                </a:solidFill>
              </a:defRPr>
            </a:lvl3pPr>
            <a:lvl4pPr>
              <a:defRPr sz="900">
                <a:solidFill>
                  <a:schemeClr val="tx1">
                    <a:lumMod val="75000"/>
                    <a:lumOff val="25000"/>
                  </a:schemeClr>
                </a:solidFill>
              </a:defRPr>
            </a:lvl4pPr>
            <a:lvl5pPr>
              <a:defRPr sz="90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2"/>
          <p:cNvSpPr>
            <a:spLocks noGrp="1"/>
          </p:cNvSpPr>
          <p:nvPr>
            <p:ph sz="quarter" idx="23"/>
          </p:nvPr>
        </p:nvSpPr>
        <p:spPr>
          <a:xfrm>
            <a:off x="6172200" y="1028700"/>
            <a:ext cx="5753100" cy="2667000"/>
          </a:xfrm>
        </p:spPr>
        <p:txBody>
          <a:bodyPr/>
          <a:lstStyle>
            <a:lvl1pPr>
              <a:defRPr sz="900">
                <a:solidFill>
                  <a:schemeClr val="tx1">
                    <a:lumMod val="75000"/>
                    <a:lumOff val="25000"/>
                  </a:schemeClr>
                </a:solidFill>
              </a:defRPr>
            </a:lvl1pPr>
            <a:lvl2pPr>
              <a:defRPr sz="900">
                <a:solidFill>
                  <a:schemeClr val="tx1">
                    <a:lumMod val="75000"/>
                    <a:lumOff val="25000"/>
                  </a:schemeClr>
                </a:solidFill>
              </a:defRPr>
            </a:lvl2pPr>
            <a:lvl3pPr>
              <a:defRPr sz="900">
                <a:solidFill>
                  <a:schemeClr val="tx1">
                    <a:lumMod val="75000"/>
                    <a:lumOff val="25000"/>
                  </a:schemeClr>
                </a:solidFill>
              </a:defRPr>
            </a:lvl3pPr>
            <a:lvl4pPr>
              <a:defRPr sz="900">
                <a:solidFill>
                  <a:schemeClr val="tx1">
                    <a:lumMod val="75000"/>
                    <a:lumOff val="25000"/>
                  </a:schemeClr>
                </a:solidFill>
              </a:defRPr>
            </a:lvl4pPr>
            <a:lvl5pPr>
              <a:defRPr sz="90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Content Placeholder 2"/>
          <p:cNvSpPr>
            <a:spLocks noGrp="1"/>
          </p:cNvSpPr>
          <p:nvPr>
            <p:ph sz="quarter" idx="24"/>
          </p:nvPr>
        </p:nvSpPr>
        <p:spPr>
          <a:xfrm>
            <a:off x="6172200" y="3855720"/>
            <a:ext cx="5753100" cy="2773680"/>
          </a:xfrm>
        </p:spPr>
        <p:txBody>
          <a:bodyPr/>
          <a:lstStyle>
            <a:lvl1pPr>
              <a:defRPr sz="900">
                <a:solidFill>
                  <a:schemeClr val="tx1">
                    <a:lumMod val="75000"/>
                    <a:lumOff val="25000"/>
                  </a:schemeClr>
                </a:solidFill>
              </a:defRPr>
            </a:lvl1pPr>
            <a:lvl2pPr>
              <a:defRPr sz="900">
                <a:solidFill>
                  <a:schemeClr val="tx1">
                    <a:lumMod val="75000"/>
                    <a:lumOff val="25000"/>
                  </a:schemeClr>
                </a:solidFill>
              </a:defRPr>
            </a:lvl2pPr>
            <a:lvl3pPr>
              <a:defRPr sz="900">
                <a:solidFill>
                  <a:schemeClr val="tx1">
                    <a:lumMod val="75000"/>
                    <a:lumOff val="25000"/>
                  </a:schemeClr>
                </a:solidFill>
              </a:defRPr>
            </a:lvl3pPr>
            <a:lvl4pPr>
              <a:defRPr sz="900">
                <a:solidFill>
                  <a:schemeClr val="tx1">
                    <a:lumMod val="75000"/>
                    <a:lumOff val="25000"/>
                  </a:schemeClr>
                </a:solidFill>
              </a:defRPr>
            </a:lvl4pPr>
            <a:lvl5pPr>
              <a:defRPr sz="90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16911407"/>
      </p:ext>
    </p:extLst>
  </p:cSld>
  <p:clrMapOvr>
    <a:masterClrMapping/>
  </p:clrMapOvr>
  <p:extLst>
    <p:ext uri="{DCECCB84-F9BA-43D5-87BE-67443E8EF086}">
      <p15:sldGuideLst xmlns:p15="http://schemas.microsoft.com/office/powerpoint/2012/main">
        <p15:guide id="1" orient="horz" pos="2328">
          <p15:clr>
            <a:srgbClr val="FBAE40"/>
          </p15:clr>
        </p15:guide>
        <p15:guide id="2" orient="horz" pos="2424">
          <p15:clr>
            <a:srgbClr val="FBAE40"/>
          </p15:clr>
        </p15:guide>
        <p15:guide id="3" pos="3888">
          <p15:clr>
            <a:srgbClr val="FBAE40"/>
          </p15:clr>
        </p15:guide>
        <p15:guide id="4" pos="3792">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 Custom-Quad">
    <p:spTree>
      <p:nvGrpSpPr>
        <p:cNvPr id="1" name=""/>
        <p:cNvGrpSpPr/>
        <p:nvPr/>
      </p:nvGrpSpPr>
      <p:grpSpPr>
        <a:xfrm>
          <a:off x="0" y="0"/>
          <a:ext cx="0" cy="0"/>
          <a:chOff x="0" y="0"/>
          <a:chExt cx="0" cy="0"/>
        </a:xfrm>
      </p:grpSpPr>
      <p:cxnSp>
        <p:nvCxnSpPr>
          <p:cNvPr id="4" name="Straight Connector 3"/>
          <p:cNvCxnSpPr/>
          <p:nvPr userDrawn="1"/>
        </p:nvCxnSpPr>
        <p:spPr>
          <a:xfrm>
            <a:off x="381000" y="3430819"/>
            <a:ext cx="11430000" cy="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6096000" y="1028700"/>
            <a:ext cx="0" cy="560070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sp>
        <p:nvSpPr>
          <p:cNvPr id="18" name="Content Placeholder 4"/>
          <p:cNvSpPr>
            <a:spLocks noGrp="1"/>
          </p:cNvSpPr>
          <p:nvPr>
            <p:ph sz="quarter" idx="24"/>
          </p:nvPr>
        </p:nvSpPr>
        <p:spPr>
          <a:xfrm>
            <a:off x="6172200" y="3543300"/>
            <a:ext cx="5753100" cy="3086100"/>
          </a:xfrm>
        </p:spPr>
        <p:txBody>
          <a:bodyPr/>
          <a:lstStyle>
            <a:lvl1pPr>
              <a:defRPr sz="900">
                <a:solidFill>
                  <a:schemeClr val="tx1">
                    <a:lumMod val="75000"/>
                    <a:lumOff val="25000"/>
                  </a:schemeClr>
                </a:solidFill>
              </a:defRPr>
            </a:lvl1pPr>
            <a:lvl2pPr>
              <a:defRPr sz="900">
                <a:solidFill>
                  <a:schemeClr val="tx1">
                    <a:lumMod val="75000"/>
                    <a:lumOff val="25000"/>
                  </a:schemeClr>
                </a:solidFill>
              </a:defRPr>
            </a:lvl2pPr>
            <a:lvl3pPr>
              <a:defRPr sz="900">
                <a:solidFill>
                  <a:schemeClr val="tx1">
                    <a:lumMod val="75000"/>
                    <a:lumOff val="25000"/>
                  </a:schemeClr>
                </a:solidFill>
              </a:defRPr>
            </a:lvl3pPr>
            <a:lvl4pPr>
              <a:defRPr sz="900">
                <a:solidFill>
                  <a:schemeClr val="tx1">
                    <a:lumMod val="75000"/>
                    <a:lumOff val="25000"/>
                  </a:schemeClr>
                </a:solidFill>
              </a:defRPr>
            </a:lvl4pPr>
            <a:lvl5pPr>
              <a:defRPr sz="90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3"/>
          <p:cNvSpPr>
            <a:spLocks noGrp="1"/>
          </p:cNvSpPr>
          <p:nvPr>
            <p:ph sz="quarter" idx="22"/>
          </p:nvPr>
        </p:nvSpPr>
        <p:spPr>
          <a:xfrm>
            <a:off x="266700" y="3543300"/>
            <a:ext cx="5753100" cy="3086100"/>
          </a:xfrm>
        </p:spPr>
        <p:txBody>
          <a:bodyPr/>
          <a:lstStyle>
            <a:lvl1pPr>
              <a:defRPr sz="900">
                <a:solidFill>
                  <a:schemeClr val="tx1">
                    <a:lumMod val="75000"/>
                    <a:lumOff val="25000"/>
                  </a:schemeClr>
                </a:solidFill>
              </a:defRPr>
            </a:lvl1pPr>
            <a:lvl2pPr>
              <a:defRPr sz="900">
                <a:solidFill>
                  <a:schemeClr val="tx1">
                    <a:lumMod val="75000"/>
                    <a:lumOff val="25000"/>
                  </a:schemeClr>
                </a:solidFill>
              </a:defRPr>
            </a:lvl2pPr>
            <a:lvl3pPr>
              <a:defRPr sz="900">
                <a:solidFill>
                  <a:schemeClr val="tx1">
                    <a:lumMod val="75000"/>
                    <a:lumOff val="25000"/>
                  </a:schemeClr>
                </a:solidFill>
              </a:defRPr>
            </a:lvl3pPr>
            <a:lvl4pPr>
              <a:defRPr sz="900">
                <a:solidFill>
                  <a:schemeClr val="tx1">
                    <a:lumMod val="75000"/>
                    <a:lumOff val="25000"/>
                  </a:schemeClr>
                </a:solidFill>
              </a:defRPr>
            </a:lvl4pPr>
            <a:lvl5pPr>
              <a:defRPr sz="90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2"/>
          <p:cNvSpPr>
            <a:spLocks noGrp="1"/>
          </p:cNvSpPr>
          <p:nvPr>
            <p:ph sz="quarter" idx="23"/>
          </p:nvPr>
        </p:nvSpPr>
        <p:spPr>
          <a:xfrm>
            <a:off x="6172200" y="1028700"/>
            <a:ext cx="5753100" cy="2283843"/>
          </a:xfrm>
        </p:spPr>
        <p:txBody>
          <a:bodyPr/>
          <a:lstStyle>
            <a:lvl1pPr>
              <a:defRPr sz="900">
                <a:solidFill>
                  <a:schemeClr val="tx1">
                    <a:lumMod val="75000"/>
                    <a:lumOff val="25000"/>
                  </a:schemeClr>
                </a:solidFill>
              </a:defRPr>
            </a:lvl1pPr>
            <a:lvl2pPr>
              <a:defRPr sz="900">
                <a:solidFill>
                  <a:schemeClr val="tx1">
                    <a:lumMod val="75000"/>
                    <a:lumOff val="25000"/>
                  </a:schemeClr>
                </a:solidFill>
              </a:defRPr>
            </a:lvl2pPr>
            <a:lvl3pPr>
              <a:defRPr sz="900">
                <a:solidFill>
                  <a:schemeClr val="tx1">
                    <a:lumMod val="75000"/>
                    <a:lumOff val="25000"/>
                  </a:schemeClr>
                </a:solidFill>
              </a:defRPr>
            </a:lvl3pPr>
            <a:lvl4pPr>
              <a:defRPr sz="900">
                <a:solidFill>
                  <a:schemeClr val="tx1">
                    <a:lumMod val="75000"/>
                    <a:lumOff val="25000"/>
                  </a:schemeClr>
                </a:solidFill>
              </a:defRPr>
            </a:lvl4pPr>
            <a:lvl5pPr>
              <a:defRPr sz="90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1"/>
          <p:cNvSpPr>
            <a:spLocks noGrp="1"/>
          </p:cNvSpPr>
          <p:nvPr>
            <p:ph sz="quarter" idx="15"/>
          </p:nvPr>
        </p:nvSpPr>
        <p:spPr>
          <a:xfrm>
            <a:off x="266700" y="1028700"/>
            <a:ext cx="5753100" cy="2283843"/>
          </a:xfrm>
        </p:spPr>
        <p:txBody>
          <a:bodyPr/>
          <a:lstStyle>
            <a:lvl1pPr>
              <a:defRPr sz="900">
                <a:solidFill>
                  <a:schemeClr val="tx1">
                    <a:lumMod val="75000"/>
                    <a:lumOff val="25000"/>
                  </a:schemeClr>
                </a:solidFill>
              </a:defRPr>
            </a:lvl1pPr>
            <a:lvl2pPr>
              <a:defRPr sz="900">
                <a:solidFill>
                  <a:schemeClr val="tx1">
                    <a:lumMod val="75000"/>
                    <a:lumOff val="25000"/>
                  </a:schemeClr>
                </a:solidFill>
              </a:defRPr>
            </a:lvl2pPr>
            <a:lvl3pPr>
              <a:defRPr sz="900">
                <a:solidFill>
                  <a:schemeClr val="tx1">
                    <a:lumMod val="75000"/>
                    <a:lumOff val="25000"/>
                  </a:schemeClr>
                </a:solidFill>
              </a:defRPr>
            </a:lvl3pPr>
            <a:lvl4pPr>
              <a:defRPr sz="900">
                <a:solidFill>
                  <a:schemeClr val="tx1">
                    <a:lumMod val="75000"/>
                    <a:lumOff val="25000"/>
                  </a:schemeClr>
                </a:solidFill>
              </a:defRPr>
            </a:lvl4pPr>
            <a:lvl5pPr>
              <a:defRPr sz="90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501760378"/>
      </p:ext>
    </p:extLst>
  </p:cSld>
  <p:clrMapOvr>
    <a:masterClrMapping/>
  </p:clrMapOvr>
  <p:extLst>
    <p:ext uri="{DCECCB84-F9BA-43D5-87BE-67443E8EF086}">
      <p15:sldGuideLst xmlns:p15="http://schemas.microsoft.com/office/powerpoint/2012/main">
        <p15:guide id="1" orient="horz" pos="2088">
          <p15:clr>
            <a:srgbClr val="FBAE40"/>
          </p15:clr>
        </p15:guide>
        <p15:guide id="2" orient="horz" pos="2232">
          <p15:clr>
            <a:srgbClr val="FBAE40"/>
          </p15:clr>
        </p15:guide>
        <p15:guide id="3" pos="3888">
          <p15:clr>
            <a:srgbClr val="FBAE40"/>
          </p15:clr>
        </p15:guide>
        <p15:guide id="4" pos="3792">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 Tri-Chart Bottom">
    <p:spTree>
      <p:nvGrpSpPr>
        <p:cNvPr id="1" name=""/>
        <p:cNvGrpSpPr/>
        <p:nvPr/>
      </p:nvGrpSpPr>
      <p:grpSpPr>
        <a:xfrm>
          <a:off x="0" y="0"/>
          <a:ext cx="0" cy="0"/>
          <a:chOff x="0" y="0"/>
          <a:chExt cx="0" cy="0"/>
        </a:xfrm>
      </p:grpSpPr>
      <p:sp>
        <p:nvSpPr>
          <p:cNvPr id="16" name="Content Placeholder 3"/>
          <p:cNvSpPr>
            <a:spLocks noGrp="1"/>
          </p:cNvSpPr>
          <p:nvPr>
            <p:ph sz="quarter" idx="22"/>
          </p:nvPr>
        </p:nvSpPr>
        <p:spPr>
          <a:xfrm>
            <a:off x="266700" y="3855720"/>
            <a:ext cx="11658600" cy="2773680"/>
          </a:xfrm>
        </p:spPr>
        <p:txBody>
          <a:bodyPr/>
          <a:lstStyle>
            <a:lvl1pPr>
              <a:defRPr sz="900">
                <a:solidFill>
                  <a:schemeClr val="tx1">
                    <a:lumMod val="75000"/>
                    <a:lumOff val="25000"/>
                  </a:schemeClr>
                </a:solidFill>
              </a:defRPr>
            </a:lvl1pPr>
            <a:lvl2pPr>
              <a:defRPr sz="900">
                <a:solidFill>
                  <a:schemeClr val="tx1">
                    <a:lumMod val="75000"/>
                    <a:lumOff val="25000"/>
                  </a:schemeClr>
                </a:solidFill>
              </a:defRPr>
            </a:lvl2pPr>
            <a:lvl3pPr>
              <a:defRPr sz="900">
                <a:solidFill>
                  <a:schemeClr val="tx1">
                    <a:lumMod val="75000"/>
                    <a:lumOff val="25000"/>
                  </a:schemeClr>
                </a:solidFill>
              </a:defRPr>
            </a:lvl3pPr>
            <a:lvl4pPr>
              <a:defRPr sz="900">
                <a:solidFill>
                  <a:schemeClr val="tx1">
                    <a:lumMod val="75000"/>
                    <a:lumOff val="25000"/>
                  </a:schemeClr>
                </a:solidFill>
              </a:defRPr>
            </a:lvl4pPr>
            <a:lvl5pPr>
              <a:defRPr sz="90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2"/>
          <p:cNvSpPr>
            <a:spLocks noGrp="1"/>
          </p:cNvSpPr>
          <p:nvPr>
            <p:ph sz="quarter" idx="23"/>
          </p:nvPr>
        </p:nvSpPr>
        <p:spPr>
          <a:xfrm>
            <a:off x="6172200" y="1028700"/>
            <a:ext cx="5753100" cy="2667000"/>
          </a:xfrm>
        </p:spPr>
        <p:txBody>
          <a:bodyPr/>
          <a:lstStyle>
            <a:lvl1pPr>
              <a:defRPr sz="900">
                <a:solidFill>
                  <a:schemeClr val="tx1">
                    <a:lumMod val="75000"/>
                    <a:lumOff val="25000"/>
                  </a:schemeClr>
                </a:solidFill>
              </a:defRPr>
            </a:lvl1pPr>
            <a:lvl2pPr>
              <a:defRPr sz="900">
                <a:solidFill>
                  <a:schemeClr val="tx1">
                    <a:lumMod val="75000"/>
                    <a:lumOff val="25000"/>
                  </a:schemeClr>
                </a:solidFill>
              </a:defRPr>
            </a:lvl2pPr>
            <a:lvl3pPr>
              <a:defRPr sz="900">
                <a:solidFill>
                  <a:schemeClr val="tx1">
                    <a:lumMod val="75000"/>
                    <a:lumOff val="25000"/>
                  </a:schemeClr>
                </a:solidFill>
              </a:defRPr>
            </a:lvl3pPr>
            <a:lvl4pPr>
              <a:defRPr sz="900">
                <a:solidFill>
                  <a:schemeClr val="tx1">
                    <a:lumMod val="75000"/>
                    <a:lumOff val="25000"/>
                  </a:schemeClr>
                </a:solidFill>
              </a:defRPr>
            </a:lvl4pPr>
            <a:lvl5pPr>
              <a:defRPr sz="90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1"/>
          <p:cNvSpPr>
            <a:spLocks noGrp="1"/>
          </p:cNvSpPr>
          <p:nvPr>
            <p:ph sz="quarter" idx="15"/>
          </p:nvPr>
        </p:nvSpPr>
        <p:spPr>
          <a:xfrm>
            <a:off x="266700" y="1028700"/>
            <a:ext cx="5753100" cy="2667000"/>
          </a:xfrm>
        </p:spPr>
        <p:txBody>
          <a:bodyPr/>
          <a:lstStyle>
            <a:lvl1pPr>
              <a:defRPr sz="900">
                <a:solidFill>
                  <a:schemeClr val="tx1">
                    <a:lumMod val="75000"/>
                    <a:lumOff val="25000"/>
                  </a:schemeClr>
                </a:solidFill>
              </a:defRPr>
            </a:lvl1pPr>
            <a:lvl2pPr>
              <a:defRPr sz="900">
                <a:solidFill>
                  <a:schemeClr val="tx1">
                    <a:lumMod val="75000"/>
                    <a:lumOff val="25000"/>
                  </a:schemeClr>
                </a:solidFill>
              </a:defRPr>
            </a:lvl2pPr>
            <a:lvl3pPr>
              <a:defRPr sz="900">
                <a:solidFill>
                  <a:schemeClr val="tx1">
                    <a:lumMod val="75000"/>
                    <a:lumOff val="25000"/>
                  </a:schemeClr>
                </a:solidFill>
              </a:defRPr>
            </a:lvl3pPr>
            <a:lvl4pPr>
              <a:defRPr sz="900">
                <a:solidFill>
                  <a:schemeClr val="tx1">
                    <a:lumMod val="75000"/>
                    <a:lumOff val="25000"/>
                  </a:schemeClr>
                </a:solidFill>
              </a:defRPr>
            </a:lvl4pPr>
            <a:lvl5pPr>
              <a:defRPr sz="90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802872667"/>
      </p:ext>
    </p:extLst>
  </p:cSld>
  <p:clrMapOvr>
    <a:masterClrMapping/>
  </p:clrMapOvr>
  <p:extLst>
    <p:ext uri="{DCECCB84-F9BA-43D5-87BE-67443E8EF086}">
      <p15:sldGuideLst xmlns:p15="http://schemas.microsoft.com/office/powerpoint/2012/main">
        <p15:guide id="1" orient="horz" pos="2328">
          <p15:clr>
            <a:srgbClr val="FBAE40"/>
          </p15:clr>
        </p15:guide>
        <p15:guide id="2" orient="horz" pos="2424">
          <p15:clr>
            <a:srgbClr val="FBAE40"/>
          </p15:clr>
        </p15:guide>
        <p15:guide id="3" pos="3888">
          <p15:clr>
            <a:srgbClr val="FBAE40"/>
          </p15:clr>
        </p15:guide>
        <p15:guide id="4" pos="3792">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 Tri-Chart Top">
    <p:spTree>
      <p:nvGrpSpPr>
        <p:cNvPr id="1" name=""/>
        <p:cNvGrpSpPr/>
        <p:nvPr/>
      </p:nvGrpSpPr>
      <p:grpSpPr>
        <a:xfrm>
          <a:off x="0" y="0"/>
          <a:ext cx="0" cy="0"/>
          <a:chOff x="0" y="0"/>
          <a:chExt cx="0" cy="0"/>
        </a:xfrm>
      </p:grpSpPr>
      <p:sp>
        <p:nvSpPr>
          <p:cNvPr id="17" name="Content Placeholder 3"/>
          <p:cNvSpPr>
            <a:spLocks noGrp="1"/>
          </p:cNvSpPr>
          <p:nvPr>
            <p:ph sz="quarter" idx="23"/>
          </p:nvPr>
        </p:nvSpPr>
        <p:spPr>
          <a:xfrm>
            <a:off x="6172200" y="3848100"/>
            <a:ext cx="5753100" cy="2781300"/>
          </a:xfrm>
        </p:spPr>
        <p:txBody>
          <a:bodyPr/>
          <a:lstStyle>
            <a:lvl1pPr>
              <a:defRPr sz="900">
                <a:solidFill>
                  <a:schemeClr val="tx1">
                    <a:lumMod val="75000"/>
                    <a:lumOff val="25000"/>
                  </a:schemeClr>
                </a:solidFill>
              </a:defRPr>
            </a:lvl1pPr>
            <a:lvl2pPr>
              <a:defRPr sz="900">
                <a:solidFill>
                  <a:schemeClr val="tx1">
                    <a:lumMod val="75000"/>
                    <a:lumOff val="25000"/>
                  </a:schemeClr>
                </a:solidFill>
              </a:defRPr>
            </a:lvl2pPr>
            <a:lvl3pPr>
              <a:defRPr sz="900">
                <a:solidFill>
                  <a:schemeClr val="tx1">
                    <a:lumMod val="75000"/>
                    <a:lumOff val="25000"/>
                  </a:schemeClr>
                </a:solidFill>
              </a:defRPr>
            </a:lvl3pPr>
            <a:lvl4pPr>
              <a:defRPr sz="900">
                <a:solidFill>
                  <a:schemeClr val="tx1">
                    <a:lumMod val="75000"/>
                    <a:lumOff val="25000"/>
                  </a:schemeClr>
                </a:solidFill>
              </a:defRPr>
            </a:lvl4pPr>
            <a:lvl5pPr>
              <a:defRPr sz="90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2"/>
          <p:cNvSpPr>
            <a:spLocks noGrp="1"/>
          </p:cNvSpPr>
          <p:nvPr>
            <p:ph sz="quarter" idx="15"/>
          </p:nvPr>
        </p:nvSpPr>
        <p:spPr>
          <a:xfrm>
            <a:off x="266700" y="3848100"/>
            <a:ext cx="5753100" cy="2781300"/>
          </a:xfrm>
        </p:spPr>
        <p:txBody>
          <a:bodyPr/>
          <a:lstStyle>
            <a:lvl1pPr>
              <a:defRPr sz="900">
                <a:solidFill>
                  <a:schemeClr val="tx1">
                    <a:lumMod val="75000"/>
                    <a:lumOff val="25000"/>
                  </a:schemeClr>
                </a:solidFill>
              </a:defRPr>
            </a:lvl1pPr>
            <a:lvl2pPr>
              <a:defRPr sz="900">
                <a:solidFill>
                  <a:schemeClr val="tx1">
                    <a:lumMod val="75000"/>
                    <a:lumOff val="25000"/>
                  </a:schemeClr>
                </a:solidFill>
              </a:defRPr>
            </a:lvl2pPr>
            <a:lvl3pPr>
              <a:defRPr sz="900">
                <a:solidFill>
                  <a:schemeClr val="tx1">
                    <a:lumMod val="75000"/>
                    <a:lumOff val="25000"/>
                  </a:schemeClr>
                </a:solidFill>
              </a:defRPr>
            </a:lvl3pPr>
            <a:lvl4pPr>
              <a:defRPr sz="900">
                <a:solidFill>
                  <a:schemeClr val="tx1">
                    <a:lumMod val="75000"/>
                    <a:lumOff val="25000"/>
                  </a:schemeClr>
                </a:solidFill>
              </a:defRPr>
            </a:lvl4pPr>
            <a:lvl5pPr>
              <a:defRPr sz="90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1"/>
          <p:cNvSpPr>
            <a:spLocks noGrp="1"/>
          </p:cNvSpPr>
          <p:nvPr>
            <p:ph sz="quarter" idx="22"/>
          </p:nvPr>
        </p:nvSpPr>
        <p:spPr>
          <a:xfrm>
            <a:off x="266700" y="1024178"/>
            <a:ext cx="11658600" cy="2667000"/>
          </a:xfrm>
        </p:spPr>
        <p:txBody>
          <a:bodyPr/>
          <a:lstStyle>
            <a:lvl1pPr>
              <a:defRPr sz="900">
                <a:solidFill>
                  <a:schemeClr val="tx1">
                    <a:lumMod val="75000"/>
                    <a:lumOff val="25000"/>
                  </a:schemeClr>
                </a:solidFill>
              </a:defRPr>
            </a:lvl1pPr>
            <a:lvl2pPr>
              <a:defRPr sz="900">
                <a:solidFill>
                  <a:schemeClr val="tx1">
                    <a:lumMod val="75000"/>
                    <a:lumOff val="25000"/>
                  </a:schemeClr>
                </a:solidFill>
              </a:defRPr>
            </a:lvl2pPr>
            <a:lvl3pPr>
              <a:defRPr sz="900">
                <a:solidFill>
                  <a:schemeClr val="tx1">
                    <a:lumMod val="75000"/>
                    <a:lumOff val="25000"/>
                  </a:schemeClr>
                </a:solidFill>
              </a:defRPr>
            </a:lvl3pPr>
            <a:lvl4pPr>
              <a:defRPr sz="900">
                <a:solidFill>
                  <a:schemeClr val="tx1">
                    <a:lumMod val="75000"/>
                    <a:lumOff val="25000"/>
                  </a:schemeClr>
                </a:solidFill>
              </a:defRPr>
            </a:lvl4pPr>
            <a:lvl5pPr>
              <a:defRPr sz="90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736588705"/>
      </p:ext>
    </p:extLst>
  </p:cSld>
  <p:clrMapOvr>
    <a:masterClrMapping/>
  </p:clrMapOvr>
  <p:extLst>
    <p:ext uri="{DCECCB84-F9BA-43D5-87BE-67443E8EF086}">
      <p15:sldGuideLst xmlns:p15="http://schemas.microsoft.com/office/powerpoint/2012/main">
        <p15:guide id="1" orient="horz" pos="2328">
          <p15:clr>
            <a:srgbClr val="FBAE40"/>
          </p15:clr>
        </p15:guide>
        <p15:guide id="2" orient="horz" pos="2424">
          <p15:clr>
            <a:srgbClr val="FBAE40"/>
          </p15:clr>
        </p15:guide>
        <p15:guide id="3" pos="3888">
          <p15:clr>
            <a:srgbClr val="FBAE40"/>
          </p15:clr>
        </p15:guide>
        <p15:guide id="4" pos="3792">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 No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AD23EB7-47BD-A421-AD32-BA7882ED2642}"/>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85524163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Blank with graphics">
    <p:spTree>
      <p:nvGrpSpPr>
        <p:cNvPr id="1" name=""/>
        <p:cNvGrpSpPr/>
        <p:nvPr/>
      </p:nvGrpSpPr>
      <p:grpSpPr>
        <a:xfrm>
          <a:off x="0" y="0"/>
          <a:ext cx="0" cy="0"/>
          <a:chOff x="0" y="0"/>
          <a:chExt cx="0" cy="0"/>
        </a:xfrm>
      </p:grpSpPr>
    </p:spTree>
    <p:extLst>
      <p:ext uri="{BB962C8B-B14F-4D97-AF65-F5344CB8AC3E}">
        <p14:creationId xmlns:p14="http://schemas.microsoft.com/office/powerpoint/2010/main" val="18433437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Picture with Caption">
    <p:spTree>
      <p:nvGrpSpPr>
        <p:cNvPr id="1" name=""/>
        <p:cNvGrpSpPr/>
        <p:nvPr/>
      </p:nvGrpSpPr>
      <p:grpSpPr>
        <a:xfrm>
          <a:off x="0" y="0"/>
          <a:ext cx="0" cy="0"/>
          <a:chOff x="0" y="0"/>
          <a:chExt cx="0" cy="0"/>
        </a:xfrm>
      </p:grpSpPr>
      <p:sp>
        <p:nvSpPr>
          <p:cNvPr id="21" name="Text Placeholder 2"/>
          <p:cNvSpPr>
            <a:spLocks noGrp="1"/>
          </p:cNvSpPr>
          <p:nvPr>
            <p:ph idx="1"/>
          </p:nvPr>
        </p:nvSpPr>
        <p:spPr bwMode="auto">
          <a:xfrm>
            <a:off x="266700" y="6191103"/>
            <a:ext cx="11658600" cy="438297"/>
          </a:xfrm>
          <a:prstGeom prst="rect">
            <a:avLst/>
          </a:prstGeom>
          <a:noFill/>
          <a:ln w="9525">
            <a:noFill/>
            <a:miter lim="800000"/>
            <a:headEnd/>
            <a:tailEnd/>
          </a:ln>
        </p:spPr>
        <p:txBody>
          <a:bodyPr lIns="91440" tIns="0" numCol="1"/>
          <a:lstStyle>
            <a:lvl1pPr marL="0" indent="0">
              <a:buNone/>
              <a:defRPr sz="900">
                <a:solidFill>
                  <a:schemeClr val="tx1">
                    <a:lumMod val="75000"/>
                    <a:lumOff val="25000"/>
                  </a:schemeClr>
                </a:solidFill>
              </a:defRPr>
            </a:lvl1pPr>
            <a:lvl2pPr>
              <a:defRPr sz="1350">
                <a:solidFill>
                  <a:srgbClr val="83847A"/>
                </a:solidFill>
              </a:defRPr>
            </a:lvl2pPr>
            <a:lvl3pPr>
              <a:defRPr sz="1125">
                <a:solidFill>
                  <a:srgbClr val="83847A"/>
                </a:solidFill>
              </a:defRPr>
            </a:lvl3pPr>
            <a:lvl4pPr>
              <a:defRPr sz="1125">
                <a:solidFill>
                  <a:srgbClr val="83847A"/>
                </a:solidFill>
              </a:defRPr>
            </a:lvl4pPr>
            <a:lvl5pPr>
              <a:defRPr sz="1125">
                <a:solidFill>
                  <a:srgbClr val="83847A"/>
                </a:solidFill>
              </a:defRPr>
            </a:lvl5pPr>
          </a:lstStyle>
          <a:p>
            <a:pPr lvl="0"/>
            <a:r>
              <a:rPr lang="en-US" noProof="0"/>
              <a:t>Click to edit Master text styles</a:t>
            </a:r>
          </a:p>
        </p:txBody>
      </p:sp>
      <p:sp>
        <p:nvSpPr>
          <p:cNvPr id="4" name="Title 3"/>
          <p:cNvSpPr>
            <a:spLocks noGrp="1"/>
          </p:cNvSpPr>
          <p:nvPr>
            <p:ph type="title"/>
          </p:nvPr>
        </p:nvSpPr>
        <p:spPr/>
        <p:txBody>
          <a:bodyPr/>
          <a:lstStyle/>
          <a:p>
            <a:r>
              <a:rPr lang="en-US"/>
              <a:t>Click to edit Master title style</a:t>
            </a:r>
          </a:p>
        </p:txBody>
      </p:sp>
      <p:sp>
        <p:nvSpPr>
          <p:cNvPr id="10" name="Content Placeholder 3"/>
          <p:cNvSpPr>
            <a:spLocks noGrp="1"/>
          </p:cNvSpPr>
          <p:nvPr>
            <p:ph sz="quarter" idx="12"/>
          </p:nvPr>
        </p:nvSpPr>
        <p:spPr>
          <a:xfrm>
            <a:off x="266700" y="1028700"/>
            <a:ext cx="11658600" cy="508634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24584535"/>
      </p:ext>
    </p:extLst>
  </p:cSld>
  <p:clrMapOvr>
    <a:masterClrMapping/>
  </p:clrMapOvr>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Section header - no Sub-Hea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281B7D1B-45C4-10E6-37B0-CA551BD32FBE}"/>
              </a:ext>
            </a:extLst>
          </p:cNvPr>
          <p:cNvSpPr/>
          <p:nvPr userDrawn="1"/>
        </p:nvSpPr>
        <p:spPr>
          <a:xfrm>
            <a:off x="0" y="5861723"/>
            <a:ext cx="1746491" cy="767677"/>
          </a:xfrm>
          <a:prstGeom prst="rect">
            <a:avLst/>
          </a:prstGeom>
          <a:solidFill>
            <a:srgbClr val="0A203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3" name="Picture 12">
            <a:extLst>
              <a:ext uri="{FF2B5EF4-FFF2-40B4-BE49-F238E27FC236}">
                <a16:creationId xmlns:a16="http://schemas.microsoft.com/office/drawing/2014/main" id="{9B0C9B0D-F8E9-9907-02D4-FE1491DE9FE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976732"/>
            <a:ext cx="7880263" cy="3042887"/>
          </a:xfrm>
          <a:prstGeom prst="rect">
            <a:avLst/>
          </a:prstGeom>
        </p:spPr>
      </p:pic>
      <p:sp>
        <p:nvSpPr>
          <p:cNvPr id="14" name="Title Placeholder 1"/>
          <p:cNvSpPr>
            <a:spLocks noGrp="1"/>
          </p:cNvSpPr>
          <p:nvPr>
            <p:ph type="title"/>
          </p:nvPr>
        </p:nvSpPr>
        <p:spPr bwMode="auto">
          <a:xfrm>
            <a:off x="266700" y="1971620"/>
            <a:ext cx="7556500" cy="1285874"/>
          </a:xfrm>
          <a:prstGeom prst="rect">
            <a:avLst/>
          </a:prstGeom>
          <a:noFill/>
          <a:ln w="9525">
            <a:noFill/>
            <a:miter lim="800000"/>
            <a:headEnd/>
            <a:tailEnd/>
          </a:ln>
        </p:spPr>
        <p:txBody>
          <a:bodyPr anchor="ctr"/>
          <a:lstStyle>
            <a:lvl1pPr>
              <a:defRPr sz="3200" baseline="0">
                <a:solidFill>
                  <a:schemeClr val="bg2"/>
                </a:solidFill>
              </a:defRPr>
            </a:lvl1pPr>
          </a:lstStyle>
          <a:p>
            <a:pPr lvl="0"/>
            <a:r>
              <a:rPr lang="en-US"/>
              <a:t>Click to edit Master title style</a:t>
            </a:r>
            <a:endParaRPr lang="en-US" dirty="0"/>
          </a:p>
        </p:txBody>
      </p:sp>
      <p:sp>
        <p:nvSpPr>
          <p:cNvPr id="3" name="Text Box 14">
            <a:extLst>
              <a:ext uri="{FF2B5EF4-FFF2-40B4-BE49-F238E27FC236}">
                <a16:creationId xmlns:a16="http://schemas.microsoft.com/office/drawing/2014/main" id="{B8FD0A53-E9E1-93CC-5F3F-ED183C4566E7}"/>
              </a:ext>
            </a:extLst>
          </p:cNvPr>
          <p:cNvSpPr txBox="1">
            <a:spLocks noChangeArrowheads="1"/>
          </p:cNvSpPr>
          <p:nvPr userDrawn="1"/>
        </p:nvSpPr>
        <p:spPr bwMode="auto">
          <a:xfrm>
            <a:off x="11375588" y="132577"/>
            <a:ext cx="548640" cy="169277"/>
          </a:xfrm>
          <a:prstGeom prst="rect">
            <a:avLst/>
          </a:prstGeom>
          <a:noFill/>
          <a:ln w="9525">
            <a:noFill/>
            <a:miter lim="800000"/>
            <a:headEnd/>
            <a:tailEnd/>
          </a:ln>
          <a:effectLst/>
        </p:spPr>
        <p:txBody>
          <a:bodyPr wrap="square" tIns="0" rIns="0" bIns="0">
            <a:spAutoFit/>
          </a:bodyPr>
          <a:lstStyle/>
          <a:p>
            <a:pPr algn="r">
              <a:spcBef>
                <a:spcPct val="50000"/>
              </a:spcBef>
              <a:defRPr/>
            </a:pPr>
            <a:fld id="{99D903CA-8EC9-4EB0-B4F7-7D6D89967A95}" type="slidenum">
              <a:rPr lang="en-US" sz="1100" b="0" baseline="0" smtClean="0"/>
              <a:pPr algn="r">
                <a:spcBef>
                  <a:spcPct val="50000"/>
                </a:spcBef>
                <a:defRPr/>
              </a:pPr>
              <a:t>‹#›</a:t>
            </a:fld>
            <a:endParaRPr lang="en-US" sz="1100" b="0" baseline="0" dirty="0"/>
          </a:p>
        </p:txBody>
      </p:sp>
      <p:sp>
        <p:nvSpPr>
          <p:cNvPr id="7" name="Date Placeholder 1">
            <a:extLst>
              <a:ext uri="{FF2B5EF4-FFF2-40B4-BE49-F238E27FC236}">
                <a16:creationId xmlns:a16="http://schemas.microsoft.com/office/drawing/2014/main" id="{22B933D6-5752-A997-866D-7335507E65DB}"/>
              </a:ext>
            </a:extLst>
          </p:cNvPr>
          <p:cNvSpPr>
            <a:spLocks noGrp="1"/>
          </p:cNvSpPr>
          <p:nvPr>
            <p:ph type="dt" sz="half" idx="13"/>
          </p:nvPr>
        </p:nvSpPr>
        <p:spPr>
          <a:xfrm>
            <a:off x="266700" y="4369659"/>
            <a:ext cx="2761673" cy="385825"/>
          </a:xfrm>
          <a:prstGeom prst="rect">
            <a:avLst/>
          </a:prstGeom>
          <a:ln>
            <a:noFill/>
          </a:ln>
        </p:spPr>
        <p:txBody>
          <a:bodyPr/>
          <a:lstStyle>
            <a:lvl1pPr algn="l">
              <a:defRPr sz="2000">
                <a:solidFill>
                  <a:schemeClr val="bg2"/>
                </a:solidFill>
                <a:latin typeface="Calibri" panose="020F0502020204030204" pitchFamily="34" charset="0"/>
                <a:cs typeface="Calibri" panose="020F0502020204030204" pitchFamily="34" charset="0"/>
              </a:defRPr>
            </a:lvl1pPr>
          </a:lstStyle>
          <a:p>
            <a:endParaRPr lang="en-US" dirty="0"/>
          </a:p>
        </p:txBody>
      </p:sp>
      <p:sp>
        <p:nvSpPr>
          <p:cNvPr id="6" name="Text Placeholder 5">
            <a:extLst>
              <a:ext uri="{FF2B5EF4-FFF2-40B4-BE49-F238E27FC236}">
                <a16:creationId xmlns:a16="http://schemas.microsoft.com/office/drawing/2014/main" id="{C008EFED-3BCF-3D51-6D9E-AD06321572BA}"/>
              </a:ext>
            </a:extLst>
          </p:cNvPr>
          <p:cNvSpPr>
            <a:spLocks noGrp="1"/>
          </p:cNvSpPr>
          <p:nvPr>
            <p:ph type="body" sz="quarter" idx="12"/>
          </p:nvPr>
        </p:nvSpPr>
        <p:spPr>
          <a:xfrm>
            <a:off x="266700" y="3373383"/>
            <a:ext cx="7556500" cy="854075"/>
          </a:xfrm>
          <a:ln>
            <a:noFill/>
          </a:ln>
        </p:spPr>
        <p:txBody>
          <a:bodyPr anchor="ctr"/>
          <a:lstStyle>
            <a:lvl1pPr marL="0" indent="0">
              <a:defRPr>
                <a:solidFill>
                  <a:schemeClr val="bg2"/>
                </a:solidFill>
              </a:defRPr>
            </a:lvl1pPr>
          </a:lstStyle>
          <a:p>
            <a:pPr lvl="0"/>
            <a:r>
              <a:rPr lang="en-US"/>
              <a:t>Click to edit Master text styles</a:t>
            </a:r>
          </a:p>
        </p:txBody>
      </p:sp>
      <p:sp>
        <p:nvSpPr>
          <p:cNvPr id="4" name="TextBox 3">
            <a:extLst>
              <a:ext uri="{FF2B5EF4-FFF2-40B4-BE49-F238E27FC236}">
                <a16:creationId xmlns:a16="http://schemas.microsoft.com/office/drawing/2014/main" id="{E5C84ACA-743B-B2D6-BA2E-B0EA9914B72A}"/>
              </a:ext>
            </a:extLst>
          </p:cNvPr>
          <p:cNvSpPr txBox="1"/>
          <p:nvPr userDrawn="1"/>
        </p:nvSpPr>
        <p:spPr>
          <a:xfrm>
            <a:off x="5348356" y="21259"/>
            <a:ext cx="1574514" cy="215444"/>
          </a:xfrm>
          <a:prstGeom prst="rect">
            <a:avLst/>
          </a:prstGeom>
          <a:noFill/>
        </p:spPr>
        <p:txBody>
          <a:bodyPr wrap="square" lIns="0" tIns="0" rIns="0" bIns="0" rtlCol="0" anchor="b">
            <a:spAutoFit/>
          </a:bodyPr>
          <a:lstStyle/>
          <a:p>
            <a:pPr algn="ctr"/>
            <a:r>
              <a:rPr lang="en-US" sz="1400" b="1" dirty="0">
                <a:solidFill>
                  <a:srgbClr val="00B050"/>
                </a:solidFill>
              </a:rPr>
              <a:t>UNCLASSIFIED</a:t>
            </a:r>
          </a:p>
        </p:txBody>
      </p:sp>
      <p:sp>
        <p:nvSpPr>
          <p:cNvPr id="9" name="TextBox 8">
            <a:extLst>
              <a:ext uri="{FF2B5EF4-FFF2-40B4-BE49-F238E27FC236}">
                <a16:creationId xmlns:a16="http://schemas.microsoft.com/office/drawing/2014/main" id="{3FF4A1C1-C871-EF93-96A5-2379D7E0575B}"/>
              </a:ext>
            </a:extLst>
          </p:cNvPr>
          <p:cNvSpPr txBox="1"/>
          <p:nvPr userDrawn="1"/>
        </p:nvSpPr>
        <p:spPr>
          <a:xfrm>
            <a:off x="5354516" y="6629400"/>
            <a:ext cx="1574514" cy="215444"/>
          </a:xfrm>
          <a:prstGeom prst="rect">
            <a:avLst/>
          </a:prstGeom>
          <a:noFill/>
        </p:spPr>
        <p:txBody>
          <a:bodyPr wrap="square" lIns="0" tIns="0" rIns="0" bIns="0" rtlCol="0" anchor="b">
            <a:spAutoFit/>
          </a:bodyPr>
          <a:lstStyle/>
          <a:p>
            <a:pPr algn="ctr"/>
            <a:r>
              <a:rPr lang="en-US" sz="1400" b="1" dirty="0">
                <a:solidFill>
                  <a:srgbClr val="00B050"/>
                </a:solidFill>
              </a:rPr>
              <a:t>UNCLASSIFIED</a:t>
            </a:r>
          </a:p>
        </p:txBody>
      </p:sp>
      <p:pic>
        <p:nvPicPr>
          <p:cNvPr id="10" name="Picture 9">
            <a:extLst>
              <a:ext uri="{FF2B5EF4-FFF2-40B4-BE49-F238E27FC236}">
                <a16:creationId xmlns:a16="http://schemas.microsoft.com/office/drawing/2014/main" id="{9C5A7118-A130-1023-AFDC-5F542EBD33F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67640" y="464300"/>
            <a:ext cx="7772400" cy="1010412"/>
          </a:xfrm>
          <a:prstGeom prst="rect">
            <a:avLst/>
          </a:prstGeom>
        </p:spPr>
      </p:pic>
      <p:sp>
        <p:nvSpPr>
          <p:cNvPr id="12" name="Picture Placeholder 16">
            <a:extLst>
              <a:ext uri="{FF2B5EF4-FFF2-40B4-BE49-F238E27FC236}">
                <a16:creationId xmlns:a16="http://schemas.microsoft.com/office/drawing/2014/main" id="{6D4A08CC-F623-844D-34D7-90648B82A899}"/>
              </a:ext>
            </a:extLst>
          </p:cNvPr>
          <p:cNvSpPr>
            <a:spLocks noGrp="1" noChangeAspect="1"/>
          </p:cNvSpPr>
          <p:nvPr>
            <p:ph type="pic" sz="quarter" idx="14"/>
          </p:nvPr>
        </p:nvSpPr>
        <p:spPr>
          <a:xfrm>
            <a:off x="7823200" y="1702309"/>
            <a:ext cx="4368800" cy="3594969"/>
          </a:xfrm>
          <a:prstGeom prst="rect">
            <a:avLst/>
          </a:prstGeom>
          <a:solidFill>
            <a:schemeClr val="tx2"/>
          </a:solidFill>
          <a:ln w="38100">
            <a:noFill/>
          </a:ln>
          <a:effectLst/>
        </p:spPr>
        <p:style>
          <a:lnRef idx="2">
            <a:schemeClr val="accent1"/>
          </a:lnRef>
          <a:fillRef idx="1">
            <a:schemeClr val="lt1"/>
          </a:fillRef>
          <a:effectRef idx="0">
            <a:schemeClr val="accent1"/>
          </a:effectRef>
          <a:fontRef idx="none"/>
        </p:style>
        <p:txBody>
          <a:bodyPr/>
          <a:lstStyle>
            <a:lvl1pPr>
              <a:defRPr>
                <a:ln>
                  <a:noFill/>
                </a:ln>
                <a:solidFill>
                  <a:schemeClr val="tx1"/>
                </a:solidFill>
              </a:defRPr>
            </a:lvl1pPr>
          </a:lstStyle>
          <a:p>
            <a:r>
              <a:rPr lang="en-US"/>
              <a:t>Click icon to add picture</a:t>
            </a:r>
            <a:endParaRPr lang="en-US" dirty="0"/>
          </a:p>
        </p:txBody>
      </p:sp>
      <p:pic>
        <p:nvPicPr>
          <p:cNvPr id="17" name="Picture 16" descr="A picture containing qr code&#10;&#10;Description automatically generated">
            <a:extLst>
              <a:ext uri="{FF2B5EF4-FFF2-40B4-BE49-F238E27FC236}">
                <a16:creationId xmlns:a16="http://schemas.microsoft.com/office/drawing/2014/main" id="{5FF16037-0837-6EBF-FCCB-4C6F18FC9742}"/>
              </a:ext>
            </a:extLst>
          </p:cNvPr>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266701" y="5979200"/>
            <a:ext cx="1170214" cy="519255"/>
          </a:xfrm>
          <a:prstGeom prst="rect">
            <a:avLst/>
          </a:prstGeom>
        </p:spPr>
      </p:pic>
      <p:sp>
        <p:nvSpPr>
          <p:cNvPr id="20" name="TextBox 19">
            <a:extLst>
              <a:ext uri="{FF2B5EF4-FFF2-40B4-BE49-F238E27FC236}">
                <a16:creationId xmlns:a16="http://schemas.microsoft.com/office/drawing/2014/main" id="{37C28D47-6523-CEC3-D3BC-660EE4D20FE2}"/>
              </a:ext>
            </a:extLst>
          </p:cNvPr>
          <p:cNvSpPr txBox="1"/>
          <p:nvPr userDrawn="1"/>
        </p:nvSpPr>
        <p:spPr>
          <a:xfrm>
            <a:off x="2013192" y="6081661"/>
            <a:ext cx="330853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FFFF"/>
                </a:solidFill>
                <a:effectLst/>
                <a:latin typeface="Calibri" panose="020F0502020204030204" pitchFamily="34" charset="0"/>
              </a:rPr>
              <a:t>www.EngineeringWithNature.org</a:t>
            </a:r>
          </a:p>
        </p:txBody>
      </p:sp>
      <p:pic>
        <p:nvPicPr>
          <p:cNvPr id="11" name="Picture 10">
            <a:extLst>
              <a:ext uri="{FF2B5EF4-FFF2-40B4-BE49-F238E27FC236}">
                <a16:creationId xmlns:a16="http://schemas.microsoft.com/office/drawing/2014/main" id="{F1264A1F-8A8E-C26B-2257-E526AFC81CF0}"/>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rot="10800000">
            <a:off x="1516291" y="5860937"/>
            <a:ext cx="10407935" cy="767677"/>
          </a:xfrm>
          <a:prstGeom prst="rect">
            <a:avLst/>
          </a:prstGeom>
        </p:spPr>
      </p:pic>
    </p:spTree>
    <p:extLst>
      <p:ext uri="{BB962C8B-B14F-4D97-AF65-F5344CB8AC3E}">
        <p14:creationId xmlns:p14="http://schemas.microsoft.com/office/powerpoint/2010/main" val="378027140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1_Section header - no Sub-Hea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281B7D1B-45C4-10E6-37B0-CA551BD32FBE}"/>
              </a:ext>
            </a:extLst>
          </p:cNvPr>
          <p:cNvSpPr/>
          <p:nvPr userDrawn="1"/>
        </p:nvSpPr>
        <p:spPr>
          <a:xfrm>
            <a:off x="0" y="5880970"/>
            <a:ext cx="1746491" cy="748430"/>
          </a:xfrm>
          <a:prstGeom prst="rect">
            <a:avLst/>
          </a:prstGeom>
          <a:solidFill>
            <a:srgbClr val="1B1B1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3" name="Picture 12">
            <a:extLst>
              <a:ext uri="{FF2B5EF4-FFF2-40B4-BE49-F238E27FC236}">
                <a16:creationId xmlns:a16="http://schemas.microsoft.com/office/drawing/2014/main" id="{9B0C9B0D-F8E9-9907-02D4-FE1491DE9FE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976732"/>
            <a:ext cx="7880263" cy="3042887"/>
          </a:xfrm>
          <a:prstGeom prst="rect">
            <a:avLst/>
          </a:prstGeom>
        </p:spPr>
      </p:pic>
      <p:sp>
        <p:nvSpPr>
          <p:cNvPr id="14" name="Title Placeholder 1"/>
          <p:cNvSpPr>
            <a:spLocks noGrp="1"/>
          </p:cNvSpPr>
          <p:nvPr>
            <p:ph type="title"/>
          </p:nvPr>
        </p:nvSpPr>
        <p:spPr bwMode="auto">
          <a:xfrm>
            <a:off x="266700" y="1971620"/>
            <a:ext cx="7556500" cy="1285874"/>
          </a:xfrm>
          <a:prstGeom prst="rect">
            <a:avLst/>
          </a:prstGeom>
          <a:noFill/>
          <a:ln w="9525">
            <a:noFill/>
            <a:miter lim="800000"/>
            <a:headEnd/>
            <a:tailEnd/>
          </a:ln>
        </p:spPr>
        <p:txBody>
          <a:bodyPr anchor="ctr"/>
          <a:lstStyle>
            <a:lvl1pPr>
              <a:defRPr sz="3200" baseline="0">
                <a:solidFill>
                  <a:schemeClr val="bg2"/>
                </a:solidFill>
              </a:defRPr>
            </a:lvl1pPr>
          </a:lstStyle>
          <a:p>
            <a:pPr lvl="0"/>
            <a:r>
              <a:rPr lang="en-US"/>
              <a:t>Click to edit Master title style</a:t>
            </a:r>
            <a:endParaRPr lang="en-US" dirty="0"/>
          </a:p>
        </p:txBody>
      </p:sp>
      <p:sp>
        <p:nvSpPr>
          <p:cNvPr id="3" name="Text Box 14">
            <a:extLst>
              <a:ext uri="{FF2B5EF4-FFF2-40B4-BE49-F238E27FC236}">
                <a16:creationId xmlns:a16="http://schemas.microsoft.com/office/drawing/2014/main" id="{B8FD0A53-E9E1-93CC-5F3F-ED183C4566E7}"/>
              </a:ext>
            </a:extLst>
          </p:cNvPr>
          <p:cNvSpPr txBox="1">
            <a:spLocks noChangeArrowheads="1"/>
          </p:cNvSpPr>
          <p:nvPr userDrawn="1"/>
        </p:nvSpPr>
        <p:spPr bwMode="auto">
          <a:xfrm>
            <a:off x="11375588" y="132577"/>
            <a:ext cx="548640" cy="169277"/>
          </a:xfrm>
          <a:prstGeom prst="rect">
            <a:avLst/>
          </a:prstGeom>
          <a:noFill/>
          <a:ln w="9525">
            <a:noFill/>
            <a:miter lim="800000"/>
            <a:headEnd/>
            <a:tailEnd/>
          </a:ln>
          <a:effectLst/>
        </p:spPr>
        <p:txBody>
          <a:bodyPr wrap="square" tIns="0" rIns="0" bIns="0">
            <a:spAutoFit/>
          </a:bodyPr>
          <a:lstStyle/>
          <a:p>
            <a:pPr algn="r">
              <a:spcBef>
                <a:spcPct val="50000"/>
              </a:spcBef>
              <a:defRPr/>
            </a:pPr>
            <a:fld id="{99D903CA-8EC9-4EB0-B4F7-7D6D89967A95}" type="slidenum">
              <a:rPr lang="en-US" sz="1100" b="0" baseline="0" smtClean="0"/>
              <a:pPr algn="r">
                <a:spcBef>
                  <a:spcPct val="50000"/>
                </a:spcBef>
                <a:defRPr/>
              </a:pPr>
              <a:t>‹#›</a:t>
            </a:fld>
            <a:endParaRPr lang="en-US" sz="1100" b="0" baseline="0" dirty="0"/>
          </a:p>
        </p:txBody>
      </p:sp>
      <p:sp>
        <p:nvSpPr>
          <p:cNvPr id="7" name="Date Placeholder 1">
            <a:extLst>
              <a:ext uri="{FF2B5EF4-FFF2-40B4-BE49-F238E27FC236}">
                <a16:creationId xmlns:a16="http://schemas.microsoft.com/office/drawing/2014/main" id="{22B933D6-5752-A997-866D-7335507E65DB}"/>
              </a:ext>
            </a:extLst>
          </p:cNvPr>
          <p:cNvSpPr>
            <a:spLocks noGrp="1"/>
          </p:cNvSpPr>
          <p:nvPr>
            <p:ph type="dt" sz="half" idx="13"/>
          </p:nvPr>
        </p:nvSpPr>
        <p:spPr>
          <a:xfrm>
            <a:off x="266700" y="4369659"/>
            <a:ext cx="2761673" cy="385825"/>
          </a:xfrm>
          <a:prstGeom prst="rect">
            <a:avLst/>
          </a:prstGeom>
          <a:ln>
            <a:noFill/>
          </a:ln>
        </p:spPr>
        <p:txBody>
          <a:bodyPr/>
          <a:lstStyle>
            <a:lvl1pPr algn="l">
              <a:defRPr sz="2000">
                <a:solidFill>
                  <a:schemeClr val="bg2"/>
                </a:solidFill>
                <a:latin typeface="Calibri" panose="020F0502020204030204" pitchFamily="34" charset="0"/>
                <a:cs typeface="Calibri" panose="020F0502020204030204" pitchFamily="34" charset="0"/>
              </a:defRPr>
            </a:lvl1pPr>
          </a:lstStyle>
          <a:p>
            <a:endParaRPr lang="en-US" dirty="0"/>
          </a:p>
        </p:txBody>
      </p:sp>
      <p:sp>
        <p:nvSpPr>
          <p:cNvPr id="6" name="Text Placeholder 5">
            <a:extLst>
              <a:ext uri="{FF2B5EF4-FFF2-40B4-BE49-F238E27FC236}">
                <a16:creationId xmlns:a16="http://schemas.microsoft.com/office/drawing/2014/main" id="{C008EFED-3BCF-3D51-6D9E-AD06321572BA}"/>
              </a:ext>
            </a:extLst>
          </p:cNvPr>
          <p:cNvSpPr>
            <a:spLocks noGrp="1"/>
          </p:cNvSpPr>
          <p:nvPr>
            <p:ph type="body" sz="quarter" idx="12"/>
          </p:nvPr>
        </p:nvSpPr>
        <p:spPr>
          <a:xfrm>
            <a:off x="266700" y="3373383"/>
            <a:ext cx="7556500" cy="854075"/>
          </a:xfrm>
          <a:ln>
            <a:noFill/>
          </a:ln>
        </p:spPr>
        <p:txBody>
          <a:bodyPr anchor="ctr"/>
          <a:lstStyle>
            <a:lvl1pPr marL="0" indent="0">
              <a:defRPr>
                <a:solidFill>
                  <a:schemeClr val="bg2"/>
                </a:solidFill>
              </a:defRPr>
            </a:lvl1pPr>
          </a:lstStyle>
          <a:p>
            <a:pPr lvl="0"/>
            <a:r>
              <a:rPr lang="en-US"/>
              <a:t>Click to edit Master text styles</a:t>
            </a:r>
          </a:p>
        </p:txBody>
      </p:sp>
      <p:sp>
        <p:nvSpPr>
          <p:cNvPr id="4" name="TextBox 3">
            <a:extLst>
              <a:ext uri="{FF2B5EF4-FFF2-40B4-BE49-F238E27FC236}">
                <a16:creationId xmlns:a16="http://schemas.microsoft.com/office/drawing/2014/main" id="{E5C84ACA-743B-B2D6-BA2E-B0EA9914B72A}"/>
              </a:ext>
            </a:extLst>
          </p:cNvPr>
          <p:cNvSpPr txBox="1"/>
          <p:nvPr userDrawn="1"/>
        </p:nvSpPr>
        <p:spPr>
          <a:xfrm>
            <a:off x="5348356" y="21259"/>
            <a:ext cx="1574514" cy="215444"/>
          </a:xfrm>
          <a:prstGeom prst="rect">
            <a:avLst/>
          </a:prstGeom>
          <a:noFill/>
        </p:spPr>
        <p:txBody>
          <a:bodyPr wrap="square" lIns="0" tIns="0" rIns="0" bIns="0" rtlCol="0" anchor="b">
            <a:spAutoFit/>
          </a:bodyPr>
          <a:lstStyle/>
          <a:p>
            <a:pPr algn="ctr"/>
            <a:r>
              <a:rPr lang="en-US" sz="1400" b="1" dirty="0">
                <a:solidFill>
                  <a:srgbClr val="00B050"/>
                </a:solidFill>
              </a:rPr>
              <a:t>UNCLASSIFIED</a:t>
            </a:r>
          </a:p>
        </p:txBody>
      </p:sp>
      <p:sp>
        <p:nvSpPr>
          <p:cNvPr id="9" name="TextBox 8">
            <a:extLst>
              <a:ext uri="{FF2B5EF4-FFF2-40B4-BE49-F238E27FC236}">
                <a16:creationId xmlns:a16="http://schemas.microsoft.com/office/drawing/2014/main" id="{3FF4A1C1-C871-EF93-96A5-2379D7E0575B}"/>
              </a:ext>
            </a:extLst>
          </p:cNvPr>
          <p:cNvSpPr txBox="1"/>
          <p:nvPr userDrawn="1"/>
        </p:nvSpPr>
        <p:spPr>
          <a:xfrm>
            <a:off x="5354516" y="6629400"/>
            <a:ext cx="1574514" cy="215444"/>
          </a:xfrm>
          <a:prstGeom prst="rect">
            <a:avLst/>
          </a:prstGeom>
          <a:noFill/>
        </p:spPr>
        <p:txBody>
          <a:bodyPr wrap="square" lIns="0" tIns="0" rIns="0" bIns="0" rtlCol="0" anchor="b">
            <a:spAutoFit/>
          </a:bodyPr>
          <a:lstStyle/>
          <a:p>
            <a:pPr algn="ctr"/>
            <a:r>
              <a:rPr lang="en-US" sz="1400" b="1" dirty="0">
                <a:solidFill>
                  <a:srgbClr val="00B050"/>
                </a:solidFill>
              </a:rPr>
              <a:t>UNCLASSIFIED</a:t>
            </a:r>
          </a:p>
        </p:txBody>
      </p:sp>
      <p:pic>
        <p:nvPicPr>
          <p:cNvPr id="10" name="Picture 9">
            <a:extLst>
              <a:ext uri="{FF2B5EF4-FFF2-40B4-BE49-F238E27FC236}">
                <a16:creationId xmlns:a16="http://schemas.microsoft.com/office/drawing/2014/main" id="{9C5A7118-A130-1023-AFDC-5F542EBD33F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67640" y="464300"/>
            <a:ext cx="7772400" cy="1010412"/>
          </a:xfrm>
          <a:prstGeom prst="rect">
            <a:avLst/>
          </a:prstGeom>
        </p:spPr>
      </p:pic>
      <p:sp>
        <p:nvSpPr>
          <p:cNvPr id="12" name="Picture Placeholder 16">
            <a:extLst>
              <a:ext uri="{FF2B5EF4-FFF2-40B4-BE49-F238E27FC236}">
                <a16:creationId xmlns:a16="http://schemas.microsoft.com/office/drawing/2014/main" id="{6D4A08CC-F623-844D-34D7-90648B82A899}"/>
              </a:ext>
            </a:extLst>
          </p:cNvPr>
          <p:cNvSpPr>
            <a:spLocks noGrp="1" noChangeAspect="1"/>
          </p:cNvSpPr>
          <p:nvPr>
            <p:ph type="pic" sz="quarter" idx="14"/>
          </p:nvPr>
        </p:nvSpPr>
        <p:spPr>
          <a:xfrm>
            <a:off x="7823200" y="1702309"/>
            <a:ext cx="4368800" cy="1726691"/>
          </a:xfrm>
          <a:prstGeom prst="rect">
            <a:avLst/>
          </a:prstGeom>
          <a:solidFill>
            <a:schemeClr val="tx2"/>
          </a:solidFill>
          <a:ln w="38100">
            <a:noFill/>
          </a:ln>
          <a:effectLst/>
        </p:spPr>
        <p:style>
          <a:lnRef idx="2">
            <a:schemeClr val="accent1"/>
          </a:lnRef>
          <a:fillRef idx="1">
            <a:schemeClr val="lt1"/>
          </a:fillRef>
          <a:effectRef idx="0">
            <a:schemeClr val="accent1"/>
          </a:effectRef>
          <a:fontRef idx="none"/>
        </p:style>
        <p:txBody>
          <a:bodyPr/>
          <a:lstStyle>
            <a:lvl1pPr>
              <a:defRPr>
                <a:ln>
                  <a:noFill/>
                </a:ln>
                <a:solidFill>
                  <a:schemeClr val="tx1"/>
                </a:solidFill>
              </a:defRPr>
            </a:lvl1pPr>
          </a:lstStyle>
          <a:p>
            <a:r>
              <a:rPr lang="en-US"/>
              <a:t>Click icon to add picture</a:t>
            </a:r>
            <a:endParaRPr lang="en-US" dirty="0"/>
          </a:p>
        </p:txBody>
      </p:sp>
      <p:pic>
        <p:nvPicPr>
          <p:cNvPr id="17" name="Picture 16" descr="A picture containing qr code&#10;&#10;Description automatically generated">
            <a:extLst>
              <a:ext uri="{FF2B5EF4-FFF2-40B4-BE49-F238E27FC236}">
                <a16:creationId xmlns:a16="http://schemas.microsoft.com/office/drawing/2014/main" id="{5FF16037-0837-6EBF-FCCB-4C6F18FC9742}"/>
              </a:ext>
            </a:extLst>
          </p:cNvPr>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266701" y="6006700"/>
            <a:ext cx="1170214" cy="519255"/>
          </a:xfrm>
          <a:prstGeom prst="rect">
            <a:avLst/>
          </a:prstGeom>
        </p:spPr>
      </p:pic>
      <p:pic>
        <p:nvPicPr>
          <p:cNvPr id="18" name="Picture 17">
            <a:extLst>
              <a:ext uri="{FF2B5EF4-FFF2-40B4-BE49-F238E27FC236}">
                <a16:creationId xmlns:a16="http://schemas.microsoft.com/office/drawing/2014/main" id="{8F780E27-E9ED-7494-FF2F-9C1678A83424}"/>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rot="10800000">
            <a:off x="1746491" y="5880970"/>
            <a:ext cx="8763169" cy="748430"/>
          </a:xfrm>
          <a:prstGeom prst="rect">
            <a:avLst/>
          </a:prstGeom>
        </p:spPr>
      </p:pic>
      <p:sp>
        <p:nvSpPr>
          <p:cNvPr id="20" name="TextBox 19">
            <a:extLst>
              <a:ext uri="{FF2B5EF4-FFF2-40B4-BE49-F238E27FC236}">
                <a16:creationId xmlns:a16="http://schemas.microsoft.com/office/drawing/2014/main" id="{37C28D47-6523-CEC3-D3BC-660EE4D20FE2}"/>
              </a:ext>
            </a:extLst>
          </p:cNvPr>
          <p:cNvSpPr txBox="1"/>
          <p:nvPr userDrawn="1"/>
        </p:nvSpPr>
        <p:spPr>
          <a:xfrm>
            <a:off x="2013192" y="6081661"/>
            <a:ext cx="330853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FFFF"/>
                </a:solidFill>
                <a:effectLst/>
                <a:latin typeface="Calibri" panose="020F0502020204030204" pitchFamily="34" charset="0"/>
              </a:rPr>
              <a:t>www.EngineeringWithNature.org</a:t>
            </a:r>
          </a:p>
        </p:txBody>
      </p:sp>
      <p:sp>
        <p:nvSpPr>
          <p:cNvPr id="2" name="Picture Placeholder 16">
            <a:extLst>
              <a:ext uri="{FF2B5EF4-FFF2-40B4-BE49-F238E27FC236}">
                <a16:creationId xmlns:a16="http://schemas.microsoft.com/office/drawing/2014/main" id="{734B35BF-9482-9F6C-AAEE-65079FE4040F}"/>
              </a:ext>
            </a:extLst>
          </p:cNvPr>
          <p:cNvSpPr>
            <a:spLocks noGrp="1" noChangeAspect="1"/>
          </p:cNvSpPr>
          <p:nvPr>
            <p:ph type="pic" sz="quarter" idx="15"/>
          </p:nvPr>
        </p:nvSpPr>
        <p:spPr>
          <a:xfrm>
            <a:off x="7823200" y="3433565"/>
            <a:ext cx="4368800" cy="1726691"/>
          </a:xfrm>
          <a:prstGeom prst="rect">
            <a:avLst/>
          </a:prstGeom>
          <a:solidFill>
            <a:schemeClr val="tx2"/>
          </a:solidFill>
          <a:ln w="38100">
            <a:noFill/>
          </a:ln>
          <a:effectLst/>
        </p:spPr>
        <p:style>
          <a:lnRef idx="2">
            <a:schemeClr val="accent1"/>
          </a:lnRef>
          <a:fillRef idx="1">
            <a:schemeClr val="lt1"/>
          </a:fillRef>
          <a:effectRef idx="0">
            <a:schemeClr val="accent1"/>
          </a:effectRef>
          <a:fontRef idx="none"/>
        </p:style>
        <p:txBody>
          <a:bodyPr/>
          <a:lstStyle>
            <a:lvl1pPr>
              <a:defRPr>
                <a:ln>
                  <a:noFill/>
                </a:ln>
                <a:solidFill>
                  <a:schemeClr val="tx1"/>
                </a:solidFill>
              </a:defRPr>
            </a:lvl1pPr>
          </a:lstStyle>
          <a:p>
            <a:r>
              <a:rPr lang="en-US"/>
              <a:t>Click icon to add picture</a:t>
            </a:r>
            <a:endParaRPr lang="en-US" dirty="0"/>
          </a:p>
        </p:txBody>
      </p:sp>
    </p:spTree>
    <p:extLst>
      <p:ext uri="{BB962C8B-B14F-4D97-AF65-F5344CB8AC3E}">
        <p14:creationId xmlns:p14="http://schemas.microsoft.com/office/powerpoint/2010/main" val="42211543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2 Sections">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37621E1-7214-62DF-1159-2FAA7CD96E1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096000" y="1682150"/>
            <a:ext cx="6096000" cy="3916010"/>
          </a:xfrm>
          <a:prstGeom prst="rect">
            <a:avLst/>
          </a:prstGeom>
        </p:spPr>
      </p:pic>
      <p:sp>
        <p:nvSpPr>
          <p:cNvPr id="3" name="Content Placeholder 2"/>
          <p:cNvSpPr>
            <a:spLocks noGrp="1"/>
          </p:cNvSpPr>
          <p:nvPr>
            <p:ph sz="quarter" idx="15"/>
          </p:nvPr>
        </p:nvSpPr>
        <p:spPr>
          <a:xfrm>
            <a:off x="266700" y="1028700"/>
            <a:ext cx="5721406" cy="5600700"/>
          </a:xfrm>
        </p:spPr>
        <p:txBody>
          <a:bodyPr/>
          <a:lstStyle>
            <a:lvl1pPr>
              <a:defRPr sz="1200">
                <a:solidFill>
                  <a:srgbClr val="0E203B"/>
                </a:solidFill>
              </a:defRPr>
            </a:lvl1pPr>
            <a:lvl2pPr>
              <a:defRPr sz="1200">
                <a:solidFill>
                  <a:srgbClr val="0E203B"/>
                </a:solidFill>
              </a:defRPr>
            </a:lvl2pPr>
            <a:lvl3pPr>
              <a:defRPr sz="1200">
                <a:solidFill>
                  <a:srgbClr val="0E203B"/>
                </a:solidFill>
              </a:defRPr>
            </a:lvl3pPr>
            <a:lvl4pPr>
              <a:defRPr sz="1200">
                <a:solidFill>
                  <a:srgbClr val="0E203B"/>
                </a:solidFill>
              </a:defRPr>
            </a:lvl4pPr>
            <a:lvl5pPr>
              <a:defRPr sz="1200">
                <a:solidFill>
                  <a:srgbClr val="0E203B"/>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2"/>
          <p:cNvSpPr>
            <a:spLocks noGrp="1"/>
          </p:cNvSpPr>
          <p:nvPr>
            <p:ph sz="quarter" idx="19"/>
          </p:nvPr>
        </p:nvSpPr>
        <p:spPr>
          <a:xfrm>
            <a:off x="6203894" y="2042160"/>
            <a:ext cx="5721406" cy="3220720"/>
          </a:xfrm>
        </p:spPr>
        <p:txBody>
          <a:bodyPr/>
          <a:lstStyle>
            <a:lvl1pPr>
              <a:defRPr sz="1200">
                <a:solidFill>
                  <a:schemeClr val="bg2"/>
                </a:solidFill>
              </a:defRPr>
            </a:lvl1pPr>
            <a:lvl2pPr>
              <a:defRPr sz="1200">
                <a:solidFill>
                  <a:schemeClr val="bg2"/>
                </a:solidFill>
              </a:defRPr>
            </a:lvl2pPr>
            <a:lvl3pPr>
              <a:defRPr sz="1200">
                <a:solidFill>
                  <a:schemeClr val="bg2"/>
                </a:solidFill>
              </a:defRPr>
            </a:lvl3pPr>
            <a:lvl4pPr>
              <a:defRPr sz="1200">
                <a:solidFill>
                  <a:schemeClr val="bg2"/>
                </a:solidFill>
              </a:defRPr>
            </a:lvl4pPr>
            <a:lvl5pPr>
              <a:defRPr sz="12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3">
            <a:extLst>
              <a:ext uri="{FF2B5EF4-FFF2-40B4-BE49-F238E27FC236}">
                <a16:creationId xmlns:a16="http://schemas.microsoft.com/office/drawing/2014/main" id="{FC0BCDB4-4C07-CBF2-EFC4-7CEF0E09948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675725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Title - 2 Section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65D42F8-9677-9E25-D996-73A93C421E12}"/>
              </a:ext>
            </a:extLst>
          </p:cNvPr>
          <p:cNvSpPr/>
          <p:nvPr userDrawn="1"/>
        </p:nvSpPr>
        <p:spPr>
          <a:xfrm>
            <a:off x="6096000" y="1682150"/>
            <a:ext cx="6096000" cy="3923003"/>
          </a:xfrm>
          <a:prstGeom prst="rect">
            <a:avLst/>
          </a:prstGeom>
          <a:solidFill>
            <a:srgbClr val="82B28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 name="Content Placeholder 2"/>
          <p:cNvSpPr>
            <a:spLocks noGrp="1"/>
          </p:cNvSpPr>
          <p:nvPr>
            <p:ph sz="quarter" idx="15"/>
          </p:nvPr>
        </p:nvSpPr>
        <p:spPr>
          <a:xfrm>
            <a:off x="266700" y="1028700"/>
            <a:ext cx="5721406" cy="5600700"/>
          </a:xfrm>
        </p:spPr>
        <p:txBody>
          <a:bodyPr/>
          <a:lstStyle>
            <a:lvl1pPr>
              <a:defRPr sz="1200">
                <a:solidFill>
                  <a:srgbClr val="0E203B"/>
                </a:solidFill>
              </a:defRPr>
            </a:lvl1pPr>
            <a:lvl2pPr>
              <a:defRPr sz="1200">
                <a:solidFill>
                  <a:srgbClr val="0E203B"/>
                </a:solidFill>
              </a:defRPr>
            </a:lvl2pPr>
            <a:lvl3pPr>
              <a:defRPr sz="1200">
                <a:solidFill>
                  <a:srgbClr val="0E203B"/>
                </a:solidFill>
              </a:defRPr>
            </a:lvl3pPr>
            <a:lvl4pPr>
              <a:defRPr sz="1200">
                <a:solidFill>
                  <a:srgbClr val="0E203B"/>
                </a:solidFill>
              </a:defRPr>
            </a:lvl4pPr>
            <a:lvl5pPr>
              <a:defRPr sz="1200">
                <a:solidFill>
                  <a:srgbClr val="0E203B"/>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2"/>
          <p:cNvSpPr>
            <a:spLocks noGrp="1"/>
          </p:cNvSpPr>
          <p:nvPr>
            <p:ph sz="quarter" idx="19"/>
          </p:nvPr>
        </p:nvSpPr>
        <p:spPr>
          <a:xfrm>
            <a:off x="6203894" y="2042160"/>
            <a:ext cx="5721406" cy="3220720"/>
          </a:xfrm>
        </p:spPr>
        <p:txBody>
          <a:bodyPr/>
          <a:lstStyle>
            <a:lvl1pPr>
              <a:defRPr sz="1200">
                <a:solidFill>
                  <a:schemeClr val="bg2"/>
                </a:solidFill>
              </a:defRPr>
            </a:lvl1pPr>
            <a:lvl2pPr>
              <a:defRPr sz="1200">
                <a:solidFill>
                  <a:schemeClr val="bg2"/>
                </a:solidFill>
              </a:defRPr>
            </a:lvl2pPr>
            <a:lvl3pPr>
              <a:defRPr sz="1200">
                <a:solidFill>
                  <a:schemeClr val="bg2"/>
                </a:solidFill>
              </a:defRPr>
            </a:lvl3pPr>
            <a:lvl4pPr>
              <a:defRPr sz="1200">
                <a:solidFill>
                  <a:schemeClr val="bg2"/>
                </a:solidFill>
              </a:defRPr>
            </a:lvl4pPr>
            <a:lvl5pPr>
              <a:defRPr sz="12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3">
            <a:extLst>
              <a:ext uri="{FF2B5EF4-FFF2-40B4-BE49-F238E27FC236}">
                <a16:creationId xmlns:a16="http://schemas.microsoft.com/office/drawing/2014/main" id="{FC0BCDB4-4C07-CBF2-EFC4-7CEF0E09948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72410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 2 Sections">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37621E1-7214-62DF-1159-2FAA7CD96E1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381995" y="1682150"/>
            <a:ext cx="7810005" cy="3916010"/>
          </a:xfrm>
          <a:prstGeom prst="rect">
            <a:avLst/>
          </a:prstGeom>
        </p:spPr>
      </p:pic>
      <p:sp>
        <p:nvSpPr>
          <p:cNvPr id="11" name="Content Placeholder 2"/>
          <p:cNvSpPr>
            <a:spLocks noGrp="1"/>
          </p:cNvSpPr>
          <p:nvPr>
            <p:ph sz="quarter" idx="19"/>
          </p:nvPr>
        </p:nvSpPr>
        <p:spPr>
          <a:xfrm>
            <a:off x="4583875" y="2042160"/>
            <a:ext cx="7341425" cy="3220720"/>
          </a:xfrm>
        </p:spPr>
        <p:txBody>
          <a:bodyPr/>
          <a:lstStyle>
            <a:lvl1pPr>
              <a:defRPr sz="1200">
                <a:solidFill>
                  <a:schemeClr val="bg2"/>
                </a:solidFill>
              </a:defRPr>
            </a:lvl1pPr>
            <a:lvl2pPr>
              <a:defRPr sz="1200">
                <a:solidFill>
                  <a:schemeClr val="bg2"/>
                </a:solidFill>
              </a:defRPr>
            </a:lvl2pPr>
            <a:lvl3pPr>
              <a:defRPr sz="1200">
                <a:solidFill>
                  <a:schemeClr val="bg2"/>
                </a:solidFill>
              </a:defRPr>
            </a:lvl3pPr>
            <a:lvl4pPr>
              <a:defRPr sz="1200">
                <a:solidFill>
                  <a:schemeClr val="bg2"/>
                </a:solidFill>
              </a:defRPr>
            </a:lvl4pPr>
            <a:lvl5pPr>
              <a:defRPr sz="12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3">
            <a:extLst>
              <a:ext uri="{FF2B5EF4-FFF2-40B4-BE49-F238E27FC236}">
                <a16:creationId xmlns:a16="http://schemas.microsoft.com/office/drawing/2014/main" id="{FC0BCDB4-4C07-CBF2-EFC4-7CEF0E09948C}"/>
              </a:ext>
            </a:extLst>
          </p:cNvPr>
          <p:cNvSpPr>
            <a:spLocks noGrp="1"/>
          </p:cNvSpPr>
          <p:nvPr>
            <p:ph type="title"/>
          </p:nvPr>
        </p:nvSpPr>
        <p:spPr/>
        <p:txBody>
          <a:bodyPr/>
          <a:lstStyle/>
          <a:p>
            <a:r>
              <a:rPr lang="en-US"/>
              <a:t>Click to edit Master title style</a:t>
            </a:r>
          </a:p>
        </p:txBody>
      </p:sp>
      <p:sp>
        <p:nvSpPr>
          <p:cNvPr id="6" name="Picture Placeholder 16">
            <a:extLst>
              <a:ext uri="{FF2B5EF4-FFF2-40B4-BE49-F238E27FC236}">
                <a16:creationId xmlns:a16="http://schemas.microsoft.com/office/drawing/2014/main" id="{9E21F6DD-A482-64BD-E21D-7EDA64B1DBE5}"/>
              </a:ext>
            </a:extLst>
          </p:cNvPr>
          <p:cNvSpPr>
            <a:spLocks noGrp="1" noChangeAspect="1"/>
          </p:cNvSpPr>
          <p:nvPr>
            <p:ph type="pic" sz="quarter" idx="14"/>
          </p:nvPr>
        </p:nvSpPr>
        <p:spPr>
          <a:xfrm>
            <a:off x="0" y="1488553"/>
            <a:ext cx="4381995" cy="4294730"/>
          </a:xfrm>
          <a:prstGeom prst="rect">
            <a:avLst/>
          </a:prstGeom>
          <a:solidFill>
            <a:schemeClr val="tx2"/>
          </a:solidFill>
          <a:ln w="38100">
            <a:noFill/>
          </a:ln>
          <a:effectLst/>
        </p:spPr>
        <p:style>
          <a:lnRef idx="2">
            <a:schemeClr val="accent1"/>
          </a:lnRef>
          <a:fillRef idx="1">
            <a:schemeClr val="lt1"/>
          </a:fillRef>
          <a:effectRef idx="0">
            <a:schemeClr val="accent1"/>
          </a:effectRef>
          <a:fontRef idx="none"/>
        </p:style>
        <p:txBody>
          <a:bodyPr/>
          <a:lstStyle>
            <a:lvl1pPr>
              <a:defRPr>
                <a:ln>
                  <a:noFill/>
                </a:ln>
                <a:solidFill>
                  <a:schemeClr val="tx1"/>
                </a:solidFill>
              </a:defRPr>
            </a:lvl1pPr>
          </a:lstStyle>
          <a:p>
            <a:r>
              <a:rPr lang="en-US"/>
              <a:t>Click icon to add picture</a:t>
            </a:r>
            <a:endParaRPr lang="en-US" dirty="0"/>
          </a:p>
        </p:txBody>
      </p:sp>
    </p:spTree>
    <p:extLst>
      <p:ext uri="{BB962C8B-B14F-4D97-AF65-F5344CB8AC3E}">
        <p14:creationId xmlns:p14="http://schemas.microsoft.com/office/powerpoint/2010/main" val="14846881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Title - 2 Section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350C1C0-0E81-A4AC-CBE6-77BDBFACD159}"/>
              </a:ext>
            </a:extLst>
          </p:cNvPr>
          <p:cNvSpPr/>
          <p:nvPr userDrawn="1"/>
        </p:nvSpPr>
        <p:spPr>
          <a:xfrm>
            <a:off x="4381995" y="1682150"/>
            <a:ext cx="7810005" cy="3923003"/>
          </a:xfrm>
          <a:prstGeom prst="rect">
            <a:avLst/>
          </a:prstGeom>
          <a:solidFill>
            <a:srgbClr val="82B28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 name="Content Placeholder 2"/>
          <p:cNvSpPr>
            <a:spLocks noGrp="1"/>
          </p:cNvSpPr>
          <p:nvPr>
            <p:ph sz="quarter" idx="19"/>
          </p:nvPr>
        </p:nvSpPr>
        <p:spPr>
          <a:xfrm>
            <a:off x="4583875" y="2042160"/>
            <a:ext cx="7341425" cy="3220720"/>
          </a:xfrm>
        </p:spPr>
        <p:txBody>
          <a:bodyPr/>
          <a:lstStyle>
            <a:lvl1pPr>
              <a:defRPr sz="1200">
                <a:solidFill>
                  <a:schemeClr val="bg2"/>
                </a:solidFill>
              </a:defRPr>
            </a:lvl1pPr>
            <a:lvl2pPr>
              <a:defRPr sz="1200">
                <a:solidFill>
                  <a:schemeClr val="bg2"/>
                </a:solidFill>
              </a:defRPr>
            </a:lvl2pPr>
            <a:lvl3pPr>
              <a:defRPr sz="1200">
                <a:solidFill>
                  <a:schemeClr val="bg2"/>
                </a:solidFill>
              </a:defRPr>
            </a:lvl3pPr>
            <a:lvl4pPr>
              <a:defRPr sz="1200">
                <a:solidFill>
                  <a:schemeClr val="bg2"/>
                </a:solidFill>
              </a:defRPr>
            </a:lvl4pPr>
            <a:lvl5pPr>
              <a:defRPr sz="12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3">
            <a:extLst>
              <a:ext uri="{FF2B5EF4-FFF2-40B4-BE49-F238E27FC236}">
                <a16:creationId xmlns:a16="http://schemas.microsoft.com/office/drawing/2014/main" id="{FC0BCDB4-4C07-CBF2-EFC4-7CEF0E09948C}"/>
              </a:ext>
            </a:extLst>
          </p:cNvPr>
          <p:cNvSpPr>
            <a:spLocks noGrp="1"/>
          </p:cNvSpPr>
          <p:nvPr>
            <p:ph type="title"/>
          </p:nvPr>
        </p:nvSpPr>
        <p:spPr/>
        <p:txBody>
          <a:bodyPr/>
          <a:lstStyle/>
          <a:p>
            <a:r>
              <a:rPr lang="en-US"/>
              <a:t>Click to edit Master title style</a:t>
            </a:r>
          </a:p>
        </p:txBody>
      </p:sp>
      <p:sp>
        <p:nvSpPr>
          <p:cNvPr id="6" name="Picture Placeholder 16">
            <a:extLst>
              <a:ext uri="{FF2B5EF4-FFF2-40B4-BE49-F238E27FC236}">
                <a16:creationId xmlns:a16="http://schemas.microsoft.com/office/drawing/2014/main" id="{9E21F6DD-A482-64BD-E21D-7EDA64B1DBE5}"/>
              </a:ext>
            </a:extLst>
          </p:cNvPr>
          <p:cNvSpPr>
            <a:spLocks noGrp="1" noChangeAspect="1"/>
          </p:cNvSpPr>
          <p:nvPr>
            <p:ph type="pic" sz="quarter" idx="14"/>
          </p:nvPr>
        </p:nvSpPr>
        <p:spPr>
          <a:xfrm>
            <a:off x="0" y="1488553"/>
            <a:ext cx="4381995" cy="4294730"/>
          </a:xfrm>
          <a:prstGeom prst="rect">
            <a:avLst/>
          </a:prstGeom>
          <a:solidFill>
            <a:schemeClr val="tx2"/>
          </a:solidFill>
          <a:ln w="38100">
            <a:noFill/>
          </a:ln>
          <a:effectLst/>
        </p:spPr>
        <p:style>
          <a:lnRef idx="2">
            <a:schemeClr val="accent1"/>
          </a:lnRef>
          <a:fillRef idx="1">
            <a:schemeClr val="lt1"/>
          </a:fillRef>
          <a:effectRef idx="0">
            <a:schemeClr val="accent1"/>
          </a:effectRef>
          <a:fontRef idx="none"/>
        </p:style>
        <p:txBody>
          <a:bodyPr/>
          <a:lstStyle>
            <a:lvl1pPr>
              <a:defRPr>
                <a:ln>
                  <a:noFill/>
                </a:ln>
                <a:solidFill>
                  <a:schemeClr val="tx1"/>
                </a:solidFill>
              </a:defRPr>
            </a:lvl1pPr>
          </a:lstStyle>
          <a:p>
            <a:r>
              <a:rPr lang="en-US"/>
              <a:t>Click icon to add picture</a:t>
            </a:r>
            <a:endParaRPr lang="en-US" dirty="0"/>
          </a:p>
        </p:txBody>
      </p:sp>
    </p:spTree>
    <p:extLst>
      <p:ext uri="{BB962C8B-B14F-4D97-AF65-F5344CB8AC3E}">
        <p14:creationId xmlns:p14="http://schemas.microsoft.com/office/powerpoint/2010/main" val="13433635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Title - 2 Section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350C1C0-0E81-A4AC-CBE6-77BDBFACD159}"/>
              </a:ext>
            </a:extLst>
          </p:cNvPr>
          <p:cNvSpPr/>
          <p:nvPr userDrawn="1"/>
        </p:nvSpPr>
        <p:spPr>
          <a:xfrm>
            <a:off x="4381995" y="1325891"/>
            <a:ext cx="7810005" cy="1883532"/>
          </a:xfrm>
          <a:prstGeom prst="rect">
            <a:avLst/>
          </a:prstGeom>
          <a:solidFill>
            <a:srgbClr val="7688A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 name="Content Placeholder 2"/>
          <p:cNvSpPr>
            <a:spLocks noGrp="1"/>
          </p:cNvSpPr>
          <p:nvPr>
            <p:ph sz="quarter" idx="19"/>
          </p:nvPr>
        </p:nvSpPr>
        <p:spPr>
          <a:xfrm>
            <a:off x="4582803" y="1494483"/>
            <a:ext cx="7341425" cy="1546348"/>
          </a:xfrm>
        </p:spPr>
        <p:txBody>
          <a:bodyPr/>
          <a:lstStyle>
            <a:lvl1pPr>
              <a:defRPr sz="1200">
                <a:solidFill>
                  <a:schemeClr val="bg2"/>
                </a:solidFill>
              </a:defRPr>
            </a:lvl1pPr>
            <a:lvl2pPr>
              <a:defRPr sz="1200">
                <a:solidFill>
                  <a:schemeClr val="bg2"/>
                </a:solidFill>
              </a:defRPr>
            </a:lvl2pPr>
            <a:lvl3pPr>
              <a:defRPr sz="1200">
                <a:solidFill>
                  <a:schemeClr val="bg2"/>
                </a:solidFill>
              </a:defRPr>
            </a:lvl3pPr>
            <a:lvl4pPr>
              <a:defRPr sz="1200">
                <a:solidFill>
                  <a:schemeClr val="bg2"/>
                </a:solidFill>
              </a:defRPr>
            </a:lvl4pPr>
            <a:lvl5pPr>
              <a:defRPr sz="12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3">
            <a:extLst>
              <a:ext uri="{FF2B5EF4-FFF2-40B4-BE49-F238E27FC236}">
                <a16:creationId xmlns:a16="http://schemas.microsoft.com/office/drawing/2014/main" id="{FC0BCDB4-4C07-CBF2-EFC4-7CEF0E09948C}"/>
              </a:ext>
            </a:extLst>
          </p:cNvPr>
          <p:cNvSpPr>
            <a:spLocks noGrp="1"/>
          </p:cNvSpPr>
          <p:nvPr>
            <p:ph type="title"/>
          </p:nvPr>
        </p:nvSpPr>
        <p:spPr/>
        <p:txBody>
          <a:bodyPr/>
          <a:lstStyle/>
          <a:p>
            <a:r>
              <a:rPr lang="en-US"/>
              <a:t>Click to edit Master title style</a:t>
            </a:r>
          </a:p>
        </p:txBody>
      </p:sp>
      <p:sp>
        <p:nvSpPr>
          <p:cNvPr id="6" name="Picture Placeholder 16">
            <a:extLst>
              <a:ext uri="{FF2B5EF4-FFF2-40B4-BE49-F238E27FC236}">
                <a16:creationId xmlns:a16="http://schemas.microsoft.com/office/drawing/2014/main" id="{9E21F6DD-A482-64BD-E21D-7EDA64B1DBE5}"/>
              </a:ext>
            </a:extLst>
          </p:cNvPr>
          <p:cNvSpPr>
            <a:spLocks noGrp="1" noChangeAspect="1"/>
          </p:cNvSpPr>
          <p:nvPr>
            <p:ph type="pic" sz="quarter" idx="14"/>
          </p:nvPr>
        </p:nvSpPr>
        <p:spPr>
          <a:xfrm>
            <a:off x="0" y="1132293"/>
            <a:ext cx="4381995" cy="2278662"/>
          </a:xfrm>
          <a:prstGeom prst="rect">
            <a:avLst/>
          </a:prstGeom>
          <a:solidFill>
            <a:schemeClr val="tx2"/>
          </a:solidFill>
          <a:ln w="38100">
            <a:noFill/>
          </a:ln>
          <a:effectLst/>
        </p:spPr>
        <p:style>
          <a:lnRef idx="2">
            <a:schemeClr val="accent1"/>
          </a:lnRef>
          <a:fillRef idx="1">
            <a:schemeClr val="lt1"/>
          </a:fillRef>
          <a:effectRef idx="0">
            <a:schemeClr val="accent1"/>
          </a:effectRef>
          <a:fontRef idx="none"/>
        </p:style>
        <p:txBody>
          <a:bodyPr/>
          <a:lstStyle>
            <a:lvl1pPr>
              <a:defRPr>
                <a:ln>
                  <a:noFill/>
                </a:ln>
                <a:solidFill>
                  <a:schemeClr val="tx1"/>
                </a:solidFill>
              </a:defRPr>
            </a:lvl1pPr>
          </a:lstStyle>
          <a:p>
            <a:r>
              <a:rPr lang="en-US"/>
              <a:t>Click icon to add picture</a:t>
            </a:r>
            <a:endParaRPr lang="en-US" dirty="0"/>
          </a:p>
        </p:txBody>
      </p:sp>
      <p:sp>
        <p:nvSpPr>
          <p:cNvPr id="3" name="Picture Placeholder 16">
            <a:extLst>
              <a:ext uri="{FF2B5EF4-FFF2-40B4-BE49-F238E27FC236}">
                <a16:creationId xmlns:a16="http://schemas.microsoft.com/office/drawing/2014/main" id="{3F88FF65-E186-4F80-A344-F0C6D9595A5A}"/>
              </a:ext>
            </a:extLst>
          </p:cNvPr>
          <p:cNvSpPr>
            <a:spLocks noGrp="1" noChangeAspect="1"/>
          </p:cNvSpPr>
          <p:nvPr>
            <p:ph type="pic" sz="quarter" idx="20"/>
          </p:nvPr>
        </p:nvSpPr>
        <p:spPr>
          <a:xfrm>
            <a:off x="7813963" y="3648578"/>
            <a:ext cx="4381995" cy="2278662"/>
          </a:xfrm>
          <a:prstGeom prst="rect">
            <a:avLst/>
          </a:prstGeom>
          <a:solidFill>
            <a:schemeClr val="tx2"/>
          </a:solidFill>
          <a:ln w="38100">
            <a:noFill/>
          </a:ln>
          <a:effectLst/>
        </p:spPr>
        <p:style>
          <a:lnRef idx="2">
            <a:schemeClr val="accent1"/>
          </a:lnRef>
          <a:fillRef idx="1">
            <a:schemeClr val="lt1"/>
          </a:fillRef>
          <a:effectRef idx="0">
            <a:schemeClr val="accent1"/>
          </a:effectRef>
          <a:fontRef idx="none"/>
        </p:style>
        <p:txBody>
          <a:bodyPr/>
          <a:lstStyle>
            <a:lvl1pPr>
              <a:defRPr>
                <a:ln>
                  <a:noFill/>
                </a:ln>
                <a:solidFill>
                  <a:schemeClr val="tx1"/>
                </a:solidFill>
              </a:defRPr>
            </a:lvl1pPr>
          </a:lstStyle>
          <a:p>
            <a:r>
              <a:rPr lang="en-US"/>
              <a:t>Click icon to add picture</a:t>
            </a:r>
            <a:endParaRPr lang="en-US" dirty="0"/>
          </a:p>
        </p:txBody>
      </p:sp>
      <p:sp>
        <p:nvSpPr>
          <p:cNvPr id="5" name="Rectangle 4">
            <a:extLst>
              <a:ext uri="{FF2B5EF4-FFF2-40B4-BE49-F238E27FC236}">
                <a16:creationId xmlns:a16="http://schemas.microsoft.com/office/drawing/2014/main" id="{9CC65DC1-F1AE-40A5-32CC-C4246308A630}"/>
              </a:ext>
            </a:extLst>
          </p:cNvPr>
          <p:cNvSpPr/>
          <p:nvPr userDrawn="1"/>
        </p:nvSpPr>
        <p:spPr>
          <a:xfrm>
            <a:off x="0" y="3867210"/>
            <a:ext cx="7810005" cy="1883532"/>
          </a:xfrm>
          <a:prstGeom prst="rect">
            <a:avLst/>
          </a:prstGeom>
          <a:solidFill>
            <a:srgbClr val="7688A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Content Placeholder 2">
            <a:extLst>
              <a:ext uri="{FF2B5EF4-FFF2-40B4-BE49-F238E27FC236}">
                <a16:creationId xmlns:a16="http://schemas.microsoft.com/office/drawing/2014/main" id="{F367C135-0C67-C0ED-E45F-1312CADADA3E}"/>
              </a:ext>
            </a:extLst>
          </p:cNvPr>
          <p:cNvSpPr>
            <a:spLocks noGrp="1"/>
          </p:cNvSpPr>
          <p:nvPr>
            <p:ph sz="quarter" idx="21"/>
          </p:nvPr>
        </p:nvSpPr>
        <p:spPr>
          <a:xfrm>
            <a:off x="200808" y="4035802"/>
            <a:ext cx="7341425" cy="1546348"/>
          </a:xfrm>
        </p:spPr>
        <p:txBody>
          <a:bodyPr/>
          <a:lstStyle>
            <a:lvl1pPr>
              <a:defRPr sz="1200">
                <a:solidFill>
                  <a:schemeClr val="bg2"/>
                </a:solidFill>
              </a:defRPr>
            </a:lvl1pPr>
            <a:lvl2pPr>
              <a:defRPr sz="1200">
                <a:solidFill>
                  <a:schemeClr val="bg2"/>
                </a:solidFill>
              </a:defRPr>
            </a:lvl2pPr>
            <a:lvl3pPr>
              <a:defRPr sz="1200">
                <a:solidFill>
                  <a:schemeClr val="bg2"/>
                </a:solidFill>
              </a:defRPr>
            </a:lvl3pPr>
            <a:lvl4pPr>
              <a:defRPr sz="1200">
                <a:solidFill>
                  <a:schemeClr val="bg2"/>
                </a:solidFill>
              </a:defRPr>
            </a:lvl4pPr>
            <a:lvl5pPr>
              <a:defRPr sz="12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27042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7_Title - 2 Section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C0BCDB4-4C07-CBF2-EFC4-7CEF0E09948C}"/>
              </a:ext>
            </a:extLst>
          </p:cNvPr>
          <p:cNvSpPr>
            <a:spLocks noGrp="1"/>
          </p:cNvSpPr>
          <p:nvPr>
            <p:ph type="title"/>
          </p:nvPr>
        </p:nvSpPr>
        <p:spPr/>
        <p:txBody>
          <a:bodyPr/>
          <a:lstStyle/>
          <a:p>
            <a:r>
              <a:rPr lang="en-US"/>
              <a:t>Click to edit Master title style</a:t>
            </a:r>
          </a:p>
        </p:txBody>
      </p:sp>
      <p:sp>
        <p:nvSpPr>
          <p:cNvPr id="3" name="Picture Placeholder 16">
            <a:extLst>
              <a:ext uri="{FF2B5EF4-FFF2-40B4-BE49-F238E27FC236}">
                <a16:creationId xmlns:a16="http://schemas.microsoft.com/office/drawing/2014/main" id="{3F88FF65-E186-4F80-A344-F0C6D9595A5A}"/>
              </a:ext>
            </a:extLst>
          </p:cNvPr>
          <p:cNvSpPr>
            <a:spLocks noGrp="1" noChangeAspect="1"/>
          </p:cNvSpPr>
          <p:nvPr>
            <p:ph type="pic" sz="quarter" idx="20"/>
          </p:nvPr>
        </p:nvSpPr>
        <p:spPr>
          <a:xfrm>
            <a:off x="7813963" y="3648578"/>
            <a:ext cx="4381995" cy="2278662"/>
          </a:xfrm>
          <a:prstGeom prst="rect">
            <a:avLst/>
          </a:prstGeom>
          <a:solidFill>
            <a:schemeClr val="tx2"/>
          </a:solidFill>
          <a:ln w="38100">
            <a:noFill/>
          </a:ln>
          <a:effectLst/>
        </p:spPr>
        <p:style>
          <a:lnRef idx="2">
            <a:schemeClr val="accent1"/>
          </a:lnRef>
          <a:fillRef idx="1">
            <a:schemeClr val="lt1"/>
          </a:fillRef>
          <a:effectRef idx="0">
            <a:schemeClr val="accent1"/>
          </a:effectRef>
          <a:fontRef idx="none"/>
        </p:style>
        <p:txBody>
          <a:bodyPr/>
          <a:lstStyle>
            <a:lvl1pPr>
              <a:defRPr>
                <a:ln>
                  <a:noFill/>
                </a:ln>
                <a:solidFill>
                  <a:schemeClr val="tx1"/>
                </a:solidFill>
              </a:defRPr>
            </a:lvl1pPr>
          </a:lstStyle>
          <a:p>
            <a:r>
              <a:rPr lang="en-US"/>
              <a:t>Click icon to add picture</a:t>
            </a:r>
            <a:endParaRPr lang="en-US" dirty="0"/>
          </a:p>
        </p:txBody>
      </p:sp>
      <p:sp>
        <p:nvSpPr>
          <p:cNvPr id="5" name="Rectangle 4">
            <a:extLst>
              <a:ext uri="{FF2B5EF4-FFF2-40B4-BE49-F238E27FC236}">
                <a16:creationId xmlns:a16="http://schemas.microsoft.com/office/drawing/2014/main" id="{9CC65DC1-F1AE-40A5-32CC-C4246308A630}"/>
              </a:ext>
            </a:extLst>
          </p:cNvPr>
          <p:cNvSpPr/>
          <p:nvPr userDrawn="1"/>
        </p:nvSpPr>
        <p:spPr>
          <a:xfrm>
            <a:off x="0" y="3867210"/>
            <a:ext cx="7810005" cy="1883532"/>
          </a:xfrm>
          <a:prstGeom prst="rect">
            <a:avLst/>
          </a:prstGeom>
          <a:solidFill>
            <a:srgbClr val="7688A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Content Placeholder 2">
            <a:extLst>
              <a:ext uri="{FF2B5EF4-FFF2-40B4-BE49-F238E27FC236}">
                <a16:creationId xmlns:a16="http://schemas.microsoft.com/office/drawing/2014/main" id="{F367C135-0C67-C0ED-E45F-1312CADADA3E}"/>
              </a:ext>
            </a:extLst>
          </p:cNvPr>
          <p:cNvSpPr>
            <a:spLocks noGrp="1"/>
          </p:cNvSpPr>
          <p:nvPr>
            <p:ph sz="quarter" idx="21"/>
          </p:nvPr>
        </p:nvSpPr>
        <p:spPr>
          <a:xfrm>
            <a:off x="200808" y="4035802"/>
            <a:ext cx="7341425" cy="1546348"/>
          </a:xfrm>
        </p:spPr>
        <p:txBody>
          <a:bodyPr/>
          <a:lstStyle>
            <a:lvl1pPr>
              <a:defRPr sz="1200">
                <a:solidFill>
                  <a:schemeClr val="bg2"/>
                </a:solidFill>
              </a:defRPr>
            </a:lvl1pPr>
            <a:lvl2pPr>
              <a:defRPr sz="1200">
                <a:solidFill>
                  <a:schemeClr val="bg2"/>
                </a:solidFill>
              </a:defRPr>
            </a:lvl2pPr>
            <a:lvl3pPr>
              <a:defRPr sz="1200">
                <a:solidFill>
                  <a:schemeClr val="bg2"/>
                </a:solidFill>
              </a:defRPr>
            </a:lvl3pPr>
            <a:lvl4pPr>
              <a:defRPr sz="1200">
                <a:solidFill>
                  <a:schemeClr val="bg2"/>
                </a:solidFill>
              </a:defRPr>
            </a:lvl4pPr>
            <a:lvl5pPr>
              <a:defRPr sz="12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Picture Placeholder 16">
            <a:extLst>
              <a:ext uri="{FF2B5EF4-FFF2-40B4-BE49-F238E27FC236}">
                <a16:creationId xmlns:a16="http://schemas.microsoft.com/office/drawing/2014/main" id="{0E9711A6-8714-B074-3760-D89C14F007A3}"/>
              </a:ext>
            </a:extLst>
          </p:cNvPr>
          <p:cNvSpPr>
            <a:spLocks noGrp="1" noChangeAspect="1"/>
          </p:cNvSpPr>
          <p:nvPr>
            <p:ph type="pic" sz="quarter" idx="22"/>
          </p:nvPr>
        </p:nvSpPr>
        <p:spPr>
          <a:xfrm>
            <a:off x="7813963" y="1178511"/>
            <a:ext cx="4381995" cy="2278662"/>
          </a:xfrm>
          <a:prstGeom prst="rect">
            <a:avLst/>
          </a:prstGeom>
          <a:solidFill>
            <a:schemeClr val="tx2"/>
          </a:solidFill>
          <a:ln w="38100">
            <a:noFill/>
          </a:ln>
          <a:effectLst/>
        </p:spPr>
        <p:style>
          <a:lnRef idx="2">
            <a:schemeClr val="accent1"/>
          </a:lnRef>
          <a:fillRef idx="1">
            <a:schemeClr val="lt1"/>
          </a:fillRef>
          <a:effectRef idx="0">
            <a:schemeClr val="accent1"/>
          </a:effectRef>
          <a:fontRef idx="none"/>
        </p:style>
        <p:txBody>
          <a:bodyPr/>
          <a:lstStyle>
            <a:lvl1pPr>
              <a:defRPr>
                <a:ln>
                  <a:noFill/>
                </a:ln>
                <a:solidFill>
                  <a:schemeClr val="tx1"/>
                </a:solidFill>
              </a:defRPr>
            </a:lvl1pPr>
          </a:lstStyle>
          <a:p>
            <a:r>
              <a:rPr lang="en-US"/>
              <a:t>Click icon to add picture</a:t>
            </a:r>
            <a:endParaRPr lang="en-US" dirty="0"/>
          </a:p>
        </p:txBody>
      </p:sp>
      <p:sp>
        <p:nvSpPr>
          <p:cNvPr id="9" name="Rectangle 8">
            <a:extLst>
              <a:ext uri="{FF2B5EF4-FFF2-40B4-BE49-F238E27FC236}">
                <a16:creationId xmlns:a16="http://schemas.microsoft.com/office/drawing/2014/main" id="{CBBE1E38-CF22-507F-62A0-070D712DBDC3}"/>
              </a:ext>
            </a:extLst>
          </p:cNvPr>
          <p:cNvSpPr/>
          <p:nvPr userDrawn="1"/>
        </p:nvSpPr>
        <p:spPr>
          <a:xfrm>
            <a:off x="0" y="1397143"/>
            <a:ext cx="7810005" cy="1883532"/>
          </a:xfrm>
          <a:prstGeom prst="rect">
            <a:avLst/>
          </a:prstGeom>
          <a:solidFill>
            <a:srgbClr val="7688A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 name="Content Placeholder 2">
            <a:extLst>
              <a:ext uri="{FF2B5EF4-FFF2-40B4-BE49-F238E27FC236}">
                <a16:creationId xmlns:a16="http://schemas.microsoft.com/office/drawing/2014/main" id="{9A3E213F-3CC2-9986-FF2B-4BF587998739}"/>
              </a:ext>
            </a:extLst>
          </p:cNvPr>
          <p:cNvSpPr>
            <a:spLocks noGrp="1"/>
          </p:cNvSpPr>
          <p:nvPr>
            <p:ph sz="quarter" idx="23"/>
          </p:nvPr>
        </p:nvSpPr>
        <p:spPr>
          <a:xfrm>
            <a:off x="200808" y="1565735"/>
            <a:ext cx="7341425" cy="1546348"/>
          </a:xfrm>
        </p:spPr>
        <p:txBody>
          <a:bodyPr/>
          <a:lstStyle>
            <a:lvl1pPr>
              <a:defRPr sz="1200">
                <a:solidFill>
                  <a:schemeClr val="bg2"/>
                </a:solidFill>
              </a:defRPr>
            </a:lvl1pPr>
            <a:lvl2pPr>
              <a:defRPr sz="1200">
                <a:solidFill>
                  <a:schemeClr val="bg2"/>
                </a:solidFill>
              </a:defRPr>
            </a:lvl2pPr>
            <a:lvl3pPr>
              <a:defRPr sz="1200">
                <a:solidFill>
                  <a:schemeClr val="bg2"/>
                </a:solidFill>
              </a:defRPr>
            </a:lvl3pPr>
            <a:lvl4pPr>
              <a:defRPr sz="1200">
                <a:solidFill>
                  <a:schemeClr val="bg2"/>
                </a:solidFill>
              </a:defRPr>
            </a:lvl4pPr>
            <a:lvl5pPr>
              <a:defRPr sz="12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068343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Title - 2 Section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350C1C0-0E81-A4AC-CBE6-77BDBFACD159}"/>
              </a:ext>
            </a:extLst>
          </p:cNvPr>
          <p:cNvSpPr/>
          <p:nvPr userDrawn="1"/>
        </p:nvSpPr>
        <p:spPr>
          <a:xfrm>
            <a:off x="4381995" y="1325891"/>
            <a:ext cx="7810005" cy="1883532"/>
          </a:xfrm>
          <a:prstGeom prst="rect">
            <a:avLst/>
          </a:prstGeom>
          <a:solidFill>
            <a:srgbClr val="82B28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 name="Content Placeholder 2"/>
          <p:cNvSpPr>
            <a:spLocks noGrp="1"/>
          </p:cNvSpPr>
          <p:nvPr>
            <p:ph sz="quarter" idx="19"/>
          </p:nvPr>
        </p:nvSpPr>
        <p:spPr>
          <a:xfrm>
            <a:off x="4582803" y="1494483"/>
            <a:ext cx="7341425" cy="1546348"/>
          </a:xfrm>
        </p:spPr>
        <p:txBody>
          <a:bodyPr/>
          <a:lstStyle>
            <a:lvl1pPr>
              <a:defRPr sz="1200">
                <a:solidFill>
                  <a:schemeClr val="bg2"/>
                </a:solidFill>
              </a:defRPr>
            </a:lvl1pPr>
            <a:lvl2pPr>
              <a:defRPr sz="1200">
                <a:solidFill>
                  <a:schemeClr val="bg2"/>
                </a:solidFill>
              </a:defRPr>
            </a:lvl2pPr>
            <a:lvl3pPr>
              <a:defRPr sz="1200">
                <a:solidFill>
                  <a:schemeClr val="bg2"/>
                </a:solidFill>
              </a:defRPr>
            </a:lvl3pPr>
            <a:lvl4pPr>
              <a:defRPr sz="1200">
                <a:solidFill>
                  <a:schemeClr val="bg2"/>
                </a:solidFill>
              </a:defRPr>
            </a:lvl4pPr>
            <a:lvl5pPr>
              <a:defRPr sz="12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3">
            <a:extLst>
              <a:ext uri="{FF2B5EF4-FFF2-40B4-BE49-F238E27FC236}">
                <a16:creationId xmlns:a16="http://schemas.microsoft.com/office/drawing/2014/main" id="{FC0BCDB4-4C07-CBF2-EFC4-7CEF0E09948C}"/>
              </a:ext>
            </a:extLst>
          </p:cNvPr>
          <p:cNvSpPr>
            <a:spLocks noGrp="1"/>
          </p:cNvSpPr>
          <p:nvPr>
            <p:ph type="title"/>
          </p:nvPr>
        </p:nvSpPr>
        <p:spPr/>
        <p:txBody>
          <a:bodyPr/>
          <a:lstStyle/>
          <a:p>
            <a:r>
              <a:rPr lang="en-US"/>
              <a:t>Click to edit Master title style</a:t>
            </a:r>
          </a:p>
        </p:txBody>
      </p:sp>
      <p:sp>
        <p:nvSpPr>
          <p:cNvPr id="6" name="Picture Placeholder 16">
            <a:extLst>
              <a:ext uri="{FF2B5EF4-FFF2-40B4-BE49-F238E27FC236}">
                <a16:creationId xmlns:a16="http://schemas.microsoft.com/office/drawing/2014/main" id="{9E21F6DD-A482-64BD-E21D-7EDA64B1DBE5}"/>
              </a:ext>
            </a:extLst>
          </p:cNvPr>
          <p:cNvSpPr>
            <a:spLocks noGrp="1" noChangeAspect="1"/>
          </p:cNvSpPr>
          <p:nvPr>
            <p:ph type="pic" sz="quarter" idx="14"/>
          </p:nvPr>
        </p:nvSpPr>
        <p:spPr>
          <a:xfrm>
            <a:off x="0" y="1132293"/>
            <a:ext cx="4381995" cy="2278662"/>
          </a:xfrm>
          <a:prstGeom prst="rect">
            <a:avLst/>
          </a:prstGeom>
          <a:solidFill>
            <a:schemeClr val="tx2"/>
          </a:solidFill>
          <a:ln w="38100">
            <a:noFill/>
          </a:ln>
          <a:effectLst/>
        </p:spPr>
        <p:style>
          <a:lnRef idx="2">
            <a:schemeClr val="accent1"/>
          </a:lnRef>
          <a:fillRef idx="1">
            <a:schemeClr val="lt1"/>
          </a:fillRef>
          <a:effectRef idx="0">
            <a:schemeClr val="accent1"/>
          </a:effectRef>
          <a:fontRef idx="none"/>
        </p:style>
        <p:txBody>
          <a:bodyPr/>
          <a:lstStyle>
            <a:lvl1pPr>
              <a:defRPr>
                <a:ln>
                  <a:noFill/>
                </a:ln>
                <a:solidFill>
                  <a:schemeClr val="tx1"/>
                </a:solidFill>
              </a:defRPr>
            </a:lvl1pPr>
          </a:lstStyle>
          <a:p>
            <a:r>
              <a:rPr lang="en-US"/>
              <a:t>Click icon to add picture</a:t>
            </a:r>
            <a:endParaRPr lang="en-US" dirty="0"/>
          </a:p>
        </p:txBody>
      </p:sp>
      <p:sp>
        <p:nvSpPr>
          <p:cNvPr id="3" name="Picture Placeholder 16">
            <a:extLst>
              <a:ext uri="{FF2B5EF4-FFF2-40B4-BE49-F238E27FC236}">
                <a16:creationId xmlns:a16="http://schemas.microsoft.com/office/drawing/2014/main" id="{3F88FF65-E186-4F80-A344-F0C6D9595A5A}"/>
              </a:ext>
            </a:extLst>
          </p:cNvPr>
          <p:cNvSpPr>
            <a:spLocks noGrp="1" noChangeAspect="1"/>
          </p:cNvSpPr>
          <p:nvPr>
            <p:ph type="pic" sz="quarter" idx="20"/>
          </p:nvPr>
        </p:nvSpPr>
        <p:spPr>
          <a:xfrm>
            <a:off x="7813963" y="3648578"/>
            <a:ext cx="4381995" cy="2278662"/>
          </a:xfrm>
          <a:prstGeom prst="rect">
            <a:avLst/>
          </a:prstGeom>
          <a:solidFill>
            <a:schemeClr val="tx2"/>
          </a:solidFill>
          <a:ln w="38100">
            <a:noFill/>
          </a:ln>
          <a:effectLst/>
        </p:spPr>
        <p:style>
          <a:lnRef idx="2">
            <a:schemeClr val="accent1"/>
          </a:lnRef>
          <a:fillRef idx="1">
            <a:schemeClr val="lt1"/>
          </a:fillRef>
          <a:effectRef idx="0">
            <a:schemeClr val="accent1"/>
          </a:effectRef>
          <a:fontRef idx="none"/>
        </p:style>
        <p:txBody>
          <a:bodyPr/>
          <a:lstStyle>
            <a:lvl1pPr>
              <a:defRPr>
                <a:ln>
                  <a:noFill/>
                </a:ln>
                <a:solidFill>
                  <a:schemeClr val="tx1"/>
                </a:solidFill>
              </a:defRPr>
            </a:lvl1pPr>
          </a:lstStyle>
          <a:p>
            <a:r>
              <a:rPr lang="en-US"/>
              <a:t>Click icon to add picture</a:t>
            </a:r>
            <a:endParaRPr lang="en-US" dirty="0"/>
          </a:p>
        </p:txBody>
      </p:sp>
      <p:sp>
        <p:nvSpPr>
          <p:cNvPr id="5" name="Rectangle 4">
            <a:extLst>
              <a:ext uri="{FF2B5EF4-FFF2-40B4-BE49-F238E27FC236}">
                <a16:creationId xmlns:a16="http://schemas.microsoft.com/office/drawing/2014/main" id="{9CC65DC1-F1AE-40A5-32CC-C4246308A630}"/>
              </a:ext>
            </a:extLst>
          </p:cNvPr>
          <p:cNvSpPr/>
          <p:nvPr userDrawn="1"/>
        </p:nvSpPr>
        <p:spPr>
          <a:xfrm>
            <a:off x="0" y="3867210"/>
            <a:ext cx="7810005" cy="1883532"/>
          </a:xfrm>
          <a:prstGeom prst="rect">
            <a:avLst/>
          </a:prstGeom>
          <a:solidFill>
            <a:srgbClr val="82B28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Content Placeholder 2">
            <a:extLst>
              <a:ext uri="{FF2B5EF4-FFF2-40B4-BE49-F238E27FC236}">
                <a16:creationId xmlns:a16="http://schemas.microsoft.com/office/drawing/2014/main" id="{F367C135-0C67-C0ED-E45F-1312CADADA3E}"/>
              </a:ext>
            </a:extLst>
          </p:cNvPr>
          <p:cNvSpPr>
            <a:spLocks noGrp="1"/>
          </p:cNvSpPr>
          <p:nvPr>
            <p:ph sz="quarter" idx="21"/>
          </p:nvPr>
        </p:nvSpPr>
        <p:spPr>
          <a:xfrm>
            <a:off x="200808" y="4035802"/>
            <a:ext cx="7341425" cy="1546348"/>
          </a:xfrm>
        </p:spPr>
        <p:txBody>
          <a:bodyPr/>
          <a:lstStyle>
            <a:lvl1pPr>
              <a:defRPr sz="1200">
                <a:solidFill>
                  <a:schemeClr val="bg2"/>
                </a:solidFill>
              </a:defRPr>
            </a:lvl1pPr>
            <a:lvl2pPr>
              <a:defRPr sz="1200">
                <a:solidFill>
                  <a:schemeClr val="bg2"/>
                </a:solidFill>
              </a:defRPr>
            </a:lvl2pPr>
            <a:lvl3pPr>
              <a:defRPr sz="1200">
                <a:solidFill>
                  <a:schemeClr val="bg2"/>
                </a:solidFill>
              </a:defRPr>
            </a:lvl3pPr>
            <a:lvl4pPr>
              <a:defRPr sz="1200">
                <a:solidFill>
                  <a:schemeClr val="bg2"/>
                </a:solidFill>
              </a:defRPr>
            </a:lvl4pPr>
            <a:lvl5pPr>
              <a:defRPr sz="12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42246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4.png"/><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2.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 Id="rId27"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5601946-F927-31EC-79BA-5750C71C4AB4}"/>
              </a:ext>
            </a:extLst>
          </p:cNvPr>
          <p:cNvPicPr>
            <a:picLocks noChangeAspect="1"/>
          </p:cNvPicPr>
          <p:nvPr userDrawn="1"/>
        </p:nvPicPr>
        <p:blipFill>
          <a:blip r:embed="rId23">
            <a:extLst>
              <a:ext uri="{28A0092B-C50C-407E-A947-70E740481C1C}">
                <a14:useLocalDpi xmlns:a14="http://schemas.microsoft.com/office/drawing/2010/main" val="0"/>
              </a:ext>
            </a:extLst>
          </a:blip>
          <a:stretch>
            <a:fillRect/>
          </a:stretch>
        </p:blipFill>
        <p:spPr>
          <a:xfrm>
            <a:off x="7802880" y="6302119"/>
            <a:ext cx="4414761" cy="360680"/>
          </a:xfrm>
          <a:prstGeom prst="rect">
            <a:avLst/>
          </a:prstGeom>
        </p:spPr>
      </p:pic>
      <p:pic>
        <p:nvPicPr>
          <p:cNvPr id="12" name="Picture 11">
            <a:extLst>
              <a:ext uri="{FF2B5EF4-FFF2-40B4-BE49-F238E27FC236}">
                <a16:creationId xmlns:a16="http://schemas.microsoft.com/office/drawing/2014/main" id="{1089CAF6-8143-BCB9-B0D1-294AAFC13459}"/>
              </a:ext>
            </a:extLst>
          </p:cNvPr>
          <p:cNvPicPr>
            <a:picLocks noChangeAspect="1"/>
          </p:cNvPicPr>
          <p:nvPr userDrawn="1"/>
        </p:nvPicPr>
        <p:blipFill>
          <a:blip r:embed="rId24">
            <a:extLst>
              <a:ext uri="{28A0092B-C50C-407E-A947-70E740481C1C}">
                <a14:useLocalDpi xmlns:a14="http://schemas.microsoft.com/office/drawing/2010/main" val="0"/>
              </a:ext>
            </a:extLst>
          </a:blip>
          <a:stretch>
            <a:fillRect/>
          </a:stretch>
        </p:blipFill>
        <p:spPr>
          <a:xfrm>
            <a:off x="2103120" y="206393"/>
            <a:ext cx="10088880" cy="755508"/>
          </a:xfrm>
          <a:prstGeom prst="rect">
            <a:avLst/>
          </a:prstGeom>
        </p:spPr>
      </p:pic>
      <p:sp>
        <p:nvSpPr>
          <p:cNvPr id="10" name="TextBox 9">
            <a:extLst>
              <a:ext uri="{FF2B5EF4-FFF2-40B4-BE49-F238E27FC236}">
                <a16:creationId xmlns:a16="http://schemas.microsoft.com/office/drawing/2014/main" id="{E5929BCB-46A0-A5B8-189B-126209C896C9}"/>
              </a:ext>
            </a:extLst>
          </p:cNvPr>
          <p:cNvSpPr txBox="1"/>
          <p:nvPr userDrawn="1"/>
        </p:nvSpPr>
        <p:spPr>
          <a:xfrm>
            <a:off x="5348356" y="21259"/>
            <a:ext cx="1574514" cy="215444"/>
          </a:xfrm>
          <a:prstGeom prst="rect">
            <a:avLst/>
          </a:prstGeom>
          <a:noFill/>
        </p:spPr>
        <p:txBody>
          <a:bodyPr wrap="square" lIns="0" tIns="0" rIns="0" bIns="0" rtlCol="0" anchor="b">
            <a:spAutoFit/>
          </a:bodyPr>
          <a:lstStyle/>
          <a:p>
            <a:pPr algn="ctr"/>
            <a:r>
              <a:rPr lang="en-US" sz="1400" b="1" dirty="0">
                <a:solidFill>
                  <a:srgbClr val="00B050"/>
                </a:solidFill>
              </a:rPr>
              <a:t>UNCLASSIFIED</a:t>
            </a:r>
          </a:p>
        </p:txBody>
      </p:sp>
      <p:sp>
        <p:nvSpPr>
          <p:cNvPr id="4099" name="Title Placeholder 1"/>
          <p:cNvSpPr>
            <a:spLocks noGrp="1"/>
          </p:cNvSpPr>
          <p:nvPr>
            <p:ph type="title"/>
          </p:nvPr>
        </p:nvSpPr>
        <p:spPr bwMode="auto">
          <a:xfrm>
            <a:off x="2103120" y="206391"/>
            <a:ext cx="9821108" cy="755509"/>
          </a:xfrm>
          <a:prstGeom prst="rect">
            <a:avLst/>
          </a:prstGeom>
          <a:noFill/>
          <a:ln w="9525">
            <a:noFill/>
            <a:miter lim="800000"/>
            <a:headEnd/>
            <a:tailEnd/>
          </a:ln>
        </p:spPr>
        <p:txBody>
          <a:bodyPr vert="horz" wrap="square" lIns="45720" tIns="0" rIns="0" bIns="0" numCol="1" anchor="ctr" anchorCtr="0" compatLnSpc="1">
            <a:prstTxWarp prst="textNoShape">
              <a:avLst/>
            </a:prstTxWarp>
          </a:bodyPr>
          <a:lstStyle/>
          <a:p>
            <a:pPr lvl="0"/>
            <a:r>
              <a:rPr lang="en-US" dirty="0"/>
              <a:t>Click to edit Master title slide</a:t>
            </a:r>
          </a:p>
        </p:txBody>
      </p:sp>
      <p:sp>
        <p:nvSpPr>
          <p:cNvPr id="1030" name="Text Placeholder 2"/>
          <p:cNvSpPr>
            <a:spLocks noGrp="1"/>
          </p:cNvSpPr>
          <p:nvPr>
            <p:ph type="body" idx="1"/>
          </p:nvPr>
        </p:nvSpPr>
        <p:spPr bwMode="auto">
          <a:xfrm>
            <a:off x="266700" y="1028700"/>
            <a:ext cx="11658600" cy="56007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033" name="Picture 6"/>
          <p:cNvPicPr>
            <a:picLocks noChangeAspect="1"/>
          </p:cNvPicPr>
          <p:nvPr/>
        </p:nvPicPr>
        <p:blipFill>
          <a:blip r:embed="rId25"/>
          <a:srcRect/>
          <a:stretch>
            <a:fillRect/>
          </a:stretch>
        </p:blipFill>
        <p:spPr bwMode="auto">
          <a:xfrm>
            <a:off x="6079067" y="3416309"/>
            <a:ext cx="25400" cy="3175"/>
          </a:xfrm>
          <a:prstGeom prst="rect">
            <a:avLst/>
          </a:prstGeom>
          <a:noFill/>
          <a:ln w="9525">
            <a:noFill/>
            <a:miter lim="800000"/>
            <a:headEnd/>
            <a:tailEnd/>
          </a:ln>
        </p:spPr>
      </p:pic>
      <p:sp>
        <p:nvSpPr>
          <p:cNvPr id="5" name="Text Box 14">
            <a:extLst>
              <a:ext uri="{FF2B5EF4-FFF2-40B4-BE49-F238E27FC236}">
                <a16:creationId xmlns:a16="http://schemas.microsoft.com/office/drawing/2014/main" id="{8E9D0075-D2A3-A5CC-4256-B31D3D5E4FF4}"/>
              </a:ext>
            </a:extLst>
          </p:cNvPr>
          <p:cNvSpPr txBox="1">
            <a:spLocks noChangeArrowheads="1"/>
          </p:cNvSpPr>
          <p:nvPr userDrawn="1"/>
        </p:nvSpPr>
        <p:spPr bwMode="auto">
          <a:xfrm>
            <a:off x="11375588" y="6629400"/>
            <a:ext cx="548640" cy="169277"/>
          </a:xfrm>
          <a:prstGeom prst="rect">
            <a:avLst/>
          </a:prstGeom>
          <a:noFill/>
          <a:ln w="9525">
            <a:noFill/>
            <a:miter lim="800000"/>
            <a:headEnd/>
            <a:tailEnd/>
          </a:ln>
          <a:effectLst/>
        </p:spPr>
        <p:txBody>
          <a:bodyPr wrap="square" tIns="0" rIns="0" bIns="0">
            <a:spAutoFit/>
          </a:bodyPr>
          <a:lstStyle/>
          <a:p>
            <a:pPr algn="r">
              <a:spcBef>
                <a:spcPct val="50000"/>
              </a:spcBef>
              <a:defRPr/>
            </a:pPr>
            <a:fld id="{99D903CA-8EC9-4EB0-B4F7-7D6D89967A95}" type="slidenum">
              <a:rPr lang="en-US" sz="1100" b="0" baseline="0" smtClean="0"/>
              <a:pPr algn="r">
                <a:spcBef>
                  <a:spcPct val="50000"/>
                </a:spcBef>
                <a:defRPr/>
              </a:pPr>
              <a:t>‹#›</a:t>
            </a:fld>
            <a:endParaRPr lang="en-US" sz="1100" b="0" baseline="0" dirty="0"/>
          </a:p>
        </p:txBody>
      </p:sp>
      <p:pic>
        <p:nvPicPr>
          <p:cNvPr id="3" name="Picture 2" descr="A red and white sign&#10;&#10;Description automatically generated with medium confidence">
            <a:extLst>
              <a:ext uri="{FF2B5EF4-FFF2-40B4-BE49-F238E27FC236}">
                <a16:creationId xmlns:a16="http://schemas.microsoft.com/office/drawing/2014/main" id="{9C10DF0B-5790-9C31-F5A0-73C6E6439172}"/>
              </a:ext>
            </a:extLst>
          </p:cNvPr>
          <p:cNvPicPr>
            <a:picLocks noChangeAspect="1"/>
          </p:cNvPicPr>
          <p:nvPr userDrawn="1"/>
        </p:nvPicPr>
        <p:blipFill>
          <a:blip r:embed="rId26" cstate="print">
            <a:extLst>
              <a:ext uri="{28A0092B-C50C-407E-A947-70E740481C1C}">
                <a14:useLocalDpi xmlns:a14="http://schemas.microsoft.com/office/drawing/2010/main"/>
              </a:ext>
            </a:extLst>
          </a:blip>
          <a:stretch>
            <a:fillRect/>
          </a:stretch>
        </p:blipFill>
        <p:spPr>
          <a:xfrm>
            <a:off x="175153" y="6244257"/>
            <a:ext cx="681667" cy="451942"/>
          </a:xfrm>
          <a:prstGeom prst="rect">
            <a:avLst/>
          </a:prstGeom>
        </p:spPr>
      </p:pic>
      <p:sp>
        <p:nvSpPr>
          <p:cNvPr id="2" name="TextBox 1">
            <a:extLst>
              <a:ext uri="{FF2B5EF4-FFF2-40B4-BE49-F238E27FC236}">
                <a16:creationId xmlns:a16="http://schemas.microsoft.com/office/drawing/2014/main" id="{AFCD70BD-4A5C-9059-C8D2-F229772C8882}"/>
              </a:ext>
            </a:extLst>
          </p:cNvPr>
          <p:cNvSpPr txBox="1"/>
          <p:nvPr userDrawn="1"/>
        </p:nvSpPr>
        <p:spPr>
          <a:xfrm>
            <a:off x="5354516" y="6629400"/>
            <a:ext cx="1574514" cy="215444"/>
          </a:xfrm>
          <a:prstGeom prst="rect">
            <a:avLst/>
          </a:prstGeom>
          <a:noFill/>
        </p:spPr>
        <p:txBody>
          <a:bodyPr wrap="square" lIns="0" tIns="0" rIns="0" bIns="0" rtlCol="0" anchor="b">
            <a:spAutoFit/>
          </a:bodyPr>
          <a:lstStyle/>
          <a:p>
            <a:pPr algn="ctr"/>
            <a:r>
              <a:rPr lang="en-US" sz="1400" b="1" dirty="0">
                <a:solidFill>
                  <a:srgbClr val="00B050"/>
                </a:solidFill>
              </a:rPr>
              <a:t>UNCLASSIFIED</a:t>
            </a:r>
          </a:p>
        </p:txBody>
      </p:sp>
      <p:pic>
        <p:nvPicPr>
          <p:cNvPr id="9" name="Picture 8">
            <a:extLst>
              <a:ext uri="{FF2B5EF4-FFF2-40B4-BE49-F238E27FC236}">
                <a16:creationId xmlns:a16="http://schemas.microsoft.com/office/drawing/2014/main" id="{8E0ADD57-8AB1-FD55-8F30-A6094009B3C6}"/>
              </a:ext>
            </a:extLst>
          </p:cNvPr>
          <p:cNvPicPr>
            <a:picLocks noChangeAspect="1"/>
          </p:cNvPicPr>
          <p:nvPr userDrawn="1"/>
        </p:nvPicPr>
        <p:blipFill>
          <a:blip r:embed="rId27" cstate="hqprint">
            <a:extLst>
              <a:ext uri="{28A0092B-C50C-407E-A947-70E740481C1C}">
                <a14:useLocalDpi xmlns:a14="http://schemas.microsoft.com/office/drawing/2010/main" val="0"/>
              </a:ext>
            </a:extLst>
          </a:blip>
          <a:stretch>
            <a:fillRect/>
          </a:stretch>
        </p:blipFill>
        <p:spPr>
          <a:xfrm>
            <a:off x="266700" y="236703"/>
            <a:ext cx="1284871" cy="651455"/>
          </a:xfrm>
          <a:prstGeom prst="rect">
            <a:avLst/>
          </a:prstGeom>
        </p:spPr>
      </p:pic>
      <p:sp>
        <p:nvSpPr>
          <p:cNvPr id="14" name="TextBox 13">
            <a:extLst>
              <a:ext uri="{FF2B5EF4-FFF2-40B4-BE49-F238E27FC236}">
                <a16:creationId xmlns:a16="http://schemas.microsoft.com/office/drawing/2014/main" id="{85EF2B18-BF20-ACCE-1AB1-A11F11CE1FA7}"/>
              </a:ext>
            </a:extLst>
          </p:cNvPr>
          <p:cNvSpPr txBox="1"/>
          <p:nvPr userDrawn="1"/>
        </p:nvSpPr>
        <p:spPr>
          <a:xfrm>
            <a:off x="8708313" y="6297031"/>
            <a:ext cx="330853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FFFF"/>
                </a:solidFill>
                <a:effectLst/>
                <a:latin typeface="Calibri" panose="020F0502020204030204" pitchFamily="34" charset="0"/>
              </a:rPr>
              <a:t>www.EngineeringWithNature.org</a:t>
            </a:r>
          </a:p>
        </p:txBody>
      </p:sp>
    </p:spTree>
    <p:extLst>
      <p:ext uri="{BB962C8B-B14F-4D97-AF65-F5344CB8AC3E}">
        <p14:creationId xmlns:p14="http://schemas.microsoft.com/office/powerpoint/2010/main" val="2346450069"/>
      </p:ext>
    </p:extLst>
  </p:cSld>
  <p:clrMap bg1="dk1" tx1="lt1" bg2="dk2" tx2="lt2" accent1="accent1" accent2="accent2" accent3="accent3" accent4="accent4" accent5="accent5" accent6="accent6" hlink="hlink" folHlink="folHlink"/>
  <p:sldLayoutIdLst>
    <p:sldLayoutId id="2147483967" r:id="rId1"/>
    <p:sldLayoutId id="2147483970" r:id="rId2"/>
    <p:sldLayoutId id="2147483972" r:id="rId3"/>
    <p:sldLayoutId id="2147484175" r:id="rId4"/>
    <p:sldLayoutId id="2147484174" r:id="rId5"/>
    <p:sldLayoutId id="2147484176" r:id="rId6"/>
    <p:sldLayoutId id="2147484177" r:id="rId7"/>
    <p:sldLayoutId id="2147484179" r:id="rId8"/>
    <p:sldLayoutId id="2147484178" r:id="rId9"/>
    <p:sldLayoutId id="2147484173" r:id="rId10"/>
    <p:sldLayoutId id="2147483973" r:id="rId11"/>
    <p:sldLayoutId id="2147483974" r:id="rId12"/>
    <p:sldLayoutId id="2147483975" r:id="rId13"/>
    <p:sldLayoutId id="2147483976" r:id="rId14"/>
    <p:sldLayoutId id="2147483977" r:id="rId15"/>
    <p:sldLayoutId id="2147483978" r:id="rId16"/>
    <p:sldLayoutId id="2147483979" r:id="rId17"/>
    <p:sldLayoutId id="2147483980" r:id="rId18"/>
    <p:sldLayoutId id="2147483981" r:id="rId19"/>
    <p:sldLayoutId id="2147483988" r:id="rId20"/>
    <p:sldLayoutId id="2147484172" r:id="rId21"/>
  </p:sldLayoutIdLst>
  <p:hf hdr="0" dt="0"/>
  <p:txStyles>
    <p:titleStyle>
      <a:lvl1pPr algn="l" rtl="0" eaLnBrk="1" fontAlgn="base" hangingPunct="1">
        <a:spcBef>
          <a:spcPct val="0"/>
        </a:spcBef>
        <a:spcAft>
          <a:spcPct val="0"/>
        </a:spcAft>
        <a:defRPr sz="3200" b="1" kern="1200" cap="all">
          <a:solidFill>
            <a:schemeClr val="bg1">
              <a:lumMod val="90000"/>
              <a:lumOff val="10000"/>
            </a:schemeClr>
          </a:solidFill>
          <a:latin typeface="Calibri" panose="020F0502020204030204" pitchFamily="34" charset="0"/>
          <a:ea typeface="ＭＳ Ｐゴシック" charset="0"/>
          <a:cs typeface="Calibri" panose="020F0502020204030204" pitchFamily="34" charset="0"/>
        </a:defRPr>
      </a:lvl1pPr>
      <a:lvl2pPr algn="l" rtl="0" eaLnBrk="1" fontAlgn="base" hangingPunct="1">
        <a:spcBef>
          <a:spcPct val="0"/>
        </a:spcBef>
        <a:spcAft>
          <a:spcPct val="0"/>
        </a:spcAft>
        <a:defRPr sz="1350" b="1">
          <a:solidFill>
            <a:srgbClr val="978473"/>
          </a:solidFill>
          <a:latin typeface="Arial" charset="0"/>
          <a:ea typeface="ＭＳ Ｐゴシック" charset="0"/>
          <a:cs typeface="Arial" charset="0"/>
        </a:defRPr>
      </a:lvl2pPr>
      <a:lvl3pPr algn="l" rtl="0" eaLnBrk="1" fontAlgn="base" hangingPunct="1">
        <a:spcBef>
          <a:spcPct val="0"/>
        </a:spcBef>
        <a:spcAft>
          <a:spcPct val="0"/>
        </a:spcAft>
        <a:defRPr sz="1350" b="1">
          <a:solidFill>
            <a:srgbClr val="978473"/>
          </a:solidFill>
          <a:latin typeface="Arial" charset="0"/>
          <a:ea typeface="ＭＳ Ｐゴシック" charset="0"/>
          <a:cs typeface="Arial" charset="0"/>
        </a:defRPr>
      </a:lvl3pPr>
      <a:lvl4pPr algn="l" rtl="0" eaLnBrk="1" fontAlgn="base" hangingPunct="1">
        <a:spcBef>
          <a:spcPct val="0"/>
        </a:spcBef>
        <a:spcAft>
          <a:spcPct val="0"/>
        </a:spcAft>
        <a:defRPr sz="1350" b="1">
          <a:solidFill>
            <a:srgbClr val="978473"/>
          </a:solidFill>
          <a:latin typeface="Arial" charset="0"/>
          <a:ea typeface="ＭＳ Ｐゴシック" charset="0"/>
          <a:cs typeface="Arial" charset="0"/>
        </a:defRPr>
      </a:lvl4pPr>
      <a:lvl5pPr algn="l" rtl="0" eaLnBrk="1" fontAlgn="base" hangingPunct="1">
        <a:spcBef>
          <a:spcPct val="0"/>
        </a:spcBef>
        <a:spcAft>
          <a:spcPct val="0"/>
        </a:spcAft>
        <a:defRPr sz="1350" b="1">
          <a:solidFill>
            <a:srgbClr val="978473"/>
          </a:solidFill>
          <a:latin typeface="Arial" charset="0"/>
          <a:ea typeface="ＭＳ Ｐゴシック" charset="0"/>
          <a:cs typeface="Arial" charset="0"/>
        </a:defRPr>
      </a:lvl5pPr>
      <a:lvl6pPr marL="257175" algn="l" rtl="0" eaLnBrk="1" fontAlgn="base" hangingPunct="1">
        <a:spcBef>
          <a:spcPct val="0"/>
        </a:spcBef>
        <a:spcAft>
          <a:spcPct val="0"/>
        </a:spcAft>
        <a:defRPr sz="2475">
          <a:solidFill>
            <a:schemeClr val="tx1"/>
          </a:solidFill>
          <a:latin typeface="Arial" charset="0"/>
          <a:cs typeface="Arial" charset="0"/>
        </a:defRPr>
      </a:lvl6pPr>
      <a:lvl7pPr marL="514350" algn="l" rtl="0" eaLnBrk="1" fontAlgn="base" hangingPunct="1">
        <a:spcBef>
          <a:spcPct val="0"/>
        </a:spcBef>
        <a:spcAft>
          <a:spcPct val="0"/>
        </a:spcAft>
        <a:defRPr sz="2475">
          <a:solidFill>
            <a:schemeClr val="tx1"/>
          </a:solidFill>
          <a:latin typeface="Arial" charset="0"/>
          <a:cs typeface="Arial" charset="0"/>
        </a:defRPr>
      </a:lvl7pPr>
      <a:lvl8pPr marL="771525" algn="l" rtl="0" eaLnBrk="1" fontAlgn="base" hangingPunct="1">
        <a:spcBef>
          <a:spcPct val="0"/>
        </a:spcBef>
        <a:spcAft>
          <a:spcPct val="0"/>
        </a:spcAft>
        <a:defRPr sz="2475">
          <a:solidFill>
            <a:schemeClr val="tx1"/>
          </a:solidFill>
          <a:latin typeface="Arial" charset="0"/>
          <a:cs typeface="Arial" charset="0"/>
        </a:defRPr>
      </a:lvl8pPr>
      <a:lvl9pPr marL="1028700" algn="l" rtl="0" eaLnBrk="1" fontAlgn="base" hangingPunct="1">
        <a:spcBef>
          <a:spcPct val="0"/>
        </a:spcBef>
        <a:spcAft>
          <a:spcPct val="0"/>
        </a:spcAft>
        <a:defRPr sz="2475">
          <a:solidFill>
            <a:schemeClr val="tx1"/>
          </a:solidFill>
          <a:latin typeface="Arial" charset="0"/>
          <a:cs typeface="Arial" charset="0"/>
        </a:defRPr>
      </a:lvl9pPr>
    </p:titleStyle>
    <p:bodyStyle>
      <a:lvl1pPr marL="0" indent="0" algn="l" rtl="0" eaLnBrk="1" fontAlgn="base" hangingPunct="1">
        <a:spcBef>
          <a:spcPts val="0"/>
        </a:spcBef>
        <a:spcAft>
          <a:spcPct val="0"/>
        </a:spcAft>
        <a:buFont typeface="Arial" pitchFamily="34" charset="0"/>
        <a:defRPr sz="2100" kern="1200">
          <a:solidFill>
            <a:schemeClr val="tx1">
              <a:lumMod val="90000"/>
              <a:lumOff val="10000"/>
            </a:schemeClr>
          </a:solidFill>
          <a:latin typeface="Calibri" panose="020F0502020204030204" pitchFamily="34" charset="0"/>
          <a:ea typeface="ＭＳ Ｐゴシック" charset="0"/>
          <a:cs typeface="Calibri" panose="020F0502020204030204" pitchFamily="34" charset="0"/>
        </a:defRPr>
      </a:lvl1pPr>
      <a:lvl2pPr marL="227013" indent="-227013" algn="l" rtl="0" eaLnBrk="1" fontAlgn="base" hangingPunct="1">
        <a:spcBef>
          <a:spcPts val="0"/>
        </a:spcBef>
        <a:spcAft>
          <a:spcPct val="0"/>
        </a:spcAft>
        <a:buFont typeface="Arial" pitchFamily="34" charset="0"/>
        <a:buChar char="–"/>
        <a:defRPr sz="2100" kern="1200">
          <a:solidFill>
            <a:schemeClr val="tx1">
              <a:lumMod val="90000"/>
              <a:lumOff val="10000"/>
            </a:schemeClr>
          </a:solidFill>
          <a:latin typeface="Calibri" panose="020F0502020204030204" pitchFamily="34" charset="0"/>
          <a:ea typeface="Arial" charset="0"/>
          <a:cs typeface="Calibri" panose="020F0502020204030204" pitchFamily="34" charset="0"/>
        </a:defRPr>
      </a:lvl2pPr>
      <a:lvl3pPr marL="461963" indent="-234950" algn="l" rtl="0" eaLnBrk="1" fontAlgn="base" hangingPunct="1">
        <a:spcBef>
          <a:spcPts val="0"/>
        </a:spcBef>
        <a:spcAft>
          <a:spcPct val="0"/>
        </a:spcAft>
        <a:buFont typeface="Arial" pitchFamily="34" charset="0"/>
        <a:buChar char="•"/>
        <a:defRPr sz="1500" kern="1200">
          <a:solidFill>
            <a:schemeClr val="tx1">
              <a:lumMod val="90000"/>
              <a:lumOff val="10000"/>
            </a:schemeClr>
          </a:solidFill>
          <a:latin typeface="Calibri" panose="020F0502020204030204" pitchFamily="34" charset="0"/>
          <a:ea typeface="Arial" charset="0"/>
          <a:cs typeface="Calibri" panose="020F0502020204030204" pitchFamily="34" charset="0"/>
        </a:defRPr>
      </a:lvl3pPr>
      <a:lvl4pPr marL="687388" indent="-225425" algn="l" rtl="0" eaLnBrk="1" fontAlgn="base" hangingPunct="1">
        <a:spcBef>
          <a:spcPts val="0"/>
        </a:spcBef>
        <a:spcAft>
          <a:spcPct val="0"/>
        </a:spcAft>
        <a:buFont typeface="Arial" pitchFamily="34" charset="0"/>
        <a:buChar char="–"/>
        <a:defRPr sz="1500" kern="1200">
          <a:solidFill>
            <a:schemeClr val="tx1">
              <a:lumMod val="90000"/>
              <a:lumOff val="10000"/>
            </a:schemeClr>
          </a:solidFill>
          <a:latin typeface="Calibri" panose="020F0502020204030204" pitchFamily="34" charset="0"/>
          <a:ea typeface="Arial" charset="0"/>
          <a:cs typeface="Calibri" panose="020F0502020204030204" pitchFamily="34" charset="0"/>
        </a:defRPr>
      </a:lvl4pPr>
      <a:lvl5pPr marL="914400" indent="-227013" algn="l" rtl="0" eaLnBrk="1" fontAlgn="base" hangingPunct="1">
        <a:spcBef>
          <a:spcPts val="0"/>
        </a:spcBef>
        <a:spcAft>
          <a:spcPct val="0"/>
        </a:spcAft>
        <a:buFont typeface="Arial" pitchFamily="34" charset="0"/>
        <a:buChar char="»"/>
        <a:defRPr sz="1500" kern="1200">
          <a:solidFill>
            <a:schemeClr val="tx1">
              <a:lumMod val="90000"/>
              <a:lumOff val="10000"/>
            </a:schemeClr>
          </a:solidFill>
          <a:latin typeface="Calibri" panose="020F0502020204030204" pitchFamily="34" charset="0"/>
          <a:ea typeface="Arial" charset="0"/>
          <a:cs typeface="Calibri" panose="020F0502020204030204" pitchFamily="34" charset="0"/>
        </a:defRPr>
      </a:lvl5pPr>
      <a:lvl6pPr marL="1414463"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6pPr>
      <a:lvl7pPr marL="1671638"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7pPr>
      <a:lvl8pPr marL="1928813"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8pPr>
      <a:lvl9pPr marL="2185988"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9pPr>
    </p:bodyStyle>
    <p:other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512">
          <p15:clr>
            <a:srgbClr val="5ACBF0"/>
          </p15:clr>
        </p15:guide>
        <p15:guide id="2" pos="12971">
          <p15:clr>
            <a:srgbClr val="5ACBF0"/>
          </p15:clr>
        </p15:guide>
        <p15:guide id="3" pos="168">
          <p15:clr>
            <a:srgbClr val="5ACBF0"/>
          </p15:clr>
        </p15:guide>
        <p15:guide id="4" orient="horz" pos="624">
          <p15:clr>
            <a:srgbClr val="F26B43"/>
          </p15:clr>
        </p15:guide>
        <p15:guide id="5" orient="horz" pos="583">
          <p15:clr>
            <a:srgbClr val="F26B43"/>
          </p15:clr>
        </p15:guide>
        <p15:guide id="6" orient="horz" pos="4176">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0.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2454D-EDE4-A6AF-7248-4118332F3D5A}"/>
              </a:ext>
            </a:extLst>
          </p:cNvPr>
          <p:cNvSpPr>
            <a:spLocks noGrp="1"/>
          </p:cNvSpPr>
          <p:nvPr>
            <p:ph type="title"/>
          </p:nvPr>
        </p:nvSpPr>
        <p:spPr>
          <a:xfrm>
            <a:off x="266700" y="1971620"/>
            <a:ext cx="7556500" cy="537404"/>
          </a:xfrm>
        </p:spPr>
        <p:txBody>
          <a:bodyPr/>
          <a:lstStyle/>
          <a:p>
            <a:r>
              <a:rPr lang="en-US" dirty="0"/>
              <a:t>EWN FY24 </a:t>
            </a:r>
            <a:r>
              <a:rPr lang="en-US" cap="none" dirty="0"/>
              <a:t>End of Year In-Progress Review</a:t>
            </a:r>
            <a:endParaRPr lang="en-US" dirty="0"/>
          </a:p>
        </p:txBody>
      </p:sp>
      <p:sp>
        <p:nvSpPr>
          <p:cNvPr id="3" name="Text Placeholder 2">
            <a:extLst>
              <a:ext uri="{FF2B5EF4-FFF2-40B4-BE49-F238E27FC236}">
                <a16:creationId xmlns:a16="http://schemas.microsoft.com/office/drawing/2014/main" id="{A813DD27-8AA7-E0BD-038A-BF5522D7F1E0}"/>
              </a:ext>
            </a:extLst>
          </p:cNvPr>
          <p:cNvSpPr>
            <a:spLocks noGrp="1"/>
          </p:cNvSpPr>
          <p:nvPr>
            <p:ph type="body" sz="quarter" idx="12"/>
          </p:nvPr>
        </p:nvSpPr>
        <p:spPr>
          <a:xfrm>
            <a:off x="266700" y="2652919"/>
            <a:ext cx="7428510" cy="1349474"/>
          </a:xfrm>
        </p:spPr>
        <p:txBody>
          <a:bodyPr/>
          <a:lstStyle/>
          <a:p>
            <a:r>
              <a:rPr lang="en-US" sz="1800" dirty="0"/>
              <a:t>Name of Project: Integrating water resources infrastructure with agricultural land management to advance nature-based solutions for water quality</a:t>
            </a:r>
          </a:p>
          <a:p>
            <a:r>
              <a:rPr lang="en-US" sz="1800" dirty="0"/>
              <a:t>Project Code: ASU-03</a:t>
            </a:r>
          </a:p>
          <a:p>
            <a:r>
              <a:rPr lang="en-US" sz="1800" dirty="0"/>
              <a:t>PI Name(s): Todd Steissberg, Rebecca Muenich, Selcuk Candan</a:t>
            </a:r>
          </a:p>
          <a:p>
            <a:r>
              <a:rPr lang="en-US" sz="1800" dirty="0"/>
              <a:t>Funding per FY ($K, add/remove columns as needed)</a:t>
            </a:r>
          </a:p>
        </p:txBody>
      </p:sp>
      <p:graphicFrame>
        <p:nvGraphicFramePr>
          <p:cNvPr id="6" name="Table 2">
            <a:extLst>
              <a:ext uri="{FF2B5EF4-FFF2-40B4-BE49-F238E27FC236}">
                <a16:creationId xmlns:a16="http://schemas.microsoft.com/office/drawing/2014/main" id="{F27352E9-B757-EB7F-4A0C-2E8C77C89EC6}"/>
              </a:ext>
            </a:extLst>
          </p:cNvPr>
          <p:cNvGraphicFramePr>
            <a:graphicFrameLocks noGrp="1"/>
          </p:cNvGraphicFramePr>
          <p:nvPr>
            <p:extLst>
              <p:ext uri="{D42A27DB-BD31-4B8C-83A1-F6EECF244321}">
                <p14:modId xmlns:p14="http://schemas.microsoft.com/office/powerpoint/2010/main" val="2357412217"/>
              </p:ext>
            </p:extLst>
          </p:nvPr>
        </p:nvGraphicFramePr>
        <p:xfrm>
          <a:off x="266700" y="4057673"/>
          <a:ext cx="7345386" cy="816154"/>
        </p:xfrm>
        <a:graphic>
          <a:graphicData uri="http://schemas.openxmlformats.org/drawingml/2006/table">
            <a:tbl>
              <a:tblPr firstRow="1" bandRow="1">
                <a:tableStyleId>{2D5ABB26-0587-4C30-8999-92F81FD0307C}</a:tableStyleId>
              </a:tblPr>
              <a:tblGrid>
                <a:gridCol w="1224231">
                  <a:extLst>
                    <a:ext uri="{9D8B030D-6E8A-4147-A177-3AD203B41FA5}">
                      <a16:colId xmlns:a16="http://schemas.microsoft.com/office/drawing/2014/main" val="1134896417"/>
                    </a:ext>
                  </a:extLst>
                </a:gridCol>
                <a:gridCol w="1224231">
                  <a:extLst>
                    <a:ext uri="{9D8B030D-6E8A-4147-A177-3AD203B41FA5}">
                      <a16:colId xmlns:a16="http://schemas.microsoft.com/office/drawing/2014/main" val="1093005985"/>
                    </a:ext>
                  </a:extLst>
                </a:gridCol>
                <a:gridCol w="1224231">
                  <a:extLst>
                    <a:ext uri="{9D8B030D-6E8A-4147-A177-3AD203B41FA5}">
                      <a16:colId xmlns:a16="http://schemas.microsoft.com/office/drawing/2014/main" val="45459015"/>
                    </a:ext>
                  </a:extLst>
                </a:gridCol>
                <a:gridCol w="1224231">
                  <a:extLst>
                    <a:ext uri="{9D8B030D-6E8A-4147-A177-3AD203B41FA5}">
                      <a16:colId xmlns:a16="http://schemas.microsoft.com/office/drawing/2014/main" val="2214996069"/>
                    </a:ext>
                  </a:extLst>
                </a:gridCol>
                <a:gridCol w="1224231">
                  <a:extLst>
                    <a:ext uri="{9D8B030D-6E8A-4147-A177-3AD203B41FA5}">
                      <a16:colId xmlns:a16="http://schemas.microsoft.com/office/drawing/2014/main" val="2116079636"/>
                    </a:ext>
                  </a:extLst>
                </a:gridCol>
                <a:gridCol w="1224231">
                  <a:extLst>
                    <a:ext uri="{9D8B030D-6E8A-4147-A177-3AD203B41FA5}">
                      <a16:colId xmlns:a16="http://schemas.microsoft.com/office/drawing/2014/main" val="3489875586"/>
                    </a:ext>
                  </a:extLst>
                </a:gridCol>
              </a:tblGrid>
              <a:tr h="408077">
                <a:tc>
                  <a:txBody>
                    <a:bodyPr/>
                    <a:lstStyle/>
                    <a:p>
                      <a:pPr algn="ctr"/>
                      <a:r>
                        <a:rPr lang="en-US" sz="2100" b="1" dirty="0">
                          <a:solidFill>
                            <a:schemeClr val="bg2">
                              <a:lumMod val="95000"/>
                            </a:schemeClr>
                          </a:solidFill>
                        </a:rPr>
                        <a:t>FY22</a:t>
                      </a:r>
                    </a:p>
                  </a:txBody>
                  <a:tcPr marL="81615" marR="81615" marT="40808" marB="40808">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a:r>
                        <a:rPr lang="en-US" sz="2100" b="1" dirty="0">
                          <a:solidFill>
                            <a:schemeClr val="bg2">
                              <a:lumMod val="95000"/>
                            </a:schemeClr>
                          </a:solidFill>
                        </a:rPr>
                        <a:t>FY23</a:t>
                      </a:r>
                    </a:p>
                  </a:txBody>
                  <a:tcPr marL="81615" marR="81615" marT="40808" marB="40808">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a:r>
                        <a:rPr lang="en-US" sz="2100" b="1" dirty="0">
                          <a:solidFill>
                            <a:schemeClr val="bg2">
                              <a:lumMod val="95000"/>
                            </a:schemeClr>
                          </a:solidFill>
                        </a:rPr>
                        <a:t>FY24</a:t>
                      </a:r>
                    </a:p>
                  </a:txBody>
                  <a:tcPr marL="81615" marR="81615" marT="40808" marB="40808">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a:r>
                        <a:rPr lang="en-US" sz="2100" b="1" dirty="0">
                          <a:solidFill>
                            <a:schemeClr val="bg2">
                              <a:lumMod val="95000"/>
                            </a:schemeClr>
                          </a:solidFill>
                        </a:rPr>
                        <a:t>FY25</a:t>
                      </a:r>
                    </a:p>
                  </a:txBody>
                  <a:tcPr marL="81615" marR="81615" marT="40808" marB="40808">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a:r>
                        <a:rPr lang="en-US" sz="2100" b="1" dirty="0">
                          <a:solidFill>
                            <a:schemeClr val="bg2">
                              <a:lumMod val="95000"/>
                            </a:schemeClr>
                          </a:solidFill>
                        </a:rPr>
                        <a:t>-</a:t>
                      </a:r>
                    </a:p>
                  </a:txBody>
                  <a:tcPr marL="81615" marR="81615" marT="40808" marB="40808">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a:r>
                        <a:rPr lang="en-US" sz="2100" b="1" dirty="0">
                          <a:solidFill>
                            <a:schemeClr val="bg2">
                              <a:lumMod val="95000"/>
                            </a:schemeClr>
                          </a:solidFill>
                        </a:rPr>
                        <a:t>TOTAL</a:t>
                      </a:r>
                    </a:p>
                  </a:txBody>
                  <a:tcPr marL="81615" marR="81615" marT="40808" marB="40808">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2671585847"/>
                  </a:ext>
                </a:extLst>
              </a:tr>
              <a:tr h="408077">
                <a:tc>
                  <a:txBody>
                    <a:bodyPr/>
                    <a:lstStyle/>
                    <a:p>
                      <a:pPr algn="ctr"/>
                      <a:r>
                        <a:rPr lang="en-US" sz="2100" dirty="0">
                          <a:solidFill>
                            <a:schemeClr val="bg2">
                              <a:lumMod val="95000"/>
                            </a:schemeClr>
                          </a:solidFill>
                        </a:rPr>
                        <a:t>$0K</a:t>
                      </a:r>
                    </a:p>
                  </a:txBody>
                  <a:tcPr marL="81615" marR="81615" marT="40808" marB="40808">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100" dirty="0">
                          <a:solidFill>
                            <a:schemeClr val="bg2">
                              <a:lumMod val="95000"/>
                            </a:schemeClr>
                          </a:solidFill>
                        </a:rPr>
                        <a:t>$395K</a:t>
                      </a:r>
                    </a:p>
                  </a:txBody>
                  <a:tcPr marL="81615" marR="81615" marT="40808" marB="40808">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chemeClr val="bg2">
                              <a:lumMod val="95000"/>
                            </a:schemeClr>
                          </a:solidFill>
                          <a:effectLst/>
                          <a:uLnTx/>
                          <a:uFillTx/>
                          <a:latin typeface="Arial" panose="020B0604020202020204" pitchFamily="34" charset="0"/>
                          <a:ea typeface="+mn-ea"/>
                          <a:cs typeface="Arial" panose="020B0604020202020204" pitchFamily="34" charset="0"/>
                        </a:rPr>
                        <a:t>$205K</a:t>
                      </a:r>
                    </a:p>
                  </a:txBody>
                  <a:tcPr marL="81615" marR="81615" marT="40808" marB="40808">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chemeClr val="bg2">
                              <a:lumMod val="95000"/>
                            </a:schemeClr>
                          </a:solidFill>
                          <a:effectLst/>
                          <a:uLnTx/>
                          <a:uFillTx/>
                          <a:latin typeface="Arial" panose="020B0604020202020204" pitchFamily="34" charset="0"/>
                          <a:ea typeface="+mn-ea"/>
                          <a:cs typeface="Arial" panose="020B0604020202020204" pitchFamily="34" charset="0"/>
                        </a:rPr>
                        <a:t>$395K</a:t>
                      </a:r>
                    </a:p>
                  </a:txBody>
                  <a:tcPr marL="81615" marR="81615" marT="40808" marB="40808">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100" b="0" i="0" u="none" strike="noStrike" kern="1200" cap="none" spc="0" normalizeH="0" baseline="0" noProof="0" dirty="0">
                        <a:ln>
                          <a:noFill/>
                        </a:ln>
                        <a:solidFill>
                          <a:schemeClr val="bg2">
                            <a:lumMod val="95000"/>
                          </a:schemeClr>
                        </a:solidFill>
                        <a:effectLst/>
                        <a:uLnTx/>
                        <a:uFillTx/>
                        <a:latin typeface="Arial" panose="020B0604020202020204" pitchFamily="34" charset="0"/>
                        <a:ea typeface="+mn-ea"/>
                        <a:cs typeface="Arial" panose="020B0604020202020204" pitchFamily="34" charset="0"/>
                      </a:endParaRPr>
                    </a:p>
                  </a:txBody>
                  <a:tcPr marL="81615" marR="81615" marT="40808" marB="40808">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chemeClr val="bg2">
                              <a:lumMod val="95000"/>
                            </a:schemeClr>
                          </a:solidFill>
                          <a:effectLst/>
                          <a:uLnTx/>
                          <a:uFillTx/>
                          <a:latin typeface="Arial" panose="020B0604020202020204" pitchFamily="34" charset="0"/>
                          <a:ea typeface="+mn-ea"/>
                          <a:cs typeface="Arial" panose="020B0604020202020204" pitchFamily="34" charset="0"/>
                        </a:rPr>
                        <a:t>$995K</a:t>
                      </a:r>
                    </a:p>
                  </a:txBody>
                  <a:tcPr marL="81615" marR="81615" marT="40808" marB="40808">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358744030"/>
                  </a:ext>
                </a:extLst>
              </a:tr>
            </a:tbl>
          </a:graphicData>
        </a:graphic>
      </p:graphicFrame>
      <p:sp>
        <p:nvSpPr>
          <p:cNvPr id="4" name="TextBox 3">
            <a:extLst>
              <a:ext uri="{FF2B5EF4-FFF2-40B4-BE49-F238E27FC236}">
                <a16:creationId xmlns:a16="http://schemas.microsoft.com/office/drawing/2014/main" id="{C3C01800-F125-ECE3-2B47-3BCB5C7E51C6}"/>
              </a:ext>
            </a:extLst>
          </p:cNvPr>
          <p:cNvSpPr txBox="1"/>
          <p:nvPr/>
        </p:nvSpPr>
        <p:spPr>
          <a:xfrm>
            <a:off x="8659812" y="1971620"/>
            <a:ext cx="2695575" cy="369332"/>
          </a:xfrm>
          <a:prstGeom prst="rect">
            <a:avLst/>
          </a:prstGeom>
          <a:noFill/>
        </p:spPr>
        <p:txBody>
          <a:bodyPr wrap="square" rtlCol="0">
            <a:spAutoFit/>
          </a:bodyPr>
          <a:lstStyle/>
          <a:p>
            <a:r>
              <a:rPr lang="en-US" b="1" dirty="0">
                <a:solidFill>
                  <a:schemeClr val="bg2"/>
                </a:solidFill>
              </a:rPr>
              <a:t>UPDATE THIS PHOTO</a:t>
            </a:r>
          </a:p>
        </p:txBody>
      </p:sp>
      <p:pic>
        <p:nvPicPr>
          <p:cNvPr id="9" name="Picture Placeholder 8" descr="Aerial view of a road next to a lake&#10;&#10;Description automatically generated">
            <a:extLst>
              <a:ext uri="{FF2B5EF4-FFF2-40B4-BE49-F238E27FC236}">
                <a16:creationId xmlns:a16="http://schemas.microsoft.com/office/drawing/2014/main" id="{B15732B1-6866-C4A2-BBA2-85BCFB9E01E4}"/>
              </a:ext>
            </a:extLst>
          </p:cNvPr>
          <p:cNvPicPr>
            <a:picLocks noGrp="1" noChangeAspect="1"/>
          </p:cNvPicPr>
          <p:nvPr>
            <p:ph type="pic" sz="quarter" idx="14"/>
          </p:nvPr>
        </p:nvPicPr>
        <p:blipFill>
          <a:blip r:embed="rId2">
            <a:extLst>
              <a:ext uri="{28A0092B-C50C-407E-A947-70E740481C1C}">
                <a14:useLocalDpi xmlns:a14="http://schemas.microsoft.com/office/drawing/2010/main" val="0"/>
              </a:ext>
            </a:extLst>
          </a:blip>
          <a:srcRect l="9500" r="9500"/>
          <a:stretch>
            <a:fillRect/>
          </a:stretch>
        </p:blipFill>
        <p:spPr>
          <a:xfrm>
            <a:off x="8017726" y="1971621"/>
            <a:ext cx="3907573" cy="3035278"/>
          </a:xfrm>
          <a:prstGeom prst="rect">
            <a:avLst/>
          </a:prstGeom>
        </p:spPr>
      </p:pic>
    </p:spTree>
    <p:extLst>
      <p:ext uri="{BB962C8B-B14F-4D97-AF65-F5344CB8AC3E}">
        <p14:creationId xmlns:p14="http://schemas.microsoft.com/office/powerpoint/2010/main" val="4553432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235E168-CD9B-CF75-2B74-3124823D5274}"/>
              </a:ext>
            </a:extLst>
          </p:cNvPr>
          <p:cNvSpPr>
            <a:spLocks noGrp="1"/>
          </p:cNvSpPr>
          <p:nvPr>
            <p:ph type="title"/>
          </p:nvPr>
        </p:nvSpPr>
        <p:spPr>
          <a:xfrm>
            <a:off x="1785879" y="228600"/>
            <a:ext cx="9821108" cy="755509"/>
          </a:xfrm>
        </p:spPr>
        <p:txBody>
          <a:bodyPr/>
          <a:lstStyle/>
          <a:p>
            <a:r>
              <a:rPr lang="en-US" dirty="0">
                <a:solidFill>
                  <a:schemeClr val="tx1"/>
                </a:solidFill>
              </a:rPr>
              <a:t>ERT-ASU-03: Anything else you’d like to add?</a:t>
            </a:r>
          </a:p>
        </p:txBody>
      </p:sp>
      <p:pic>
        <p:nvPicPr>
          <p:cNvPr id="1028" name="Picture 4">
            <a:extLst>
              <a:ext uri="{FF2B5EF4-FFF2-40B4-BE49-F238E27FC236}">
                <a16:creationId xmlns:a16="http://schemas.microsoft.com/office/drawing/2014/main" id="{68F5E466-2F26-2378-82F6-C338F1205C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70044" y="1394696"/>
            <a:ext cx="4628228" cy="347117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6DD3B04-ED38-DF50-B0F6-64F8379DBA71}"/>
              </a:ext>
            </a:extLst>
          </p:cNvPr>
          <p:cNvSpPr txBox="1"/>
          <p:nvPr/>
        </p:nvSpPr>
        <p:spPr>
          <a:xfrm>
            <a:off x="3770043" y="4872528"/>
            <a:ext cx="4628227" cy="954107"/>
          </a:xfrm>
          <a:prstGeom prst="rect">
            <a:avLst/>
          </a:prstGeom>
          <a:noFill/>
        </p:spPr>
        <p:txBody>
          <a:bodyPr wrap="square" rtlCol="0">
            <a:spAutoFit/>
          </a:bodyPr>
          <a:lstStyle/>
          <a:p>
            <a:r>
              <a:rPr lang="en-US" sz="1400" dirty="0">
                <a:solidFill>
                  <a:schemeClr val="tx1"/>
                </a:solidFill>
                <a:effectLst/>
                <a:latin typeface="Calibri" panose="020F0502020204030204" pitchFamily="34" charset="0"/>
              </a:rPr>
              <a:t>Danna Villarreal won “Best Science Communication” for her poster “Assessing the Potential Role that Integrated Agricultural Reservoir Systems Have on Water Quality” at the NEWN Partner Symposium in May.</a:t>
            </a:r>
            <a:endParaRPr lang="en-US" sz="1400" dirty="0"/>
          </a:p>
        </p:txBody>
      </p:sp>
    </p:spTree>
    <p:extLst>
      <p:ext uri="{BB962C8B-B14F-4D97-AF65-F5344CB8AC3E}">
        <p14:creationId xmlns:p14="http://schemas.microsoft.com/office/powerpoint/2010/main" val="30497118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235E168-CD9B-CF75-2B74-3124823D5274}"/>
              </a:ext>
            </a:extLst>
          </p:cNvPr>
          <p:cNvSpPr>
            <a:spLocks noGrp="1"/>
          </p:cNvSpPr>
          <p:nvPr>
            <p:ph type="title"/>
          </p:nvPr>
        </p:nvSpPr>
        <p:spPr>
          <a:xfrm>
            <a:off x="1724526" y="206391"/>
            <a:ext cx="10199702" cy="755509"/>
          </a:xfrm>
        </p:spPr>
        <p:txBody>
          <a:bodyPr/>
          <a:lstStyle/>
          <a:p>
            <a:r>
              <a:rPr lang="en-US" dirty="0">
                <a:solidFill>
                  <a:schemeClr val="tx1"/>
                </a:solidFill>
              </a:rPr>
              <a:t>ERT-ASU-03: Project Objectives</a:t>
            </a:r>
          </a:p>
        </p:txBody>
      </p:sp>
      <p:sp>
        <p:nvSpPr>
          <p:cNvPr id="4" name="Content Placeholder 3">
            <a:extLst>
              <a:ext uri="{FF2B5EF4-FFF2-40B4-BE49-F238E27FC236}">
                <a16:creationId xmlns:a16="http://schemas.microsoft.com/office/drawing/2014/main" id="{38BC9065-14A2-0C99-0063-5A866E3F92B5}"/>
              </a:ext>
            </a:extLst>
          </p:cNvPr>
          <p:cNvSpPr>
            <a:spLocks noGrp="1"/>
          </p:cNvSpPr>
          <p:nvPr>
            <p:ph sz="quarter" idx="10"/>
          </p:nvPr>
        </p:nvSpPr>
        <p:spPr>
          <a:xfrm>
            <a:off x="156117" y="1001241"/>
            <a:ext cx="5609063" cy="5030987"/>
          </a:xfrm>
        </p:spPr>
        <p:txBody>
          <a:bodyPr/>
          <a:lstStyle/>
          <a:p>
            <a:pPr marL="342900" indent="-342900">
              <a:buFont typeface="+mj-lt"/>
              <a:buAutoNum type="arabicPeriod"/>
            </a:pPr>
            <a:r>
              <a:rPr lang="en-US" sz="1800" dirty="0"/>
              <a:t>Identify the potential for integrated management of upland areas and traditional water resources infrastructure (e.g., reservoirs, levees) across the U.S.</a:t>
            </a:r>
          </a:p>
          <a:p>
            <a:pPr marL="342900" indent="-342900">
              <a:buFont typeface="+mj-lt"/>
              <a:buAutoNum type="arabicPeriod"/>
            </a:pPr>
            <a:r>
              <a:rPr lang="en-US" sz="1800" dirty="0"/>
              <a:t>Select and model at least one of these systems at the watershed-scale, based on data scoping and stakeholder preferences from objective 1.</a:t>
            </a:r>
          </a:p>
          <a:p>
            <a:pPr marL="342900" indent="-342900">
              <a:buFont typeface="+mj-lt"/>
              <a:buAutoNum type="arabicPeriod"/>
            </a:pPr>
            <a:r>
              <a:rPr lang="en-US" sz="1800" dirty="0"/>
              <a:t>Implement, test, and monitor the performance of at least one nature-based solution in the selected system.</a:t>
            </a:r>
          </a:p>
          <a:p>
            <a:pPr marL="342900" indent="-342900">
              <a:buFont typeface="+mj-lt"/>
              <a:buAutoNum type="arabicPeriod"/>
            </a:pPr>
            <a:r>
              <a:rPr lang="en-US" sz="1800" dirty="0"/>
              <a:t>Develop methods to transfer learning and emulation modeling techniques to simulate and understand processes driving and controlling water quantity and quality in these integrated systems.</a:t>
            </a:r>
          </a:p>
          <a:p>
            <a:pPr marL="342900" indent="-342900">
              <a:buFont typeface="+mj-lt"/>
              <a:buAutoNum type="arabicPeriod"/>
            </a:pPr>
            <a:r>
              <a:rPr lang="en-US" sz="1800" dirty="0"/>
              <a:t>Apply the models, methods, and data from objectives 1-4 to demonstrate the applicability of this integrated system management in basins across the U.S.</a:t>
            </a:r>
          </a:p>
        </p:txBody>
      </p:sp>
      <p:pic>
        <p:nvPicPr>
          <p:cNvPr id="2" name="image4.png">
            <a:extLst>
              <a:ext uri="{FF2B5EF4-FFF2-40B4-BE49-F238E27FC236}">
                <a16:creationId xmlns:a16="http://schemas.microsoft.com/office/drawing/2014/main" id="{FC856C66-E05C-FC60-C45D-C69BA00577CD}"/>
              </a:ext>
            </a:extLst>
          </p:cNvPr>
          <p:cNvPicPr/>
          <p:nvPr/>
        </p:nvPicPr>
        <p:blipFill>
          <a:blip r:embed="rId3"/>
          <a:srcRect/>
          <a:stretch>
            <a:fillRect/>
          </a:stretch>
        </p:blipFill>
        <p:spPr>
          <a:xfrm>
            <a:off x="5860327" y="1001240"/>
            <a:ext cx="6253468" cy="5230545"/>
          </a:xfrm>
          <a:prstGeom prst="rect">
            <a:avLst/>
          </a:prstGeom>
          <a:ln/>
        </p:spPr>
      </p:pic>
    </p:spTree>
    <p:extLst>
      <p:ext uri="{BB962C8B-B14F-4D97-AF65-F5344CB8AC3E}">
        <p14:creationId xmlns:p14="http://schemas.microsoft.com/office/powerpoint/2010/main" val="19605254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235E168-CD9B-CF75-2B74-3124823D5274}"/>
              </a:ext>
            </a:extLst>
          </p:cNvPr>
          <p:cNvSpPr>
            <a:spLocks noGrp="1"/>
          </p:cNvSpPr>
          <p:nvPr>
            <p:ph type="title"/>
          </p:nvPr>
        </p:nvSpPr>
        <p:spPr>
          <a:xfrm>
            <a:off x="1756611" y="206391"/>
            <a:ext cx="10167617" cy="755509"/>
          </a:xfrm>
        </p:spPr>
        <p:txBody>
          <a:bodyPr/>
          <a:lstStyle/>
          <a:p>
            <a:r>
              <a:rPr lang="en-US" dirty="0">
                <a:solidFill>
                  <a:schemeClr val="tx1"/>
                </a:solidFill>
              </a:rPr>
              <a:t>ERT-ASU-03: Research Deliverables</a:t>
            </a:r>
          </a:p>
        </p:txBody>
      </p:sp>
      <p:graphicFrame>
        <p:nvGraphicFramePr>
          <p:cNvPr id="5" name="Table 16">
            <a:extLst>
              <a:ext uri="{FF2B5EF4-FFF2-40B4-BE49-F238E27FC236}">
                <a16:creationId xmlns:a16="http://schemas.microsoft.com/office/drawing/2014/main" id="{B52DB126-1F5B-2ED3-F67B-FB18247F2B58}"/>
              </a:ext>
            </a:extLst>
          </p:cNvPr>
          <p:cNvGraphicFramePr>
            <a:graphicFrameLocks/>
          </p:cNvGraphicFramePr>
          <p:nvPr/>
        </p:nvGraphicFramePr>
        <p:xfrm>
          <a:off x="609600" y="1007706"/>
          <a:ext cx="10723124" cy="4872778"/>
        </p:xfrm>
        <a:graphic>
          <a:graphicData uri="http://schemas.openxmlformats.org/drawingml/2006/table">
            <a:tbl>
              <a:tblPr firstRow="1" bandRow="1">
                <a:effectLst/>
                <a:tableStyleId>{5C22544A-7EE6-4342-B048-85BDC9FD1C3A}</a:tableStyleId>
              </a:tblPr>
              <a:tblGrid>
                <a:gridCol w="4272316">
                  <a:extLst>
                    <a:ext uri="{9D8B030D-6E8A-4147-A177-3AD203B41FA5}">
                      <a16:colId xmlns:a16="http://schemas.microsoft.com/office/drawing/2014/main" val="2542010261"/>
                    </a:ext>
                  </a:extLst>
                </a:gridCol>
                <a:gridCol w="1157869">
                  <a:extLst>
                    <a:ext uri="{9D8B030D-6E8A-4147-A177-3AD203B41FA5}">
                      <a16:colId xmlns:a16="http://schemas.microsoft.com/office/drawing/2014/main" val="537557957"/>
                    </a:ext>
                  </a:extLst>
                </a:gridCol>
                <a:gridCol w="2703192">
                  <a:extLst>
                    <a:ext uri="{9D8B030D-6E8A-4147-A177-3AD203B41FA5}">
                      <a16:colId xmlns:a16="http://schemas.microsoft.com/office/drawing/2014/main" val="3935698683"/>
                    </a:ext>
                  </a:extLst>
                </a:gridCol>
                <a:gridCol w="2589747">
                  <a:extLst>
                    <a:ext uri="{9D8B030D-6E8A-4147-A177-3AD203B41FA5}">
                      <a16:colId xmlns:a16="http://schemas.microsoft.com/office/drawing/2014/main" val="2601945297"/>
                    </a:ext>
                  </a:extLst>
                </a:gridCol>
              </a:tblGrid>
              <a:tr h="605578">
                <a:tc>
                  <a:txBody>
                    <a:bodyPr/>
                    <a:lstStyle/>
                    <a:p>
                      <a:pPr marL="0" marR="0">
                        <a:spcBef>
                          <a:spcPts val="0"/>
                        </a:spcBef>
                        <a:spcAft>
                          <a:spcPts val="600"/>
                        </a:spcAft>
                      </a:pPr>
                      <a:r>
                        <a:rPr lang="en-US" sz="1600" b="1" dirty="0">
                          <a:solidFill>
                            <a:schemeClr val="bg2">
                              <a:lumMod val="95000"/>
                            </a:schemeClr>
                          </a:solidFill>
                          <a:effectLst/>
                          <a:latin typeface="Calibri" panose="020F0502020204030204" pitchFamily="34" charset="0"/>
                          <a:ea typeface="Calibri" panose="020F0502020204030204" pitchFamily="34" charset="0"/>
                          <a:cs typeface="Calibri" panose="020F0502020204030204" pitchFamily="34" charset="0"/>
                        </a:rPr>
                        <a:t>Deliverables</a:t>
                      </a:r>
                      <a:endParaRPr lang="en-US" sz="1600" dirty="0">
                        <a:solidFill>
                          <a:schemeClr val="bg2">
                            <a:lumMod val="95000"/>
                          </a:schemeClr>
                        </a:solidFill>
                        <a:effectLst/>
                        <a:latin typeface="Calibri" panose="020F0502020204030204" pitchFamily="34" charset="0"/>
                        <a:ea typeface="MS Mincho" panose="02020609040205080304" pitchFamily="49" charset="-128"/>
                        <a:cs typeface="Calibri" panose="020F0502020204030204" pitchFamily="34" charset="0"/>
                      </a:endParaRPr>
                    </a:p>
                  </a:txBody>
                  <a:tcPr marT="0" marB="0" anchor="ctr">
                    <a:solidFill>
                      <a:srgbClr val="7688AA"/>
                    </a:solidFill>
                  </a:tcPr>
                </a:tc>
                <a:tc>
                  <a:txBody>
                    <a:bodyPr/>
                    <a:lstStyle/>
                    <a:p>
                      <a:pPr marL="0" marR="0" algn="ctr">
                        <a:spcBef>
                          <a:spcPts val="0"/>
                        </a:spcBef>
                        <a:spcAft>
                          <a:spcPts val="600"/>
                        </a:spcAft>
                      </a:pPr>
                      <a:r>
                        <a:rPr lang="en-US" sz="1600" dirty="0">
                          <a:solidFill>
                            <a:schemeClr val="bg2"/>
                          </a:solidFill>
                          <a:effectLst/>
                          <a:latin typeface="Calibri" panose="020F0502020204030204" pitchFamily="34" charset="0"/>
                          <a:ea typeface="MS Mincho" panose="02020609040205080304" pitchFamily="49" charset="-128"/>
                          <a:cs typeface="Calibri" panose="020F0502020204030204" pitchFamily="34" charset="0"/>
                        </a:rPr>
                        <a:t>Completed (Y/N)</a:t>
                      </a:r>
                    </a:p>
                  </a:txBody>
                  <a:tcPr marT="0" marB="0" anchor="ctr">
                    <a:solidFill>
                      <a:srgbClr val="7688AA"/>
                    </a:solidFill>
                  </a:tcPr>
                </a:tc>
                <a:tc>
                  <a:txBody>
                    <a:bodyPr/>
                    <a:lstStyle/>
                    <a:p>
                      <a:pPr marL="0" marR="0" lvl="0" indent="0" algn="ctr" defTabSz="514350" rtl="0" eaLnBrk="1" fontAlgn="auto" latinLnBrk="0" hangingPunct="1">
                        <a:lnSpc>
                          <a:spcPct val="100000"/>
                        </a:lnSpc>
                        <a:spcBef>
                          <a:spcPts val="0"/>
                        </a:spcBef>
                        <a:spcAft>
                          <a:spcPts val="600"/>
                        </a:spcAft>
                        <a:buClrTx/>
                        <a:buSzTx/>
                        <a:buFontTx/>
                        <a:buNone/>
                        <a:tabLst/>
                        <a:defRPr/>
                      </a:pPr>
                      <a:r>
                        <a:rPr lang="en-US" sz="1600" dirty="0">
                          <a:solidFill>
                            <a:schemeClr val="bg2"/>
                          </a:solidFill>
                          <a:effectLst/>
                          <a:latin typeface="Calibri" panose="020F0502020204030204" pitchFamily="34" charset="0"/>
                          <a:ea typeface="MS Mincho" panose="02020609040205080304" pitchFamily="49" charset="-128"/>
                          <a:cs typeface="Calibri" panose="020F0502020204030204" pitchFamily="34" charset="0"/>
                        </a:rPr>
                        <a:t>If no, anticipated date?</a:t>
                      </a:r>
                      <a:endParaRPr lang="en-US" sz="1600" dirty="0">
                        <a:solidFill>
                          <a:schemeClr val="bg2">
                            <a:lumMod val="95000"/>
                          </a:schemeClr>
                        </a:solidFill>
                        <a:effectLst/>
                        <a:latin typeface="Calibri" panose="020F0502020204030204" pitchFamily="34" charset="0"/>
                        <a:ea typeface="MS Mincho" panose="02020609040205080304" pitchFamily="49" charset="-128"/>
                        <a:cs typeface="Calibri" panose="020F0502020204030204" pitchFamily="34" charset="0"/>
                      </a:endParaRPr>
                    </a:p>
                  </a:txBody>
                  <a:tcPr marT="0" marB="0" anchor="ctr">
                    <a:solidFill>
                      <a:srgbClr val="7688AA"/>
                    </a:solidFill>
                  </a:tcPr>
                </a:tc>
                <a:tc>
                  <a:txBody>
                    <a:bodyPr/>
                    <a:lstStyle/>
                    <a:p>
                      <a:pPr marL="0" marR="0" algn="ctr">
                        <a:spcBef>
                          <a:spcPts val="0"/>
                        </a:spcBef>
                        <a:spcAft>
                          <a:spcPts val="600"/>
                        </a:spcAft>
                      </a:pPr>
                      <a:r>
                        <a:rPr lang="en-US" sz="1600" b="1" dirty="0">
                          <a:solidFill>
                            <a:schemeClr val="bg2">
                              <a:lumMod val="95000"/>
                            </a:schemeClr>
                          </a:solidFill>
                          <a:effectLst/>
                          <a:latin typeface="Calibri" panose="020F0502020204030204" pitchFamily="34" charset="0"/>
                          <a:ea typeface="MS Mincho" panose="02020609040205080304" pitchFamily="49" charset="-128"/>
                          <a:cs typeface="Calibri" panose="020F0502020204030204" pitchFamily="34" charset="0"/>
                        </a:rPr>
                        <a:t>Sent to EWN Comms? (Y/N)</a:t>
                      </a:r>
                      <a:endParaRPr lang="en-US" sz="1600" dirty="0">
                        <a:solidFill>
                          <a:schemeClr val="bg2">
                            <a:lumMod val="95000"/>
                          </a:schemeClr>
                        </a:solidFill>
                        <a:effectLst/>
                        <a:latin typeface="Calibri" panose="020F0502020204030204" pitchFamily="34" charset="0"/>
                        <a:ea typeface="MS Mincho" panose="02020609040205080304" pitchFamily="49" charset="-128"/>
                        <a:cs typeface="Calibri" panose="020F0502020204030204" pitchFamily="34" charset="0"/>
                      </a:endParaRPr>
                    </a:p>
                  </a:txBody>
                  <a:tcPr marT="0" marB="0" anchor="ctr">
                    <a:solidFill>
                      <a:srgbClr val="7688AA"/>
                    </a:solidFill>
                  </a:tcPr>
                </a:tc>
                <a:extLst>
                  <a:ext uri="{0D108BD9-81ED-4DB2-BD59-A6C34878D82A}">
                    <a16:rowId xmlns:a16="http://schemas.microsoft.com/office/drawing/2014/main" val="3784408905"/>
                  </a:ext>
                </a:extLst>
              </a:tr>
              <a:tr h="406517">
                <a:tc>
                  <a:txBody>
                    <a:bodyPr/>
                    <a:lstStyle/>
                    <a:p>
                      <a:r>
                        <a:rPr lang="en-US" sz="1600" dirty="0">
                          <a:latin typeface="+mn-lt"/>
                        </a:rPr>
                        <a:t>Multiple SWAT scenarios exploring links and impacts on water quality</a:t>
                      </a:r>
                    </a:p>
                  </a:txBody>
                  <a:tcPr marL="121920" marR="121920" marT="60960" marB="60960">
                    <a:solidFill>
                      <a:srgbClr val="C0C1C1"/>
                    </a:solidFill>
                  </a:tcPr>
                </a:tc>
                <a:tc>
                  <a:txBody>
                    <a:bodyPr/>
                    <a:lstStyle/>
                    <a:p>
                      <a:pPr algn="ctr"/>
                      <a:r>
                        <a:rPr lang="en-US" sz="1600" dirty="0">
                          <a:latin typeface="+mn-lt"/>
                        </a:rPr>
                        <a:t>Y and N</a:t>
                      </a:r>
                    </a:p>
                  </a:txBody>
                  <a:tcPr marL="121920" marR="121920" marT="60960" marB="60960">
                    <a:solidFill>
                      <a:srgbClr val="C0C1C1"/>
                    </a:solidFill>
                  </a:tcPr>
                </a:tc>
                <a:tc>
                  <a:txBody>
                    <a:bodyPr/>
                    <a:lstStyle/>
                    <a:p>
                      <a:r>
                        <a:rPr lang="en-US" sz="1600" dirty="0">
                          <a:latin typeface="+mn-lt"/>
                        </a:rPr>
                        <a:t>12/31/2023</a:t>
                      </a:r>
                    </a:p>
                    <a:p>
                      <a:r>
                        <a:rPr lang="en-US" sz="1600" dirty="0">
                          <a:latin typeface="+mn-lt"/>
                        </a:rPr>
                        <a:t>Scenarios run for water quantity but not quality</a:t>
                      </a:r>
                    </a:p>
                  </a:txBody>
                  <a:tcPr marL="121920" marR="121920" marT="60960" marB="60960">
                    <a:solidFill>
                      <a:srgbClr val="C0C1C1"/>
                    </a:solidFill>
                  </a:tcPr>
                </a:tc>
                <a:tc>
                  <a:txBody>
                    <a:bodyPr/>
                    <a:lstStyle/>
                    <a:p>
                      <a:pPr algn="ctr"/>
                      <a:r>
                        <a:rPr lang="en-US" sz="1600" dirty="0">
                          <a:latin typeface="+mn-lt"/>
                        </a:rPr>
                        <a:t>N</a:t>
                      </a:r>
                    </a:p>
                  </a:txBody>
                  <a:tcPr marL="121920" marR="121920" marT="60960" marB="60960">
                    <a:solidFill>
                      <a:srgbClr val="C0C1C1"/>
                    </a:solidFill>
                  </a:tcPr>
                </a:tc>
                <a:extLst>
                  <a:ext uri="{0D108BD9-81ED-4DB2-BD59-A6C34878D82A}">
                    <a16:rowId xmlns:a16="http://schemas.microsoft.com/office/drawing/2014/main" val="291076823"/>
                  </a:ext>
                </a:extLst>
              </a:tr>
              <a:tr h="406517">
                <a:tc>
                  <a:txBody>
                    <a:bodyPr/>
                    <a:lstStyle/>
                    <a:p>
                      <a:r>
                        <a:rPr lang="en-US" sz="1600" dirty="0">
                          <a:latin typeface="+mn-lt"/>
                        </a:rPr>
                        <a:t>Causal learning maps and analysis</a:t>
                      </a:r>
                    </a:p>
                  </a:txBody>
                  <a:tcPr marL="121920" marR="121920" marT="60960" marB="60960">
                    <a:solidFill>
                      <a:schemeClr val="bg2">
                        <a:lumMod val="85000"/>
                      </a:schemeClr>
                    </a:solidFill>
                  </a:tcPr>
                </a:tc>
                <a:tc>
                  <a:txBody>
                    <a:bodyPr/>
                    <a:lstStyle/>
                    <a:p>
                      <a:pPr algn="ctr"/>
                      <a:r>
                        <a:rPr lang="en-US" sz="1600" dirty="0">
                          <a:latin typeface="+mn-lt"/>
                        </a:rPr>
                        <a:t>Y and N</a:t>
                      </a:r>
                    </a:p>
                  </a:txBody>
                  <a:tcPr marL="121920" marR="121920" marT="60960" marB="60960">
                    <a:solidFill>
                      <a:schemeClr val="bg2">
                        <a:lumMod val="85000"/>
                      </a:schemeClr>
                    </a:solidFill>
                  </a:tcPr>
                </a:tc>
                <a:tc>
                  <a:txBody>
                    <a:bodyPr/>
                    <a:lstStyle/>
                    <a:p>
                      <a:r>
                        <a:rPr lang="en-US" sz="1600" dirty="0">
                          <a:latin typeface="+mn-lt"/>
                        </a:rPr>
                        <a:t>12/31/23</a:t>
                      </a:r>
                    </a:p>
                    <a:p>
                      <a:pPr marL="0" marR="0" lvl="0" indent="0" algn="l" defTabSz="514350" rtl="0" eaLnBrk="1" fontAlgn="auto" latinLnBrk="0" hangingPunct="1">
                        <a:lnSpc>
                          <a:spcPct val="100000"/>
                        </a:lnSpc>
                        <a:spcBef>
                          <a:spcPts val="0"/>
                        </a:spcBef>
                        <a:spcAft>
                          <a:spcPts val="0"/>
                        </a:spcAft>
                        <a:buClrTx/>
                        <a:buSzTx/>
                        <a:buFontTx/>
                        <a:buNone/>
                        <a:tabLst/>
                        <a:defRPr/>
                      </a:pPr>
                      <a:r>
                        <a:rPr lang="en-US" sz="1600" dirty="0">
                          <a:latin typeface="+mn-lt"/>
                        </a:rPr>
                        <a:t>Scenarios run for water quantity but not quality</a:t>
                      </a:r>
                    </a:p>
                  </a:txBody>
                  <a:tcPr marL="121920" marR="121920" marT="60960" marB="60960">
                    <a:solidFill>
                      <a:schemeClr val="bg2">
                        <a:lumMod val="85000"/>
                      </a:schemeClr>
                    </a:solidFill>
                  </a:tcPr>
                </a:tc>
                <a:tc>
                  <a:txBody>
                    <a:bodyPr/>
                    <a:lstStyle/>
                    <a:p>
                      <a:pPr algn="ctr"/>
                      <a:r>
                        <a:rPr lang="en-US" sz="1600" dirty="0">
                          <a:latin typeface="+mn-lt"/>
                        </a:rPr>
                        <a:t>Y</a:t>
                      </a:r>
                      <a:br>
                        <a:rPr lang="en-US" sz="1600" dirty="0">
                          <a:latin typeface="+mn-lt"/>
                        </a:rPr>
                      </a:br>
                      <a:r>
                        <a:rPr lang="en-US" sz="1600" dirty="0">
                          <a:latin typeface="+mn-lt"/>
                        </a:rPr>
                        <a:t>(publications and several conference presentations on quality)</a:t>
                      </a:r>
                    </a:p>
                  </a:txBody>
                  <a:tcPr marL="121920" marR="121920" marT="60960" marB="60960">
                    <a:solidFill>
                      <a:schemeClr val="bg2">
                        <a:lumMod val="85000"/>
                      </a:schemeClr>
                    </a:solidFill>
                  </a:tcPr>
                </a:tc>
                <a:extLst>
                  <a:ext uri="{0D108BD9-81ED-4DB2-BD59-A6C34878D82A}">
                    <a16:rowId xmlns:a16="http://schemas.microsoft.com/office/drawing/2014/main" val="70177493"/>
                  </a:ext>
                </a:extLst>
              </a:tr>
              <a:tr h="406517">
                <a:tc>
                  <a:txBody>
                    <a:bodyPr/>
                    <a:lstStyle/>
                    <a:p>
                      <a:r>
                        <a:rPr lang="en-US" sz="1600" dirty="0">
                          <a:latin typeface="+mn-lt"/>
                        </a:rPr>
                        <a:t>Comprehensive list of data, sources, and metadata</a:t>
                      </a:r>
                    </a:p>
                  </a:txBody>
                  <a:tcPr marL="121920" marR="121920" marT="60960" marB="60960">
                    <a:solidFill>
                      <a:srgbClr val="C0C1C1"/>
                    </a:solidFill>
                  </a:tcPr>
                </a:tc>
                <a:tc>
                  <a:txBody>
                    <a:bodyPr/>
                    <a:lstStyle/>
                    <a:p>
                      <a:pPr algn="ctr"/>
                      <a:r>
                        <a:rPr lang="en-US" sz="1600" dirty="0">
                          <a:latin typeface="+mn-lt"/>
                        </a:rPr>
                        <a:t>N</a:t>
                      </a:r>
                    </a:p>
                  </a:txBody>
                  <a:tcPr marL="121920" marR="121920" marT="60960" marB="60960">
                    <a:solidFill>
                      <a:srgbClr val="C0C1C1"/>
                    </a:solidFill>
                  </a:tcPr>
                </a:tc>
                <a:tc>
                  <a:txBody>
                    <a:bodyPr/>
                    <a:lstStyle/>
                    <a:p>
                      <a:r>
                        <a:rPr lang="en-US" sz="1600" dirty="0">
                          <a:latin typeface="+mn-lt"/>
                        </a:rPr>
                        <a:t>12/31/23</a:t>
                      </a:r>
                    </a:p>
                  </a:txBody>
                  <a:tcPr marL="121920" marR="121920" marT="60960" marB="60960">
                    <a:solidFill>
                      <a:srgbClr val="C0C1C1"/>
                    </a:solidFill>
                  </a:tcPr>
                </a:tc>
                <a:tc>
                  <a:txBody>
                    <a:bodyPr/>
                    <a:lstStyle/>
                    <a:p>
                      <a:pPr algn="ctr"/>
                      <a:r>
                        <a:rPr lang="en-US" sz="1600" dirty="0">
                          <a:latin typeface="+mn-lt"/>
                        </a:rPr>
                        <a:t>N</a:t>
                      </a:r>
                    </a:p>
                  </a:txBody>
                  <a:tcPr marL="121920" marR="121920" marT="60960" marB="60960">
                    <a:solidFill>
                      <a:srgbClr val="C0C1C1"/>
                    </a:solidFill>
                  </a:tcPr>
                </a:tc>
                <a:extLst>
                  <a:ext uri="{0D108BD9-81ED-4DB2-BD59-A6C34878D82A}">
                    <a16:rowId xmlns:a16="http://schemas.microsoft.com/office/drawing/2014/main" val="3695423954"/>
                  </a:ext>
                </a:extLst>
              </a:tr>
              <a:tr h="406517">
                <a:tc>
                  <a:txBody>
                    <a:bodyPr/>
                    <a:lstStyle/>
                    <a:p>
                      <a:r>
                        <a:rPr lang="en-US" sz="1600" dirty="0">
                          <a:latin typeface="+mn-lt"/>
                        </a:rPr>
                        <a:t>Database of cleaned, transformed, and ready to use data</a:t>
                      </a:r>
                    </a:p>
                  </a:txBody>
                  <a:tcPr marL="121920" marR="121920" marT="60960" marB="60960">
                    <a:solidFill>
                      <a:schemeClr val="bg2">
                        <a:lumMod val="85000"/>
                      </a:schemeClr>
                    </a:solidFill>
                  </a:tcPr>
                </a:tc>
                <a:tc>
                  <a:txBody>
                    <a:bodyPr/>
                    <a:lstStyle/>
                    <a:p>
                      <a:pPr algn="ctr"/>
                      <a:r>
                        <a:rPr lang="en-US" sz="1600" dirty="0">
                          <a:latin typeface="+mn-lt"/>
                        </a:rPr>
                        <a:t>N</a:t>
                      </a:r>
                    </a:p>
                  </a:txBody>
                  <a:tcPr marL="121920" marR="121920" marT="60960" marB="60960">
                    <a:solidFill>
                      <a:schemeClr val="bg2">
                        <a:lumMod val="85000"/>
                      </a:schemeClr>
                    </a:solidFill>
                  </a:tcPr>
                </a:tc>
                <a:tc>
                  <a:txBody>
                    <a:bodyPr/>
                    <a:lstStyle/>
                    <a:p>
                      <a:r>
                        <a:rPr lang="en-US" sz="1600" dirty="0">
                          <a:latin typeface="+mn-lt"/>
                        </a:rPr>
                        <a:t>12/31/23</a:t>
                      </a:r>
                    </a:p>
                  </a:txBody>
                  <a:tcPr marL="121920" marR="121920" marT="60960" marB="60960">
                    <a:solidFill>
                      <a:schemeClr val="bg2">
                        <a:lumMod val="85000"/>
                      </a:schemeClr>
                    </a:solidFill>
                  </a:tcPr>
                </a:tc>
                <a:tc>
                  <a:txBody>
                    <a:bodyPr/>
                    <a:lstStyle/>
                    <a:p>
                      <a:pPr algn="ctr"/>
                      <a:r>
                        <a:rPr lang="en-US" sz="1600" dirty="0">
                          <a:latin typeface="+mn-lt"/>
                        </a:rPr>
                        <a:t>N</a:t>
                      </a:r>
                    </a:p>
                  </a:txBody>
                  <a:tcPr marL="121920" marR="121920" marT="60960" marB="60960">
                    <a:solidFill>
                      <a:schemeClr val="bg2">
                        <a:lumMod val="85000"/>
                      </a:schemeClr>
                    </a:solidFill>
                  </a:tcPr>
                </a:tc>
                <a:extLst>
                  <a:ext uri="{0D108BD9-81ED-4DB2-BD59-A6C34878D82A}">
                    <a16:rowId xmlns:a16="http://schemas.microsoft.com/office/drawing/2014/main" val="1347859302"/>
                  </a:ext>
                </a:extLst>
              </a:tr>
              <a:tr h="406517">
                <a:tc>
                  <a:txBody>
                    <a:bodyPr/>
                    <a:lstStyle/>
                    <a:p>
                      <a:r>
                        <a:rPr lang="en-US" sz="1600" dirty="0">
                          <a:latin typeface="+mn-lt"/>
                        </a:rPr>
                        <a:t>Data results to answer initial questions about the feasibility of integrating ag land management with gray infrastructure management</a:t>
                      </a:r>
                    </a:p>
                  </a:txBody>
                  <a:tcPr marL="121920" marR="121920" marT="60960" marB="60960">
                    <a:solidFill>
                      <a:srgbClr val="C0C1C1"/>
                    </a:solidFill>
                  </a:tcPr>
                </a:tc>
                <a:tc>
                  <a:txBody>
                    <a:bodyPr/>
                    <a:lstStyle/>
                    <a:p>
                      <a:pPr algn="ctr"/>
                      <a:r>
                        <a:rPr lang="en-US" sz="1600" dirty="0">
                          <a:latin typeface="+mn-lt"/>
                        </a:rPr>
                        <a:t>N</a:t>
                      </a:r>
                    </a:p>
                  </a:txBody>
                  <a:tcPr marL="121920" marR="121920" marT="60960" marB="60960">
                    <a:solidFill>
                      <a:srgbClr val="C0C1C1"/>
                    </a:solidFill>
                  </a:tcPr>
                </a:tc>
                <a:tc>
                  <a:txBody>
                    <a:bodyPr/>
                    <a:lstStyle/>
                    <a:p>
                      <a:r>
                        <a:rPr lang="en-US" sz="1600" dirty="0">
                          <a:latin typeface="+mn-lt"/>
                        </a:rPr>
                        <a:t>02/01/24</a:t>
                      </a:r>
                    </a:p>
                  </a:txBody>
                  <a:tcPr marL="121920" marR="121920" marT="60960" marB="60960">
                    <a:solidFill>
                      <a:srgbClr val="C0C1C1"/>
                    </a:solidFill>
                  </a:tcPr>
                </a:tc>
                <a:tc>
                  <a:txBody>
                    <a:bodyPr/>
                    <a:lstStyle/>
                    <a:p>
                      <a:pPr algn="ctr"/>
                      <a:r>
                        <a:rPr lang="en-US" sz="1600" dirty="0">
                          <a:latin typeface="+mn-lt"/>
                        </a:rPr>
                        <a:t>N</a:t>
                      </a:r>
                    </a:p>
                  </a:txBody>
                  <a:tcPr marL="121920" marR="121920" marT="60960" marB="60960">
                    <a:solidFill>
                      <a:srgbClr val="C0C1C1"/>
                    </a:solidFill>
                  </a:tcPr>
                </a:tc>
                <a:extLst>
                  <a:ext uri="{0D108BD9-81ED-4DB2-BD59-A6C34878D82A}">
                    <a16:rowId xmlns:a16="http://schemas.microsoft.com/office/drawing/2014/main" val="3137136418"/>
                  </a:ext>
                </a:extLst>
              </a:tr>
            </a:tbl>
          </a:graphicData>
        </a:graphic>
      </p:graphicFrame>
    </p:spTree>
    <p:extLst>
      <p:ext uri="{BB962C8B-B14F-4D97-AF65-F5344CB8AC3E}">
        <p14:creationId xmlns:p14="http://schemas.microsoft.com/office/powerpoint/2010/main" val="24255148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98395AD3-01A2-113B-8C4F-725BCAD5294C}"/>
              </a:ext>
            </a:extLst>
          </p:cNvPr>
          <p:cNvSpPr>
            <a:spLocks noGrp="1"/>
          </p:cNvSpPr>
          <p:nvPr>
            <p:ph sz="quarter" idx="10"/>
          </p:nvPr>
        </p:nvSpPr>
        <p:spPr>
          <a:xfrm>
            <a:off x="932783" y="1006787"/>
            <a:ext cx="11140848" cy="5600700"/>
          </a:xfrm>
        </p:spPr>
        <p:txBody>
          <a:bodyPr/>
          <a:lstStyle/>
          <a:p>
            <a:r>
              <a:rPr lang="en-US" sz="1600" b="1" dirty="0">
                <a:solidFill>
                  <a:schemeClr val="tx1"/>
                </a:solidFill>
                <a:effectLst/>
                <a:latin typeface="Calibri" panose="020F0502020204030204" pitchFamily="34" charset="0"/>
              </a:rPr>
              <a:t>Publications</a:t>
            </a:r>
          </a:p>
          <a:p>
            <a:pPr marL="342900" indent="-342900">
              <a:buFont typeface="Arial" panose="020B0604020202020204" pitchFamily="34" charset="0"/>
              <a:buChar char="•"/>
            </a:pPr>
            <a:r>
              <a:rPr lang="en-US" sz="1600" dirty="0">
                <a:solidFill>
                  <a:schemeClr val="tx1"/>
                </a:solidFill>
                <a:effectLst/>
                <a:latin typeface="Calibri" panose="020F0502020204030204" pitchFamily="34" charset="0"/>
              </a:rPr>
              <a:t>Azad FT, Candan KS, </a:t>
            </a:r>
            <a:r>
              <a:rPr lang="en-US" sz="1600" dirty="0" err="1">
                <a:solidFill>
                  <a:schemeClr val="tx1"/>
                </a:solidFill>
                <a:effectLst/>
                <a:latin typeface="Calibri" panose="020F0502020204030204" pitchFamily="34" charset="0"/>
              </a:rPr>
              <a:t>Kapkiç</a:t>
            </a:r>
            <a:r>
              <a:rPr lang="en-US" sz="1600" dirty="0">
                <a:solidFill>
                  <a:schemeClr val="tx1"/>
                </a:solidFill>
                <a:effectLst/>
                <a:latin typeface="Calibri" panose="020F0502020204030204" pitchFamily="34" charset="0"/>
              </a:rPr>
              <a:t> A, Li M-L, Liu H, Mandal P, Sheth P, Arslan B, </a:t>
            </a:r>
            <a:r>
              <a:rPr lang="en-US" sz="1600" dirty="0" err="1">
                <a:solidFill>
                  <a:schemeClr val="tx1"/>
                </a:solidFill>
                <a:effectLst/>
                <a:latin typeface="Calibri" panose="020F0502020204030204" pitchFamily="34" charset="0"/>
              </a:rPr>
              <a:t>Chowell</a:t>
            </a:r>
            <a:r>
              <a:rPr lang="en-US" sz="1600" dirty="0">
                <a:solidFill>
                  <a:schemeClr val="tx1"/>
                </a:solidFill>
                <a:effectLst/>
                <a:latin typeface="Calibri" panose="020F0502020204030204" pitchFamily="34" charset="0"/>
              </a:rPr>
              <a:t>-Puente G, Sabo J, Muenich RL, Redondo Anton J, </a:t>
            </a:r>
            <a:r>
              <a:rPr lang="en-US" sz="1600" dirty="0" err="1">
                <a:solidFill>
                  <a:schemeClr val="tx1"/>
                </a:solidFill>
                <a:effectLst/>
                <a:latin typeface="Calibri" panose="020F0502020204030204" pitchFamily="34" charset="0"/>
              </a:rPr>
              <a:t>Sapino</a:t>
            </a:r>
            <a:r>
              <a:rPr lang="en-US" sz="1600" dirty="0">
                <a:solidFill>
                  <a:schemeClr val="tx1"/>
                </a:solidFill>
                <a:effectLst/>
                <a:latin typeface="Calibri" panose="020F0502020204030204" pitchFamily="34" charset="0"/>
              </a:rPr>
              <a:t> ML. (2024). (Vision Paper) A Vision for </a:t>
            </a:r>
            <a:r>
              <a:rPr lang="en-US" sz="1600" dirty="0" err="1">
                <a:solidFill>
                  <a:schemeClr val="tx1"/>
                </a:solidFill>
                <a:effectLst/>
                <a:latin typeface="Calibri" panose="020F0502020204030204" pitchFamily="34" charset="0"/>
              </a:rPr>
              <a:t>Spatio</a:t>
            </a:r>
            <a:r>
              <a:rPr lang="en-US" sz="1600" dirty="0">
                <a:solidFill>
                  <a:schemeClr val="tx1"/>
                </a:solidFill>
                <a:effectLst/>
                <a:latin typeface="Calibri" panose="020F0502020204030204" pitchFamily="34" charset="0"/>
              </a:rPr>
              <a:t>-Causal Situation Awareness, Forecasting, and Planning. ACM Trans. Spatial Algorithms Syst. 10, 14:1-14:42. https://</a:t>
            </a:r>
            <a:r>
              <a:rPr lang="en-US" sz="1600" dirty="0" err="1">
                <a:solidFill>
                  <a:schemeClr val="tx1"/>
                </a:solidFill>
                <a:effectLst/>
                <a:latin typeface="Calibri" panose="020F0502020204030204" pitchFamily="34" charset="0"/>
              </a:rPr>
              <a:t>doi.org</a:t>
            </a:r>
            <a:r>
              <a:rPr lang="en-US" sz="1600" dirty="0">
                <a:solidFill>
                  <a:schemeClr val="tx1"/>
                </a:solidFill>
                <a:effectLst/>
                <a:latin typeface="Calibri" panose="020F0502020204030204" pitchFamily="34" charset="0"/>
              </a:rPr>
              <a:t>/10.1145/3672556</a:t>
            </a:r>
          </a:p>
          <a:p>
            <a:r>
              <a:rPr lang="en-US" sz="1600" b="1" dirty="0">
                <a:solidFill>
                  <a:schemeClr val="tx1"/>
                </a:solidFill>
                <a:effectLst/>
                <a:latin typeface="Calibri" panose="020F0502020204030204" pitchFamily="34" charset="0"/>
              </a:rPr>
              <a:t>Presentations</a:t>
            </a:r>
            <a:endParaRPr lang="en-US" sz="1600" dirty="0">
              <a:solidFill>
                <a:schemeClr val="tx1"/>
              </a:solidFill>
              <a:effectLst/>
              <a:latin typeface="Calibri" panose="020F0502020204030204" pitchFamily="34" charset="0"/>
            </a:endParaRPr>
          </a:p>
          <a:p>
            <a:pPr>
              <a:spcAft>
                <a:spcPts val="600"/>
              </a:spcAft>
            </a:pPr>
            <a:r>
              <a:rPr lang="en-US" sz="1600" i="1" dirty="0">
                <a:solidFill>
                  <a:schemeClr val="tx1"/>
                </a:solidFill>
                <a:effectLst/>
                <a:latin typeface="Calibri" panose="020F0502020204030204" pitchFamily="34" charset="0"/>
              </a:rPr>
              <a:t>Presented:</a:t>
            </a:r>
            <a:endParaRPr lang="en-US" sz="1600" dirty="0">
              <a:solidFill>
                <a:schemeClr val="tx1"/>
              </a:solidFill>
              <a:effectLst/>
              <a:latin typeface="Calibri" panose="020F0502020204030204" pitchFamily="34" charset="0"/>
            </a:endParaRPr>
          </a:p>
          <a:p>
            <a:pPr marL="285750" indent="-285750">
              <a:buFont typeface="Arial" panose="020B0604020202020204" pitchFamily="34" charset="0"/>
              <a:buChar char="•"/>
            </a:pPr>
            <a:r>
              <a:rPr lang="en-US" sz="1600" dirty="0">
                <a:solidFill>
                  <a:schemeClr val="tx1"/>
                </a:solidFill>
                <a:effectLst/>
                <a:latin typeface="Calibri" panose="020F0502020204030204" pitchFamily="34" charset="0"/>
              </a:rPr>
              <a:t>[Invited] Muenich RL. Changing the paradigm of watershed-scale water quality modeling in the age of machine learning. Arkansas State Section Meeting of the American Society of Agricultural &amp; Biological Engineers. October 4, 2024, Fayetteville, AR.</a:t>
            </a:r>
          </a:p>
          <a:p>
            <a:pPr marL="285750" indent="-285750">
              <a:buFont typeface="Arial" panose="020B0604020202020204" pitchFamily="34" charset="0"/>
              <a:buChar char="•"/>
            </a:pPr>
            <a:r>
              <a:rPr lang="en-US" sz="1600" dirty="0">
                <a:solidFill>
                  <a:schemeClr val="tx1"/>
                </a:solidFill>
                <a:effectLst/>
                <a:latin typeface="Calibri" panose="020F0502020204030204" pitchFamily="34" charset="0"/>
              </a:rPr>
              <a:t>Muenich RL, Villarreal D, Haggard B. Advancing water quality modeling and management through a focus on misfit data. American Society of Agricultural &amp; Biological Engineers. July 29-31, 2024, Anaheim, CA. </a:t>
            </a:r>
          </a:p>
          <a:p>
            <a:pPr marL="285750" indent="-285750">
              <a:buFont typeface="Arial" panose="020B0604020202020204" pitchFamily="34" charset="0"/>
              <a:buChar char="•"/>
            </a:pPr>
            <a:r>
              <a:rPr lang="en-US" sz="1600" dirty="0">
                <a:solidFill>
                  <a:schemeClr val="tx1"/>
                </a:solidFill>
                <a:effectLst/>
                <a:latin typeface="Calibri" panose="020F0502020204030204" pitchFamily="34" charset="0"/>
              </a:rPr>
              <a:t>Villarreal D, Liu T, Deng Q, Steissberg T, Sabo JL, Muenich RL. Assessing the Potential Role that Integrated Agricultural Reservoir Systems Have on Water Quality. Network for Engineering with Nature Partner Symposium. May 22-24, 2024, St. Augustine, FL.</a:t>
            </a:r>
          </a:p>
          <a:p>
            <a:pPr marL="285750" indent="-285750">
              <a:buFont typeface="Arial" panose="020B0604020202020204" pitchFamily="34" charset="0"/>
              <a:buChar char="•"/>
            </a:pPr>
            <a:r>
              <a:rPr lang="en-US" sz="1600" dirty="0">
                <a:solidFill>
                  <a:schemeClr val="tx1"/>
                </a:solidFill>
                <a:effectLst/>
                <a:latin typeface="Calibri" panose="020F0502020204030204" pitchFamily="34" charset="0"/>
              </a:rPr>
              <a:t>[Invited] Villarreal D. Managing complex water resources systems: The case of agriculture, dams, and water quality. AGU Data Visualization Student Showcase. April 29, 2024, Washington, D.C.   </a:t>
            </a:r>
          </a:p>
          <a:p>
            <a:pPr marL="285750" indent="-285750">
              <a:buFont typeface="Arial" panose="020B0604020202020204" pitchFamily="34" charset="0"/>
              <a:buChar char="•"/>
            </a:pPr>
            <a:r>
              <a:rPr lang="en-US" sz="1600" dirty="0">
                <a:solidFill>
                  <a:schemeClr val="tx1"/>
                </a:solidFill>
                <a:effectLst/>
                <a:latin typeface="Calibri" panose="020F0502020204030204" pitchFamily="34" charset="0"/>
              </a:rPr>
              <a:t>Liu T, Deng Q, Wei Y, Sheth P, Ding K, Sabo JL, Muenich RL. Basin-Scale Modeling of Collective Management Practices in Agriculture to Reduce Sediment and Nutrient Inputs into Flood-control and Drinking Water Reservoirs.</a:t>
            </a:r>
          </a:p>
          <a:p>
            <a:pPr marL="285750" indent="-285750">
              <a:buFont typeface="Arial" panose="020B0604020202020204" pitchFamily="34" charset="0"/>
              <a:buChar char="•"/>
            </a:pPr>
            <a:r>
              <a:rPr lang="en-US" sz="1600" dirty="0">
                <a:solidFill>
                  <a:schemeClr val="tx1"/>
                </a:solidFill>
                <a:effectLst/>
                <a:latin typeface="Calibri" panose="020F0502020204030204" pitchFamily="34" charset="0"/>
              </a:rPr>
              <a:t>Liu T, Deng Q, Ding K, Sabo JL, Liu H, Candan KS, Muenich RL. Applying Graph Neural Networks to Improve the Data Resolution of Stream Water Quality Monitoring Networks. American Geophysical Union Annual Meeting, December 12-15, 2023, San Francisco, CA.</a:t>
            </a:r>
          </a:p>
          <a:p>
            <a:pPr marL="285750" indent="-285750">
              <a:buFont typeface="Arial" panose="020B0604020202020204" pitchFamily="34" charset="0"/>
              <a:buChar char="•"/>
            </a:pPr>
            <a:r>
              <a:rPr lang="en-US" sz="1600" dirty="0">
                <a:solidFill>
                  <a:schemeClr val="tx1"/>
                </a:solidFill>
                <a:effectLst/>
                <a:latin typeface="Calibri" panose="020F0502020204030204" pitchFamily="34" charset="0"/>
              </a:rPr>
              <a:t>Villarreal D, Liu T, Deng Q, Steissberg T, Sabo JL, Muenich RL. Do upland agricultural areas and downstream reservoirs counteract efforts to improve water resources? American Geophysical Union Annual Meeting, December 12-15, 2023, San Francisco, CA.</a:t>
            </a:r>
          </a:p>
        </p:txBody>
      </p:sp>
      <p:sp>
        <p:nvSpPr>
          <p:cNvPr id="7" name="Title 6">
            <a:extLst>
              <a:ext uri="{FF2B5EF4-FFF2-40B4-BE49-F238E27FC236}">
                <a16:creationId xmlns:a16="http://schemas.microsoft.com/office/drawing/2014/main" id="{7235E168-CD9B-CF75-2B74-3124823D5274}"/>
              </a:ext>
            </a:extLst>
          </p:cNvPr>
          <p:cNvSpPr>
            <a:spLocks noGrp="1"/>
          </p:cNvSpPr>
          <p:nvPr>
            <p:ph type="title"/>
          </p:nvPr>
        </p:nvSpPr>
        <p:spPr>
          <a:xfrm>
            <a:off x="1724526" y="206391"/>
            <a:ext cx="10199702" cy="755509"/>
          </a:xfrm>
        </p:spPr>
        <p:txBody>
          <a:bodyPr/>
          <a:lstStyle/>
          <a:p>
            <a:r>
              <a:rPr lang="en-US" dirty="0">
                <a:solidFill>
                  <a:schemeClr val="tx1"/>
                </a:solidFill>
              </a:rPr>
              <a:t>ERT-ASU-03: Project Highlights in FY24</a:t>
            </a:r>
          </a:p>
        </p:txBody>
      </p:sp>
    </p:spTree>
    <p:extLst>
      <p:ext uri="{BB962C8B-B14F-4D97-AF65-F5344CB8AC3E}">
        <p14:creationId xmlns:p14="http://schemas.microsoft.com/office/powerpoint/2010/main" val="8393709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862A55-F2F9-5A95-63F3-5897D32CFC6A}"/>
            </a:ext>
          </a:extLst>
        </p:cNvPr>
        <p:cNvGrpSpPr/>
        <p:nvPr/>
      </p:nvGrpSpPr>
      <p:grpSpPr>
        <a:xfrm>
          <a:off x="0" y="0"/>
          <a:ext cx="0" cy="0"/>
          <a:chOff x="0" y="0"/>
          <a:chExt cx="0" cy="0"/>
        </a:xfrm>
      </p:grpSpPr>
      <p:sp>
        <p:nvSpPr>
          <p:cNvPr id="8" name="Content Placeholder 7">
            <a:extLst>
              <a:ext uri="{FF2B5EF4-FFF2-40B4-BE49-F238E27FC236}">
                <a16:creationId xmlns:a16="http://schemas.microsoft.com/office/drawing/2014/main" id="{F577ED86-A12B-FEAD-D293-C14F7440E627}"/>
              </a:ext>
            </a:extLst>
          </p:cNvPr>
          <p:cNvSpPr>
            <a:spLocks noGrp="1"/>
          </p:cNvSpPr>
          <p:nvPr>
            <p:ph sz="quarter" idx="10"/>
          </p:nvPr>
        </p:nvSpPr>
        <p:spPr>
          <a:xfrm>
            <a:off x="932783" y="1015660"/>
            <a:ext cx="11078704" cy="5600700"/>
          </a:xfrm>
        </p:spPr>
        <p:txBody>
          <a:bodyPr/>
          <a:lstStyle/>
          <a:p>
            <a:r>
              <a:rPr lang="en-US" sz="1600" b="1" dirty="0">
                <a:solidFill>
                  <a:schemeClr val="tx1"/>
                </a:solidFill>
                <a:effectLst/>
                <a:latin typeface="Calibri" panose="020F0502020204030204" pitchFamily="34" charset="0"/>
              </a:rPr>
              <a:t>Presentations</a:t>
            </a:r>
          </a:p>
          <a:p>
            <a:r>
              <a:rPr lang="en-US" sz="1600" i="1" dirty="0">
                <a:solidFill>
                  <a:schemeClr val="tx1"/>
                </a:solidFill>
                <a:effectLst/>
                <a:latin typeface="Calibri" panose="020F0502020204030204" pitchFamily="34" charset="0"/>
              </a:rPr>
              <a:t>Recently Accepted</a:t>
            </a:r>
          </a:p>
          <a:p>
            <a:endParaRPr lang="en-US" sz="1600" dirty="0">
              <a:solidFill>
                <a:schemeClr val="tx1"/>
              </a:solidFill>
              <a:effectLst/>
              <a:latin typeface="Calibri" panose="020F0502020204030204" pitchFamily="34" charset="0"/>
            </a:endParaRPr>
          </a:p>
          <a:p>
            <a:pPr marL="285750" indent="-285750">
              <a:buFont typeface="Arial" panose="020B0604020202020204" pitchFamily="34" charset="0"/>
              <a:buChar char="•"/>
            </a:pPr>
            <a:r>
              <a:rPr lang="en-US" sz="1600" dirty="0">
                <a:solidFill>
                  <a:schemeClr val="tx1"/>
                </a:solidFill>
                <a:effectLst/>
                <a:latin typeface="Calibri" panose="020F0502020204030204" pitchFamily="34" charset="0"/>
              </a:rPr>
              <a:t>Liu T, Wei Y, Deng Q, Candan KS, Sheth P, Muenich RL, Mandal P. Comparison of agricultural activities and reservoir management on water quality at the watershed-scale. American Geophysical Union Annual Meeting, December 9-13, 2024, Washington, D.C.</a:t>
            </a:r>
          </a:p>
          <a:p>
            <a:pPr marL="285750" indent="-285750">
              <a:buFont typeface="Arial" panose="020B0604020202020204" pitchFamily="34" charset="0"/>
              <a:buChar char="•"/>
            </a:pPr>
            <a:r>
              <a:rPr lang="en-US" sz="1600" dirty="0">
                <a:solidFill>
                  <a:schemeClr val="tx1"/>
                </a:solidFill>
                <a:effectLst/>
                <a:latin typeface="Calibri" panose="020F0502020204030204" pitchFamily="34" charset="0"/>
              </a:rPr>
              <a:t>Villarreal D, Muenich RL, Liu T, Steissberg T, Deng Q, Sabo JL, Rashid B. Quantifying the Role of Integrated Agricultural-Reservoir Systems on Water Quality. American Geophysical Union Annual Meeting, December 9-13, 2024, Washington, D.C.</a:t>
            </a:r>
          </a:p>
          <a:p>
            <a:endParaRPr lang="en-US" sz="1600" dirty="0">
              <a:solidFill>
                <a:schemeClr val="tx1"/>
              </a:solidFill>
              <a:effectLst/>
              <a:latin typeface="Calibri" panose="020F0502020204030204" pitchFamily="34" charset="0"/>
            </a:endParaRPr>
          </a:p>
          <a:p>
            <a:r>
              <a:rPr lang="en-US" sz="1600" b="1" dirty="0">
                <a:solidFill>
                  <a:schemeClr val="tx1"/>
                </a:solidFill>
                <a:effectLst/>
                <a:latin typeface="Calibri" panose="020F0502020204030204" pitchFamily="34" charset="0"/>
              </a:rPr>
              <a:t>Data/Code </a:t>
            </a:r>
            <a:r>
              <a:rPr lang="en-US" sz="1600" b="1" dirty="0">
                <a:solidFill>
                  <a:schemeClr val="tx1"/>
                </a:solidFill>
              </a:rPr>
              <a:t>O</a:t>
            </a:r>
            <a:r>
              <a:rPr lang="en-US" sz="1600" b="1" dirty="0">
                <a:solidFill>
                  <a:schemeClr val="tx1"/>
                </a:solidFill>
                <a:effectLst/>
                <a:latin typeface="Calibri" panose="020F0502020204030204" pitchFamily="34" charset="0"/>
              </a:rPr>
              <a:t>utputs</a:t>
            </a:r>
            <a:endParaRPr lang="en-US" sz="1600" dirty="0">
              <a:solidFill>
                <a:schemeClr val="tx1"/>
              </a:solidFill>
              <a:effectLst/>
              <a:latin typeface="Calibri" panose="020F0502020204030204" pitchFamily="34" charset="0"/>
            </a:endParaRPr>
          </a:p>
          <a:p>
            <a:pPr marL="285750" indent="-285750">
              <a:buFont typeface="Arial" panose="020B0604020202020204" pitchFamily="34" charset="0"/>
              <a:buChar char="•"/>
            </a:pPr>
            <a:r>
              <a:rPr lang="en-US" sz="1600" dirty="0">
                <a:solidFill>
                  <a:schemeClr val="tx1"/>
                </a:solidFill>
                <a:effectLst/>
                <a:latin typeface="Calibri" panose="020F0502020204030204" pitchFamily="34" charset="0"/>
              </a:rPr>
              <a:t>Land use analysis of contributing areas for dams.</a:t>
            </a:r>
          </a:p>
          <a:p>
            <a:pPr marL="285750" indent="-285750">
              <a:buFont typeface="Arial" panose="020B0604020202020204" pitchFamily="34" charset="0"/>
              <a:buChar char="•"/>
            </a:pPr>
            <a:r>
              <a:rPr lang="en-US" sz="1600" dirty="0">
                <a:solidFill>
                  <a:schemeClr val="tx1"/>
                </a:solidFill>
                <a:effectLst/>
                <a:latin typeface="Calibri" panose="020F0502020204030204" pitchFamily="34" charset="0"/>
              </a:rPr>
              <a:t>Developed a SWAT parameter database to help with machine learning integrations with SWAT.</a:t>
            </a:r>
          </a:p>
          <a:p>
            <a:pPr marL="285750" indent="-285750">
              <a:buFont typeface="Arial" panose="020B0604020202020204" pitchFamily="34" charset="0"/>
              <a:buChar char="•"/>
            </a:pPr>
            <a:r>
              <a:rPr lang="en-US" sz="1600" dirty="0">
                <a:solidFill>
                  <a:schemeClr val="tx1"/>
                </a:solidFill>
                <a:effectLst/>
                <a:latin typeface="Calibri" panose="020F0502020204030204" pitchFamily="34" charset="0"/>
              </a:rPr>
              <a:t>Finalizing a water quality integrator code that synthesizes data for them Water Quality Portal by identifying multiple combinations of parameters that can represent the same kind of observation.  </a:t>
            </a:r>
          </a:p>
          <a:p>
            <a:pPr marL="285750" indent="-285750">
              <a:buFont typeface="Arial" panose="020B0604020202020204" pitchFamily="34" charset="0"/>
              <a:buChar char="•"/>
            </a:pPr>
            <a:r>
              <a:rPr lang="en-US" sz="1600" dirty="0">
                <a:solidFill>
                  <a:schemeClr val="tx1"/>
                </a:solidFill>
                <a:effectLst/>
                <a:latin typeface="Calibri" panose="020F0502020204030204" pitchFamily="34" charset="0"/>
              </a:rPr>
              <a:t>Ground-</a:t>
            </a:r>
            <a:r>
              <a:rPr lang="en-US" sz="1600" dirty="0" err="1">
                <a:solidFill>
                  <a:schemeClr val="tx1"/>
                </a:solidFill>
                <a:effectLst/>
                <a:latin typeface="Calibri" panose="020F0502020204030204" pitchFamily="34" charset="0"/>
              </a:rPr>
              <a:t>truthed</a:t>
            </a:r>
            <a:r>
              <a:rPr lang="en-US" sz="1600" dirty="0">
                <a:solidFill>
                  <a:schemeClr val="tx1"/>
                </a:solidFill>
                <a:effectLst/>
                <a:latin typeface="Calibri" panose="020F0502020204030204" pitchFamily="34" charset="0"/>
              </a:rPr>
              <a:t> verified National Inventory of Dam dataset</a:t>
            </a:r>
          </a:p>
          <a:p>
            <a:pPr marL="285750" indent="-285750">
              <a:buFont typeface="Arial" panose="020B0604020202020204" pitchFamily="34" charset="0"/>
              <a:buChar char="•"/>
            </a:pPr>
            <a:r>
              <a:rPr lang="en-US" sz="1600" dirty="0">
                <a:solidFill>
                  <a:schemeClr val="tx1"/>
                </a:solidFill>
                <a:effectLst/>
                <a:latin typeface="Calibri" panose="020F0502020204030204" pitchFamily="34" charset="0"/>
              </a:rPr>
              <a:t>Shapefile of contributing area for all ~90,000 dams in the National Inventory of Dams</a:t>
            </a:r>
          </a:p>
        </p:txBody>
      </p:sp>
      <p:sp>
        <p:nvSpPr>
          <p:cNvPr id="7" name="Title 6">
            <a:extLst>
              <a:ext uri="{FF2B5EF4-FFF2-40B4-BE49-F238E27FC236}">
                <a16:creationId xmlns:a16="http://schemas.microsoft.com/office/drawing/2014/main" id="{E79CCCFA-6B5D-EC68-B9D2-C976FEB8E031}"/>
              </a:ext>
            </a:extLst>
          </p:cNvPr>
          <p:cNvSpPr>
            <a:spLocks noGrp="1"/>
          </p:cNvSpPr>
          <p:nvPr>
            <p:ph type="title"/>
          </p:nvPr>
        </p:nvSpPr>
        <p:spPr>
          <a:xfrm>
            <a:off x="1724526" y="206391"/>
            <a:ext cx="10199702" cy="755509"/>
          </a:xfrm>
        </p:spPr>
        <p:txBody>
          <a:bodyPr/>
          <a:lstStyle/>
          <a:p>
            <a:r>
              <a:rPr lang="en-US" dirty="0">
                <a:solidFill>
                  <a:schemeClr val="tx1"/>
                </a:solidFill>
              </a:rPr>
              <a:t>ERT-ASU-03: Project Highlights in FY24</a:t>
            </a:r>
          </a:p>
        </p:txBody>
      </p:sp>
    </p:spTree>
    <p:extLst>
      <p:ext uri="{BB962C8B-B14F-4D97-AF65-F5344CB8AC3E}">
        <p14:creationId xmlns:p14="http://schemas.microsoft.com/office/powerpoint/2010/main" val="12588045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4A20D7-6408-7117-D627-568EFABC29D4}"/>
            </a:ext>
          </a:extLst>
        </p:cNvPr>
        <p:cNvGrpSpPr/>
        <p:nvPr/>
      </p:nvGrpSpPr>
      <p:grpSpPr>
        <a:xfrm>
          <a:off x="0" y="0"/>
          <a:ext cx="0" cy="0"/>
          <a:chOff x="0" y="0"/>
          <a:chExt cx="0" cy="0"/>
        </a:xfrm>
      </p:grpSpPr>
      <p:sp>
        <p:nvSpPr>
          <p:cNvPr id="8" name="Content Placeholder 7">
            <a:extLst>
              <a:ext uri="{FF2B5EF4-FFF2-40B4-BE49-F238E27FC236}">
                <a16:creationId xmlns:a16="http://schemas.microsoft.com/office/drawing/2014/main" id="{7690587D-C409-E75F-F759-B5418B5EF877}"/>
              </a:ext>
            </a:extLst>
          </p:cNvPr>
          <p:cNvSpPr>
            <a:spLocks noGrp="1"/>
          </p:cNvSpPr>
          <p:nvPr>
            <p:ph sz="quarter" idx="10"/>
          </p:nvPr>
        </p:nvSpPr>
        <p:spPr>
          <a:xfrm>
            <a:off x="932783" y="1015660"/>
            <a:ext cx="11078704" cy="5600700"/>
          </a:xfrm>
        </p:spPr>
        <p:txBody>
          <a:bodyPr/>
          <a:lstStyle/>
          <a:p>
            <a:r>
              <a:rPr lang="en-US" sz="1600" b="1" dirty="0">
                <a:solidFill>
                  <a:schemeClr val="tx1"/>
                </a:solidFill>
                <a:effectLst/>
                <a:latin typeface="Calibri" panose="020F0502020204030204" pitchFamily="34" charset="0"/>
              </a:rPr>
              <a:t>Other Outcomes</a:t>
            </a:r>
            <a:endParaRPr lang="en-US" sz="1600" dirty="0">
              <a:solidFill>
                <a:schemeClr val="tx1"/>
              </a:solidFill>
              <a:effectLst/>
              <a:latin typeface="Calibri" panose="020F0502020204030204" pitchFamily="34" charset="0"/>
            </a:endParaRPr>
          </a:p>
          <a:p>
            <a:pPr marL="285750" indent="-285750">
              <a:buFont typeface="Arial" panose="020B0604020202020204" pitchFamily="34" charset="0"/>
              <a:buChar char="•"/>
            </a:pPr>
            <a:r>
              <a:rPr lang="en-US" sz="1600" dirty="0">
                <a:solidFill>
                  <a:schemeClr val="tx1"/>
                </a:solidFill>
                <a:effectLst/>
                <a:latin typeface="Calibri" panose="020F0502020204030204" pitchFamily="34" charset="0"/>
              </a:rPr>
              <a:t>Becca Muenich is leading a working group on agriculture within NEWN.</a:t>
            </a:r>
          </a:p>
          <a:p>
            <a:pPr marL="285750" indent="-285750">
              <a:buFont typeface="Arial" panose="020B0604020202020204" pitchFamily="34" charset="0"/>
              <a:buChar char="•"/>
            </a:pPr>
            <a:r>
              <a:rPr lang="en-US" sz="1600" dirty="0">
                <a:solidFill>
                  <a:schemeClr val="tx1"/>
                </a:solidFill>
                <a:effectLst/>
                <a:latin typeface="Calibri" panose="020F0502020204030204" pitchFamily="34" charset="0"/>
              </a:rPr>
              <a:t>Danna Villarreal received the Reginald R. “Barney” &amp; Jameson A. Baxter Graduate Fellowship at the University of Arkansas.</a:t>
            </a:r>
          </a:p>
          <a:p>
            <a:pPr marL="285750" indent="-285750">
              <a:buFont typeface="Arial" panose="020B0604020202020204" pitchFamily="34" charset="0"/>
              <a:buChar char="•"/>
            </a:pPr>
            <a:r>
              <a:rPr lang="en-US" sz="1600" dirty="0">
                <a:solidFill>
                  <a:schemeClr val="tx1"/>
                </a:solidFill>
                <a:effectLst/>
                <a:latin typeface="Calibri" panose="020F0502020204030204" pitchFamily="34" charset="0"/>
              </a:rPr>
              <a:t>Danna Villarreal received the Philanthropic Educational Organization (P.E.O.) International Peace Fellowship.</a:t>
            </a:r>
          </a:p>
          <a:p>
            <a:pPr marL="285750" indent="-285750">
              <a:buFont typeface="Arial" panose="020B0604020202020204" pitchFamily="34" charset="0"/>
              <a:buChar char="•"/>
            </a:pPr>
            <a:r>
              <a:rPr lang="en-US" sz="1600" dirty="0">
                <a:solidFill>
                  <a:schemeClr val="tx1"/>
                </a:solidFill>
                <a:effectLst/>
                <a:latin typeface="Calibri" panose="020F0502020204030204" pitchFamily="34" charset="0"/>
              </a:rPr>
              <a:t>Danna Villarreal spent two weeks in California training on the CE-QUAL-W2 model with USACE partner Todd Steissberg.</a:t>
            </a:r>
          </a:p>
          <a:p>
            <a:pPr marL="285750" indent="-285750">
              <a:buFont typeface="Arial" panose="020B0604020202020204" pitchFamily="34" charset="0"/>
              <a:buChar char="•"/>
            </a:pPr>
            <a:r>
              <a:rPr lang="en-US" sz="1600" dirty="0">
                <a:solidFill>
                  <a:schemeClr val="tx1"/>
                </a:solidFill>
                <a:effectLst/>
                <a:latin typeface="Calibri" panose="020F0502020204030204" pitchFamily="34" charset="0"/>
              </a:rPr>
              <a:t>Danna Villarreal won “Best Science Communication” for her poster “Assessing the Potential Role that Integrated Agricultural Reservoir Systems Have on Water Quality” at the NEWN Partner Symposium in May.</a:t>
            </a:r>
          </a:p>
          <a:p>
            <a:pPr marL="285750" indent="-285750">
              <a:buFont typeface="Arial" panose="020B0604020202020204" pitchFamily="34" charset="0"/>
              <a:buChar char="•"/>
            </a:pPr>
            <a:r>
              <a:rPr lang="en-US" sz="1600" dirty="0">
                <a:solidFill>
                  <a:schemeClr val="tx1"/>
                </a:solidFill>
                <a:effectLst/>
                <a:latin typeface="Calibri" panose="020F0502020204030204" pitchFamily="34" charset="0"/>
              </a:rPr>
              <a:t>Becca Muenich organized a panel on “Integrating agriculture to advance the next frontier of engineering with nature” at the NEWN Partner Symposium in May.</a:t>
            </a:r>
          </a:p>
        </p:txBody>
      </p:sp>
      <p:sp>
        <p:nvSpPr>
          <p:cNvPr id="7" name="Title 6">
            <a:extLst>
              <a:ext uri="{FF2B5EF4-FFF2-40B4-BE49-F238E27FC236}">
                <a16:creationId xmlns:a16="http://schemas.microsoft.com/office/drawing/2014/main" id="{9D756A72-9894-8E04-0CD0-EC80252EACD5}"/>
              </a:ext>
            </a:extLst>
          </p:cNvPr>
          <p:cNvSpPr>
            <a:spLocks noGrp="1"/>
          </p:cNvSpPr>
          <p:nvPr>
            <p:ph type="title"/>
          </p:nvPr>
        </p:nvSpPr>
        <p:spPr>
          <a:xfrm>
            <a:off x="1724526" y="206391"/>
            <a:ext cx="10199702" cy="755509"/>
          </a:xfrm>
        </p:spPr>
        <p:txBody>
          <a:bodyPr/>
          <a:lstStyle/>
          <a:p>
            <a:r>
              <a:rPr lang="en-US" dirty="0">
                <a:solidFill>
                  <a:schemeClr val="tx1"/>
                </a:solidFill>
              </a:rPr>
              <a:t>ERT-ASU-03: Project Highlights in FY24</a:t>
            </a:r>
          </a:p>
        </p:txBody>
      </p:sp>
    </p:spTree>
    <p:extLst>
      <p:ext uri="{BB962C8B-B14F-4D97-AF65-F5344CB8AC3E}">
        <p14:creationId xmlns:p14="http://schemas.microsoft.com/office/powerpoint/2010/main" val="25337428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235E168-CD9B-CF75-2B74-3124823D5274}"/>
              </a:ext>
            </a:extLst>
          </p:cNvPr>
          <p:cNvSpPr>
            <a:spLocks noGrp="1"/>
          </p:cNvSpPr>
          <p:nvPr>
            <p:ph type="title"/>
          </p:nvPr>
        </p:nvSpPr>
        <p:spPr>
          <a:xfrm>
            <a:off x="1724526" y="206391"/>
            <a:ext cx="10199702" cy="755509"/>
          </a:xfrm>
        </p:spPr>
        <p:txBody>
          <a:bodyPr/>
          <a:lstStyle/>
          <a:p>
            <a:r>
              <a:rPr lang="en-US" dirty="0">
                <a:solidFill>
                  <a:schemeClr val="tx1"/>
                </a:solidFill>
              </a:rPr>
              <a:t>ERT-ASU-03: Status of Project Activities </a:t>
            </a:r>
          </a:p>
        </p:txBody>
      </p:sp>
      <p:graphicFrame>
        <p:nvGraphicFramePr>
          <p:cNvPr id="2" name="Table 16">
            <a:extLst>
              <a:ext uri="{FF2B5EF4-FFF2-40B4-BE49-F238E27FC236}">
                <a16:creationId xmlns:a16="http://schemas.microsoft.com/office/drawing/2014/main" id="{D81930B1-A88C-7BCD-F33E-3424B76FB0E6}"/>
              </a:ext>
            </a:extLst>
          </p:cNvPr>
          <p:cNvGraphicFramePr>
            <a:graphicFrameLocks/>
          </p:cNvGraphicFramePr>
          <p:nvPr>
            <p:extLst>
              <p:ext uri="{D42A27DB-BD31-4B8C-83A1-F6EECF244321}">
                <p14:modId xmlns:p14="http://schemas.microsoft.com/office/powerpoint/2010/main" val="1175737132"/>
              </p:ext>
            </p:extLst>
          </p:nvPr>
        </p:nvGraphicFramePr>
        <p:xfrm>
          <a:off x="266701" y="1013476"/>
          <a:ext cx="11658599" cy="5294670"/>
        </p:xfrm>
        <a:graphic>
          <a:graphicData uri="http://schemas.openxmlformats.org/drawingml/2006/table">
            <a:tbl>
              <a:tblPr firstRow="1" bandRow="1">
                <a:tableStyleId>{5C22544A-7EE6-4342-B048-85BDC9FD1C3A}</a:tableStyleId>
              </a:tblPr>
              <a:tblGrid>
                <a:gridCol w="2110924">
                  <a:extLst>
                    <a:ext uri="{9D8B030D-6E8A-4147-A177-3AD203B41FA5}">
                      <a16:colId xmlns:a16="http://schemas.microsoft.com/office/drawing/2014/main" val="2542010261"/>
                    </a:ext>
                  </a:extLst>
                </a:gridCol>
                <a:gridCol w="1162147">
                  <a:extLst>
                    <a:ext uri="{9D8B030D-6E8A-4147-A177-3AD203B41FA5}">
                      <a16:colId xmlns:a16="http://schemas.microsoft.com/office/drawing/2014/main" val="537557957"/>
                    </a:ext>
                  </a:extLst>
                </a:gridCol>
                <a:gridCol w="1162147">
                  <a:extLst>
                    <a:ext uri="{9D8B030D-6E8A-4147-A177-3AD203B41FA5}">
                      <a16:colId xmlns:a16="http://schemas.microsoft.com/office/drawing/2014/main" val="1272271172"/>
                    </a:ext>
                  </a:extLst>
                </a:gridCol>
                <a:gridCol w="847461">
                  <a:extLst>
                    <a:ext uri="{9D8B030D-6E8A-4147-A177-3AD203B41FA5}">
                      <a16:colId xmlns:a16="http://schemas.microsoft.com/office/drawing/2014/main" val="2612829550"/>
                    </a:ext>
                  </a:extLst>
                </a:gridCol>
                <a:gridCol w="847461">
                  <a:extLst>
                    <a:ext uri="{9D8B030D-6E8A-4147-A177-3AD203B41FA5}">
                      <a16:colId xmlns:a16="http://schemas.microsoft.com/office/drawing/2014/main" val="2379689923"/>
                    </a:ext>
                  </a:extLst>
                </a:gridCol>
                <a:gridCol w="847461">
                  <a:extLst>
                    <a:ext uri="{9D8B030D-6E8A-4147-A177-3AD203B41FA5}">
                      <a16:colId xmlns:a16="http://schemas.microsoft.com/office/drawing/2014/main" val="835702119"/>
                    </a:ext>
                  </a:extLst>
                </a:gridCol>
                <a:gridCol w="847461">
                  <a:extLst>
                    <a:ext uri="{9D8B030D-6E8A-4147-A177-3AD203B41FA5}">
                      <a16:colId xmlns:a16="http://schemas.microsoft.com/office/drawing/2014/main" val="1992486238"/>
                    </a:ext>
                  </a:extLst>
                </a:gridCol>
                <a:gridCol w="847461">
                  <a:extLst>
                    <a:ext uri="{9D8B030D-6E8A-4147-A177-3AD203B41FA5}">
                      <a16:colId xmlns:a16="http://schemas.microsoft.com/office/drawing/2014/main" val="1983802552"/>
                    </a:ext>
                  </a:extLst>
                </a:gridCol>
                <a:gridCol w="693048">
                  <a:extLst>
                    <a:ext uri="{9D8B030D-6E8A-4147-A177-3AD203B41FA5}">
                      <a16:colId xmlns:a16="http://schemas.microsoft.com/office/drawing/2014/main" val="3347708002"/>
                    </a:ext>
                  </a:extLst>
                </a:gridCol>
                <a:gridCol w="887767">
                  <a:extLst>
                    <a:ext uri="{9D8B030D-6E8A-4147-A177-3AD203B41FA5}">
                      <a16:colId xmlns:a16="http://schemas.microsoft.com/office/drawing/2014/main" val="670443815"/>
                    </a:ext>
                  </a:extLst>
                </a:gridCol>
                <a:gridCol w="1405261">
                  <a:extLst>
                    <a:ext uri="{9D8B030D-6E8A-4147-A177-3AD203B41FA5}">
                      <a16:colId xmlns:a16="http://schemas.microsoft.com/office/drawing/2014/main" val="2601945297"/>
                    </a:ext>
                  </a:extLst>
                </a:gridCol>
              </a:tblGrid>
              <a:tr h="993066">
                <a:tc>
                  <a:txBody>
                    <a:bodyPr/>
                    <a:lstStyle/>
                    <a:p>
                      <a:pPr marL="91440" marR="0" algn="ctr">
                        <a:lnSpc>
                          <a:spcPct val="115000"/>
                        </a:lnSpc>
                        <a:spcBef>
                          <a:spcPts val="0"/>
                        </a:spcBef>
                        <a:spcAft>
                          <a:spcPts val="600"/>
                        </a:spcAft>
                      </a:pPr>
                      <a:r>
                        <a:rPr lang="en-US" sz="1200" b="1" dirty="0">
                          <a:solidFill>
                            <a:schemeClr val="bg2"/>
                          </a:solidFill>
                          <a:effectLst/>
                          <a:latin typeface="+mn-lt"/>
                          <a:ea typeface="MS Mincho" panose="02020609040205080304" pitchFamily="49" charset="-128"/>
                          <a:cs typeface="Calibri" panose="020F0502020204030204" pitchFamily="34" charset="0"/>
                        </a:rPr>
                        <a:t>Activity</a:t>
                      </a:r>
                      <a:endParaRPr lang="en-US" sz="1200" dirty="0">
                        <a:solidFill>
                          <a:schemeClr val="bg2"/>
                        </a:solidFill>
                        <a:effectLst/>
                        <a:latin typeface="+mn-lt"/>
                        <a:ea typeface="MS Mincho" panose="02020609040205080304" pitchFamily="49" charset="-128"/>
                        <a:cs typeface="Times New Roman" panose="02020603050405020304" pitchFamily="18" charset="0"/>
                      </a:endParaRPr>
                    </a:p>
                  </a:txBody>
                  <a:tcPr marL="24384" marR="24384" marT="24384" marB="24384" anchor="ctr">
                    <a:solidFill>
                      <a:srgbClr val="7688AA"/>
                    </a:solidFill>
                  </a:tcPr>
                </a:tc>
                <a:tc>
                  <a:txBody>
                    <a:bodyPr/>
                    <a:lstStyle/>
                    <a:p>
                      <a:pPr marL="91440" marR="0" algn="ctr">
                        <a:lnSpc>
                          <a:spcPct val="115000"/>
                        </a:lnSpc>
                        <a:spcBef>
                          <a:spcPts val="0"/>
                        </a:spcBef>
                        <a:spcAft>
                          <a:spcPts val="600"/>
                        </a:spcAft>
                      </a:pPr>
                      <a:r>
                        <a:rPr lang="en-US" sz="1200" b="1" dirty="0">
                          <a:solidFill>
                            <a:schemeClr val="bg2"/>
                          </a:solidFill>
                          <a:effectLst/>
                          <a:latin typeface="+mn-lt"/>
                          <a:ea typeface="MS Mincho" panose="02020609040205080304" pitchFamily="49" charset="-128"/>
                          <a:cs typeface="Calibri" panose="020F0502020204030204" pitchFamily="34" charset="0"/>
                        </a:rPr>
                        <a:t>Deliverable</a:t>
                      </a:r>
                      <a:endParaRPr lang="en-US" sz="1200" dirty="0">
                        <a:solidFill>
                          <a:schemeClr val="bg2"/>
                        </a:solidFill>
                        <a:effectLst/>
                        <a:latin typeface="+mn-lt"/>
                        <a:ea typeface="MS Mincho" panose="02020609040205080304" pitchFamily="49" charset="-128"/>
                        <a:cs typeface="Times New Roman" panose="02020603050405020304" pitchFamily="18" charset="0"/>
                      </a:endParaRPr>
                    </a:p>
                  </a:txBody>
                  <a:tcPr marL="24384" marR="24384" marT="24384" marB="24384" anchor="ctr">
                    <a:solidFill>
                      <a:srgbClr val="7688AA"/>
                    </a:solidFill>
                  </a:tcPr>
                </a:tc>
                <a:tc>
                  <a:txBody>
                    <a:bodyPr/>
                    <a:lstStyle/>
                    <a:p>
                      <a:pPr marL="91440" marR="0" algn="ctr">
                        <a:lnSpc>
                          <a:spcPct val="115000"/>
                        </a:lnSpc>
                        <a:spcBef>
                          <a:spcPts val="0"/>
                        </a:spcBef>
                        <a:spcAft>
                          <a:spcPts val="600"/>
                        </a:spcAft>
                      </a:pPr>
                      <a:r>
                        <a:rPr lang="en-US" sz="1200" b="1" dirty="0">
                          <a:solidFill>
                            <a:schemeClr val="bg2"/>
                          </a:solidFill>
                          <a:effectLst/>
                          <a:latin typeface="+mn-lt"/>
                          <a:ea typeface="MS Mincho" panose="02020609040205080304" pitchFamily="49" charset="-128"/>
                          <a:cs typeface="Calibri" panose="020F0502020204030204" pitchFamily="34" charset="0"/>
                        </a:rPr>
                        <a:t>Comms / Technical Transfer Plan</a:t>
                      </a:r>
                      <a:endParaRPr lang="en-US" sz="1200" dirty="0">
                        <a:solidFill>
                          <a:schemeClr val="bg2"/>
                        </a:solidFill>
                        <a:effectLst/>
                        <a:latin typeface="+mn-lt"/>
                        <a:ea typeface="MS Mincho" panose="02020609040205080304" pitchFamily="49" charset="-128"/>
                        <a:cs typeface="Times New Roman" panose="02020603050405020304" pitchFamily="18" charset="0"/>
                      </a:endParaRPr>
                    </a:p>
                  </a:txBody>
                  <a:tcPr marL="24384" marR="24384" marT="24384" marB="24384" anchor="ctr">
                    <a:solidFill>
                      <a:srgbClr val="7688AA"/>
                    </a:solidFill>
                  </a:tcPr>
                </a:tc>
                <a:tc>
                  <a:txBody>
                    <a:bodyPr/>
                    <a:lstStyle/>
                    <a:p>
                      <a:pPr marL="91440" marR="0" algn="ctr">
                        <a:lnSpc>
                          <a:spcPct val="115000"/>
                        </a:lnSpc>
                        <a:spcBef>
                          <a:spcPts val="0"/>
                        </a:spcBef>
                        <a:spcAft>
                          <a:spcPts val="600"/>
                        </a:spcAft>
                      </a:pPr>
                      <a:r>
                        <a:rPr lang="en-US" sz="1200" b="1" dirty="0">
                          <a:solidFill>
                            <a:schemeClr val="bg2"/>
                          </a:solidFill>
                          <a:effectLst/>
                          <a:latin typeface="+mn-lt"/>
                          <a:ea typeface="MS Mincho" panose="02020609040205080304" pitchFamily="49" charset="-128"/>
                          <a:cs typeface="Calibri" panose="020F0502020204030204" pitchFamily="34" charset="0"/>
                        </a:rPr>
                        <a:t>Lead POC</a:t>
                      </a:r>
                      <a:endParaRPr lang="en-US" sz="1200" dirty="0">
                        <a:solidFill>
                          <a:schemeClr val="bg2"/>
                        </a:solidFill>
                        <a:effectLst/>
                        <a:latin typeface="+mn-lt"/>
                        <a:ea typeface="MS Mincho" panose="02020609040205080304" pitchFamily="49" charset="-128"/>
                        <a:cs typeface="Times New Roman" panose="02020603050405020304" pitchFamily="18" charset="0"/>
                      </a:endParaRPr>
                    </a:p>
                  </a:txBody>
                  <a:tcPr marL="24384" marR="24384" marT="24384" marB="24384" anchor="ctr">
                    <a:solidFill>
                      <a:srgbClr val="7688AA"/>
                    </a:solidFill>
                  </a:tcPr>
                </a:tc>
                <a:tc>
                  <a:txBody>
                    <a:bodyPr/>
                    <a:lstStyle/>
                    <a:p>
                      <a:pPr marL="91440" marR="0" algn="ctr">
                        <a:lnSpc>
                          <a:spcPct val="115000"/>
                        </a:lnSpc>
                        <a:spcBef>
                          <a:spcPts val="0"/>
                        </a:spcBef>
                        <a:spcAft>
                          <a:spcPts val="600"/>
                        </a:spcAft>
                      </a:pPr>
                      <a:r>
                        <a:rPr lang="en-US" sz="1200" b="1" dirty="0">
                          <a:solidFill>
                            <a:schemeClr val="bg2"/>
                          </a:solidFill>
                          <a:effectLst/>
                          <a:latin typeface="+mn-lt"/>
                          <a:ea typeface="MS Mincho" panose="02020609040205080304" pitchFamily="49" charset="-128"/>
                          <a:cs typeface="Calibri" panose="020F0502020204030204" pitchFamily="34" charset="0"/>
                        </a:rPr>
                        <a:t>Original Start Date (MM/YYYY)</a:t>
                      </a:r>
                      <a:endParaRPr lang="en-US" sz="1200" dirty="0">
                        <a:solidFill>
                          <a:schemeClr val="bg2"/>
                        </a:solidFill>
                        <a:effectLst/>
                        <a:latin typeface="+mn-lt"/>
                        <a:ea typeface="MS Mincho" panose="02020609040205080304" pitchFamily="49" charset="-128"/>
                        <a:cs typeface="Times New Roman" panose="02020603050405020304" pitchFamily="18" charset="0"/>
                      </a:endParaRPr>
                    </a:p>
                  </a:txBody>
                  <a:tcPr marL="24384" marR="24384" marT="24384" marB="24384" anchor="ctr">
                    <a:solidFill>
                      <a:srgbClr val="7688AA"/>
                    </a:solidFill>
                  </a:tcPr>
                </a:tc>
                <a:tc>
                  <a:txBody>
                    <a:bodyPr/>
                    <a:lstStyle/>
                    <a:p>
                      <a:pPr marL="91440" marR="0" algn="ctr">
                        <a:lnSpc>
                          <a:spcPct val="115000"/>
                        </a:lnSpc>
                        <a:spcBef>
                          <a:spcPts val="0"/>
                        </a:spcBef>
                        <a:spcAft>
                          <a:spcPts val="600"/>
                        </a:spcAft>
                      </a:pPr>
                      <a:r>
                        <a:rPr lang="en-US" sz="1200" b="1" dirty="0">
                          <a:solidFill>
                            <a:schemeClr val="bg2"/>
                          </a:solidFill>
                          <a:effectLst/>
                          <a:latin typeface="+mn-lt"/>
                          <a:ea typeface="MS Mincho" panose="02020609040205080304" pitchFamily="49" charset="-128"/>
                          <a:cs typeface="Times New Roman" panose="02020603050405020304" pitchFamily="18" charset="0"/>
                        </a:rPr>
                        <a:t>Actual Start Date </a:t>
                      </a:r>
                      <a:r>
                        <a:rPr lang="en-US" sz="1200" b="1" dirty="0">
                          <a:solidFill>
                            <a:schemeClr val="bg2"/>
                          </a:solidFill>
                          <a:effectLst/>
                          <a:latin typeface="+mn-lt"/>
                          <a:ea typeface="MS Mincho" panose="02020609040205080304" pitchFamily="49" charset="-128"/>
                          <a:cs typeface="Calibri" panose="020F0502020204030204" pitchFamily="34" charset="0"/>
                        </a:rPr>
                        <a:t>(MM/YYYY)</a:t>
                      </a:r>
                      <a:endParaRPr lang="en-US" sz="1200" b="1" dirty="0">
                        <a:solidFill>
                          <a:schemeClr val="bg2"/>
                        </a:solidFill>
                        <a:effectLst/>
                        <a:latin typeface="+mn-lt"/>
                        <a:ea typeface="MS Mincho" panose="02020609040205080304" pitchFamily="49" charset="-128"/>
                        <a:cs typeface="Times New Roman" panose="02020603050405020304" pitchFamily="18" charset="0"/>
                      </a:endParaRPr>
                    </a:p>
                  </a:txBody>
                  <a:tcPr marL="24384" marR="24384" marT="24384" marB="24384" anchor="ctr">
                    <a:solidFill>
                      <a:srgbClr val="7688AA"/>
                    </a:solidFill>
                  </a:tcPr>
                </a:tc>
                <a:tc>
                  <a:txBody>
                    <a:bodyPr/>
                    <a:lstStyle/>
                    <a:p>
                      <a:pPr marL="91440" marR="0" algn="ctr">
                        <a:lnSpc>
                          <a:spcPct val="115000"/>
                        </a:lnSpc>
                        <a:spcBef>
                          <a:spcPts val="0"/>
                        </a:spcBef>
                        <a:spcAft>
                          <a:spcPts val="600"/>
                        </a:spcAft>
                      </a:pPr>
                      <a:r>
                        <a:rPr lang="en-US" sz="1200" b="1" dirty="0">
                          <a:solidFill>
                            <a:schemeClr val="bg2"/>
                          </a:solidFill>
                          <a:effectLst/>
                          <a:latin typeface="+mn-lt"/>
                          <a:ea typeface="MS Mincho" panose="02020609040205080304" pitchFamily="49" charset="-128"/>
                          <a:cs typeface="Calibri" panose="020F0502020204030204" pitchFamily="34" charset="0"/>
                        </a:rPr>
                        <a:t>Original  End Date (MM/YYYY)</a:t>
                      </a:r>
                      <a:endParaRPr lang="en-US" sz="1200" dirty="0">
                        <a:solidFill>
                          <a:schemeClr val="bg2"/>
                        </a:solidFill>
                        <a:effectLst/>
                        <a:latin typeface="+mn-lt"/>
                        <a:ea typeface="MS Mincho" panose="02020609040205080304" pitchFamily="49" charset="-128"/>
                        <a:cs typeface="Times New Roman" panose="02020603050405020304" pitchFamily="18" charset="0"/>
                      </a:endParaRPr>
                    </a:p>
                  </a:txBody>
                  <a:tcPr marL="24384" marR="24384" marT="24384" marB="24384" anchor="ctr">
                    <a:solidFill>
                      <a:srgbClr val="7688AA"/>
                    </a:solidFill>
                  </a:tcPr>
                </a:tc>
                <a:tc>
                  <a:txBody>
                    <a:bodyPr/>
                    <a:lstStyle/>
                    <a:p>
                      <a:pPr marL="91440" marR="0" algn="ctr">
                        <a:lnSpc>
                          <a:spcPct val="115000"/>
                        </a:lnSpc>
                        <a:spcBef>
                          <a:spcPts val="0"/>
                        </a:spcBef>
                        <a:spcAft>
                          <a:spcPts val="600"/>
                        </a:spcAft>
                      </a:pPr>
                      <a:r>
                        <a:rPr lang="en-US" sz="1200" b="1" dirty="0">
                          <a:solidFill>
                            <a:schemeClr val="bg2"/>
                          </a:solidFill>
                          <a:effectLst/>
                          <a:latin typeface="+mn-lt"/>
                          <a:ea typeface="MS Mincho" panose="02020609040205080304" pitchFamily="49" charset="-128"/>
                          <a:cs typeface="Calibri" panose="020F0502020204030204" pitchFamily="34" charset="0"/>
                        </a:rPr>
                        <a:t>Actual End Date (MM/YYYY)</a:t>
                      </a:r>
                      <a:endParaRPr lang="en-US" sz="1200" dirty="0">
                        <a:solidFill>
                          <a:schemeClr val="bg2"/>
                        </a:solidFill>
                        <a:effectLst/>
                        <a:latin typeface="+mn-lt"/>
                        <a:ea typeface="MS Mincho" panose="02020609040205080304" pitchFamily="49" charset="-128"/>
                        <a:cs typeface="Times New Roman" panose="02020603050405020304" pitchFamily="18" charset="0"/>
                      </a:endParaRPr>
                    </a:p>
                  </a:txBody>
                  <a:tcPr marL="24384" marR="24384" marT="24384" marB="24384" anchor="ctr">
                    <a:solidFill>
                      <a:srgbClr val="7688AA"/>
                    </a:solidFill>
                  </a:tcPr>
                </a:tc>
                <a:tc>
                  <a:txBody>
                    <a:bodyPr/>
                    <a:lstStyle/>
                    <a:p>
                      <a:pPr marL="91440" marR="0" algn="ctr">
                        <a:lnSpc>
                          <a:spcPct val="115000"/>
                        </a:lnSpc>
                        <a:spcBef>
                          <a:spcPts val="0"/>
                        </a:spcBef>
                        <a:spcAft>
                          <a:spcPts val="600"/>
                        </a:spcAft>
                      </a:pPr>
                      <a:r>
                        <a:rPr lang="en-US" sz="1200" b="1" dirty="0">
                          <a:solidFill>
                            <a:schemeClr val="bg2"/>
                          </a:solidFill>
                          <a:effectLst/>
                          <a:latin typeface="+mn-lt"/>
                          <a:ea typeface="MS Mincho" panose="02020609040205080304" pitchFamily="49" charset="-128"/>
                          <a:cs typeface="Times New Roman" panose="02020603050405020304" pitchFamily="18" charset="0"/>
                        </a:rPr>
                        <a:t>Budget ($K)</a:t>
                      </a:r>
                    </a:p>
                  </a:txBody>
                  <a:tcPr marL="24384" marR="24384" marT="24384" marB="24384" anchor="ctr">
                    <a:solidFill>
                      <a:srgbClr val="7688AA"/>
                    </a:solidFill>
                  </a:tcPr>
                </a:tc>
                <a:tc>
                  <a:txBody>
                    <a:bodyPr/>
                    <a:lstStyle/>
                    <a:p>
                      <a:pPr marL="91440" marR="0" algn="ctr">
                        <a:lnSpc>
                          <a:spcPct val="115000"/>
                        </a:lnSpc>
                        <a:spcBef>
                          <a:spcPts val="0"/>
                        </a:spcBef>
                        <a:spcAft>
                          <a:spcPts val="600"/>
                        </a:spcAft>
                      </a:pPr>
                      <a:r>
                        <a:rPr lang="en-US" sz="1200" b="1" dirty="0">
                          <a:solidFill>
                            <a:schemeClr val="bg2"/>
                          </a:solidFill>
                          <a:effectLst/>
                          <a:latin typeface="+mn-lt"/>
                          <a:ea typeface="MS Mincho" panose="02020609040205080304" pitchFamily="49" charset="-128"/>
                          <a:cs typeface="Calibri" panose="020F0502020204030204" pitchFamily="34" charset="0"/>
                        </a:rPr>
                        <a:t>Percent Complete (%)</a:t>
                      </a:r>
                      <a:endParaRPr lang="en-US" sz="1200" dirty="0">
                        <a:solidFill>
                          <a:schemeClr val="bg2"/>
                        </a:solidFill>
                        <a:effectLst/>
                        <a:latin typeface="+mn-lt"/>
                        <a:ea typeface="MS Mincho" panose="02020609040205080304" pitchFamily="49" charset="-128"/>
                        <a:cs typeface="Times New Roman" panose="02020603050405020304" pitchFamily="18" charset="0"/>
                      </a:endParaRPr>
                    </a:p>
                  </a:txBody>
                  <a:tcPr marL="24384" marR="24384" marT="24384" marB="24384" anchor="ctr">
                    <a:solidFill>
                      <a:srgbClr val="7688AA"/>
                    </a:solidFill>
                  </a:tcPr>
                </a:tc>
                <a:tc>
                  <a:txBody>
                    <a:bodyPr/>
                    <a:lstStyle/>
                    <a:p>
                      <a:pPr marL="91440" marR="0" algn="ctr">
                        <a:spcBef>
                          <a:spcPts val="0"/>
                        </a:spcBef>
                        <a:spcAft>
                          <a:spcPts val="600"/>
                        </a:spcAft>
                      </a:pPr>
                      <a:r>
                        <a:rPr lang="en-US" sz="1200" dirty="0">
                          <a:solidFill>
                            <a:schemeClr val="bg2"/>
                          </a:solidFill>
                          <a:effectLst/>
                          <a:latin typeface="+mn-lt"/>
                          <a:ea typeface="MS Mincho" panose="02020609040205080304" pitchFamily="49" charset="-128"/>
                          <a:cs typeface="Times New Roman" panose="02020603050405020304" pitchFamily="18" charset="0"/>
                        </a:rPr>
                        <a:t>Notes</a:t>
                      </a:r>
                    </a:p>
                  </a:txBody>
                  <a:tcPr marL="24384" marR="24384" marT="24384" marB="24384" anchor="ctr">
                    <a:solidFill>
                      <a:srgbClr val="7688AA"/>
                    </a:solidFill>
                  </a:tcPr>
                </a:tc>
                <a:extLst>
                  <a:ext uri="{0D108BD9-81ED-4DB2-BD59-A6C34878D82A}">
                    <a16:rowId xmlns:a16="http://schemas.microsoft.com/office/drawing/2014/main" val="3784408905"/>
                  </a:ext>
                </a:extLst>
              </a:tr>
              <a:tr h="469016">
                <a:tc>
                  <a:txBody>
                    <a:bodyPr/>
                    <a:lstStyle/>
                    <a:p>
                      <a:pPr marL="91440" algn="l" fontAlgn="t"/>
                      <a:r>
                        <a:rPr lang="en-US" sz="1200" b="0" i="0" u="none" strike="noStrike" dirty="0">
                          <a:solidFill>
                            <a:srgbClr val="000000"/>
                          </a:solidFill>
                          <a:effectLst/>
                          <a:latin typeface="Arial" panose="020B0604020202020204" pitchFamily="34" charset="0"/>
                        </a:rPr>
                        <a:t>Exploratory modeling analysis of combined ag lands + reservoir management</a:t>
                      </a:r>
                    </a:p>
                  </a:txBody>
                  <a:tcPr marL="9525" marR="9525" marT="9525" marB="0"/>
                </a:tc>
                <a:tc>
                  <a:txBody>
                    <a:bodyPr/>
                    <a:lstStyle/>
                    <a:p>
                      <a:pPr marL="91440" algn="l" fontAlgn="t"/>
                      <a:r>
                        <a:rPr lang="en-US" sz="1200" b="0" i="0" u="none" strike="noStrike">
                          <a:solidFill>
                            <a:srgbClr val="000000"/>
                          </a:solidFill>
                          <a:effectLst/>
                          <a:latin typeface="Arial" panose="020B0604020202020204" pitchFamily="34" charset="0"/>
                        </a:rPr>
                        <a:t>Multiple SWAT scenarios exploring links and impacts on water quality</a:t>
                      </a:r>
                    </a:p>
                  </a:txBody>
                  <a:tcPr marL="9525" marR="9525" marT="9525" marB="0"/>
                </a:tc>
                <a:tc>
                  <a:txBody>
                    <a:bodyPr/>
                    <a:lstStyle/>
                    <a:p>
                      <a:pPr marL="91440" algn="l" fontAlgn="t"/>
                      <a:r>
                        <a:rPr lang="en-US" sz="1200" b="0" i="0" u="none" strike="noStrike">
                          <a:solidFill>
                            <a:srgbClr val="000000"/>
                          </a:solidFill>
                          <a:effectLst/>
                          <a:latin typeface="Arial" panose="020B0604020202020204" pitchFamily="34" charset="0"/>
                        </a:rPr>
                        <a:t>Journal publication, webinar, EWN website content</a:t>
                      </a:r>
                    </a:p>
                  </a:txBody>
                  <a:tcPr marL="9525" marR="9525" marT="9525" marB="0"/>
                </a:tc>
                <a:tc>
                  <a:txBody>
                    <a:bodyPr/>
                    <a:lstStyle/>
                    <a:p>
                      <a:pPr marL="91440" algn="ctr" fontAlgn="t"/>
                      <a:r>
                        <a:rPr lang="en-US" sz="1200" b="0" i="0" u="none" strike="noStrike" dirty="0">
                          <a:solidFill>
                            <a:srgbClr val="000000"/>
                          </a:solidFill>
                          <a:effectLst/>
                          <a:latin typeface="Arial" panose="020B0604020202020204" pitchFamily="34" charset="0"/>
                        </a:rPr>
                        <a:t>Liu</a:t>
                      </a:r>
                    </a:p>
                  </a:txBody>
                  <a:tcPr marL="9525" marR="9525" marT="9525" marB="0"/>
                </a:tc>
                <a:tc>
                  <a:txBody>
                    <a:bodyPr/>
                    <a:lstStyle/>
                    <a:p>
                      <a:pPr marL="91440" algn="ctr" fontAlgn="t"/>
                      <a:r>
                        <a:rPr lang="en-US" sz="1200" b="0" i="0" u="none" strike="noStrike">
                          <a:solidFill>
                            <a:srgbClr val="000000"/>
                          </a:solidFill>
                          <a:effectLst/>
                          <a:latin typeface="Arial" panose="020B0604020202020204" pitchFamily="34" charset="0"/>
                        </a:rPr>
                        <a:t>08/2022</a:t>
                      </a:r>
                    </a:p>
                  </a:txBody>
                  <a:tcPr marL="9525" marR="9525" marT="9525" marB="0"/>
                </a:tc>
                <a:tc>
                  <a:txBody>
                    <a:bodyPr/>
                    <a:lstStyle/>
                    <a:p>
                      <a:pPr marL="91440" algn="ctr" fontAlgn="t"/>
                      <a:r>
                        <a:rPr lang="en-US" sz="1200" b="0" i="0" u="none" strike="noStrike" dirty="0">
                          <a:solidFill>
                            <a:srgbClr val="000000"/>
                          </a:solidFill>
                          <a:effectLst/>
                          <a:latin typeface="Arial" panose="020B0604020202020204" pitchFamily="34" charset="0"/>
                        </a:rPr>
                        <a:t>10/2022</a:t>
                      </a:r>
                    </a:p>
                  </a:txBody>
                  <a:tcPr marL="9525" marR="9525" marT="9525" marB="0"/>
                </a:tc>
                <a:tc>
                  <a:txBody>
                    <a:bodyPr/>
                    <a:lstStyle/>
                    <a:p>
                      <a:pPr marL="91440" algn="ctr" fontAlgn="t"/>
                      <a:r>
                        <a:rPr lang="en-US" sz="1200" b="0" i="0" u="none" strike="noStrike" dirty="0">
                          <a:solidFill>
                            <a:srgbClr val="000000"/>
                          </a:solidFill>
                          <a:effectLst/>
                          <a:latin typeface="Arial" panose="020B0604020202020204" pitchFamily="34" charset="0"/>
                        </a:rPr>
                        <a:t>12/2022</a:t>
                      </a:r>
                    </a:p>
                  </a:txBody>
                  <a:tcPr marL="9525" marR="9525" marT="9525" marB="0"/>
                </a:tc>
                <a:tc>
                  <a:txBody>
                    <a:bodyPr/>
                    <a:lstStyle/>
                    <a:p>
                      <a:pPr marL="91440" algn="ctr" fontAlgn="t"/>
                      <a:r>
                        <a:rPr lang="en-US" sz="1200" b="0" i="0" u="none" strike="noStrike" dirty="0">
                          <a:solidFill>
                            <a:srgbClr val="000000"/>
                          </a:solidFill>
                          <a:effectLst/>
                          <a:latin typeface="Arial" panose="020B0604020202020204" pitchFamily="34" charset="0"/>
                        </a:rPr>
                        <a:t>12/2024</a:t>
                      </a:r>
                    </a:p>
                  </a:txBody>
                  <a:tcPr marL="9525" marR="9525" marT="9525" marB="0"/>
                </a:tc>
                <a:tc>
                  <a:txBody>
                    <a:bodyPr/>
                    <a:lstStyle/>
                    <a:p>
                      <a:pPr marL="91440" algn="ctr" fontAlgn="t"/>
                      <a:r>
                        <a:rPr lang="en-US" sz="1200" b="0" i="0" u="none" strike="noStrike" dirty="0">
                          <a:solidFill>
                            <a:srgbClr val="000000"/>
                          </a:solidFill>
                          <a:effectLst/>
                          <a:latin typeface="Arial" panose="020B0604020202020204" pitchFamily="34" charset="0"/>
                        </a:rPr>
                        <a:t>71.9</a:t>
                      </a:r>
                    </a:p>
                  </a:txBody>
                  <a:tcPr marL="9525" marR="9525" marT="9525" marB="0"/>
                </a:tc>
                <a:tc>
                  <a:txBody>
                    <a:bodyPr/>
                    <a:lstStyle/>
                    <a:p>
                      <a:pPr marL="91440" algn="ctr" fontAlgn="t"/>
                      <a:r>
                        <a:rPr lang="en-US" sz="1200" b="0" i="0" u="none" strike="noStrike" dirty="0">
                          <a:solidFill>
                            <a:srgbClr val="000000"/>
                          </a:solidFill>
                          <a:effectLst/>
                          <a:latin typeface="Arial" panose="020B0604020202020204" pitchFamily="34" charset="0"/>
                        </a:rPr>
                        <a:t>80%</a:t>
                      </a:r>
                    </a:p>
                  </a:txBody>
                  <a:tcPr marL="9525" marR="9525" marT="9525" marB="0"/>
                </a:tc>
                <a:tc>
                  <a:txBody>
                    <a:bodyPr/>
                    <a:lstStyle/>
                    <a:p>
                      <a:pPr marL="91440"/>
                      <a:r>
                        <a:rPr lang="en-US" sz="1200" dirty="0">
                          <a:latin typeface="+mn-lt"/>
                        </a:rPr>
                        <a:t>Quantity done; quality calibration is taking longer (and now have additional task for this)</a:t>
                      </a:r>
                    </a:p>
                  </a:txBody>
                  <a:tcPr marL="24384" marR="24384" marT="24384" marB="24384"/>
                </a:tc>
                <a:extLst>
                  <a:ext uri="{0D108BD9-81ED-4DB2-BD59-A6C34878D82A}">
                    <a16:rowId xmlns:a16="http://schemas.microsoft.com/office/drawing/2014/main" val="291076823"/>
                  </a:ext>
                </a:extLst>
              </a:tr>
              <a:tr h="675934">
                <a:tc>
                  <a:txBody>
                    <a:bodyPr/>
                    <a:lstStyle/>
                    <a:p>
                      <a:pPr marL="91440" algn="l" fontAlgn="t"/>
                      <a:r>
                        <a:rPr lang="en-US" sz="1200" b="0" i="0" u="none" strike="noStrike" dirty="0">
                          <a:solidFill>
                            <a:srgbClr val="000000"/>
                          </a:solidFill>
                          <a:effectLst/>
                          <a:latin typeface="Arial" panose="020B0604020202020204" pitchFamily="34" charset="0"/>
                        </a:rPr>
                        <a:t>Exploratory analysis of causal learning to understand water quality outcomes</a:t>
                      </a:r>
                    </a:p>
                  </a:txBody>
                  <a:tcPr marL="9525" marR="9525" marT="9525" marB="0"/>
                </a:tc>
                <a:tc>
                  <a:txBody>
                    <a:bodyPr/>
                    <a:lstStyle/>
                    <a:p>
                      <a:pPr marL="91440" algn="l" fontAlgn="t"/>
                      <a:r>
                        <a:rPr lang="en-US" sz="1200" b="0" i="0" u="none" strike="noStrike">
                          <a:solidFill>
                            <a:srgbClr val="000000"/>
                          </a:solidFill>
                          <a:effectLst/>
                          <a:latin typeface="Arial" panose="020B0604020202020204" pitchFamily="34" charset="0"/>
                        </a:rPr>
                        <a:t>Causal learning maps and analysis</a:t>
                      </a:r>
                    </a:p>
                  </a:txBody>
                  <a:tcPr marL="9525" marR="9525" marT="9525" marB="0"/>
                </a:tc>
                <a:tc>
                  <a:txBody>
                    <a:bodyPr/>
                    <a:lstStyle/>
                    <a:p>
                      <a:pPr marL="91440" algn="l" fontAlgn="t"/>
                      <a:r>
                        <a:rPr lang="en-US" sz="1200" b="0" i="0" u="none" strike="noStrike" dirty="0">
                          <a:solidFill>
                            <a:srgbClr val="000000"/>
                          </a:solidFill>
                          <a:effectLst/>
                          <a:latin typeface="Arial" panose="020B0604020202020204" pitchFamily="34" charset="0"/>
                        </a:rPr>
                        <a:t>Journal publication, webinar, EWN website content</a:t>
                      </a:r>
                    </a:p>
                  </a:txBody>
                  <a:tcPr marL="9525" marR="9525" marT="9525" marB="0"/>
                </a:tc>
                <a:tc>
                  <a:txBody>
                    <a:bodyPr/>
                    <a:lstStyle/>
                    <a:p>
                      <a:pPr marL="91440" algn="ctr" fontAlgn="t"/>
                      <a:r>
                        <a:rPr lang="en-US" sz="1200" b="0" i="0" u="none" strike="noStrike">
                          <a:solidFill>
                            <a:srgbClr val="000000"/>
                          </a:solidFill>
                          <a:effectLst/>
                          <a:latin typeface="Arial" panose="020B0604020202020204" pitchFamily="34" charset="0"/>
                        </a:rPr>
                        <a:t>Candan</a:t>
                      </a:r>
                      <a:r>
                        <a:rPr lang="en-US" sz="800" b="0" i="0" u="none" strike="noStrike">
                          <a:solidFill>
                            <a:srgbClr val="000000"/>
                          </a:solidFill>
                          <a:effectLst/>
                          <a:latin typeface="Arial" panose="020B0604020202020204" pitchFamily="34" charset="0"/>
                        </a:rPr>
                        <a:t> </a:t>
                      </a:r>
                      <a:endParaRPr lang="en-US" sz="1200" b="0" i="0" u="none" strike="noStrike">
                        <a:solidFill>
                          <a:srgbClr val="000000"/>
                        </a:solidFill>
                        <a:effectLst/>
                        <a:latin typeface="Arial" panose="020B0604020202020204" pitchFamily="34" charset="0"/>
                      </a:endParaRPr>
                    </a:p>
                  </a:txBody>
                  <a:tcPr marL="9525" marR="9525" marT="9525" marB="0"/>
                </a:tc>
                <a:tc>
                  <a:txBody>
                    <a:bodyPr/>
                    <a:lstStyle/>
                    <a:p>
                      <a:pPr marL="91440" algn="ctr" fontAlgn="t"/>
                      <a:r>
                        <a:rPr lang="en-US" sz="1200" b="0" i="0" u="none" strike="noStrike">
                          <a:solidFill>
                            <a:srgbClr val="000000"/>
                          </a:solidFill>
                          <a:effectLst/>
                          <a:latin typeface="Arial" panose="020B0604020202020204" pitchFamily="34" charset="0"/>
                        </a:rPr>
                        <a:t>08/2022</a:t>
                      </a:r>
                    </a:p>
                  </a:txBody>
                  <a:tcPr marL="9525" marR="9525" marT="9525" marB="0"/>
                </a:tc>
                <a:tc>
                  <a:txBody>
                    <a:bodyPr/>
                    <a:lstStyle/>
                    <a:p>
                      <a:pPr marL="91440" algn="ctr" fontAlgn="t"/>
                      <a:r>
                        <a:rPr lang="en-US" sz="1200" b="0" i="0" u="none" strike="noStrike" dirty="0">
                          <a:solidFill>
                            <a:srgbClr val="000000"/>
                          </a:solidFill>
                          <a:effectLst/>
                          <a:latin typeface="Arial" panose="020B0604020202020204" pitchFamily="34" charset="0"/>
                        </a:rPr>
                        <a:t>10/2022</a:t>
                      </a:r>
                    </a:p>
                  </a:txBody>
                  <a:tcPr marL="9525" marR="9525" marT="9525" marB="0"/>
                </a:tc>
                <a:tc>
                  <a:txBody>
                    <a:bodyPr/>
                    <a:lstStyle/>
                    <a:p>
                      <a:pPr marL="91440" algn="ctr" fontAlgn="t"/>
                      <a:r>
                        <a:rPr lang="en-US" sz="1200" b="0" i="0" u="none" strike="noStrike" dirty="0">
                          <a:solidFill>
                            <a:srgbClr val="000000"/>
                          </a:solidFill>
                          <a:effectLst/>
                          <a:latin typeface="Arial" panose="020B0604020202020204" pitchFamily="34" charset="0"/>
                        </a:rPr>
                        <a:t>07/2023</a:t>
                      </a:r>
                    </a:p>
                  </a:txBody>
                  <a:tcPr marL="9525" marR="9525" marT="9525" marB="0"/>
                </a:tc>
                <a:tc>
                  <a:txBody>
                    <a:bodyPr/>
                    <a:lstStyle/>
                    <a:p>
                      <a:pPr marL="91440" algn="ctr" fontAlgn="t"/>
                      <a:r>
                        <a:rPr lang="en-US" sz="1200" b="0" i="0" u="none" strike="noStrike" dirty="0">
                          <a:solidFill>
                            <a:srgbClr val="000000"/>
                          </a:solidFill>
                          <a:effectLst/>
                          <a:latin typeface="Arial" panose="020B0604020202020204" pitchFamily="34" charset="0"/>
                        </a:rPr>
                        <a:t>12/2024</a:t>
                      </a:r>
                    </a:p>
                  </a:txBody>
                  <a:tcPr marL="9525" marR="9525" marT="9525" marB="0"/>
                </a:tc>
                <a:tc>
                  <a:txBody>
                    <a:bodyPr/>
                    <a:lstStyle/>
                    <a:p>
                      <a:pPr marL="91440" algn="ctr" fontAlgn="t"/>
                      <a:r>
                        <a:rPr lang="en-US" sz="1200" b="0" i="0" u="none" strike="noStrike" dirty="0">
                          <a:solidFill>
                            <a:srgbClr val="000000"/>
                          </a:solidFill>
                          <a:effectLst/>
                          <a:latin typeface="Arial" panose="020B0604020202020204" pitchFamily="34" charset="0"/>
                        </a:rPr>
                        <a:t>66.2</a:t>
                      </a:r>
                    </a:p>
                  </a:txBody>
                  <a:tcPr marL="9525" marR="9525" marT="9525" marB="0"/>
                </a:tc>
                <a:tc>
                  <a:txBody>
                    <a:bodyPr/>
                    <a:lstStyle/>
                    <a:p>
                      <a:pPr marL="91440" algn="ctr" fontAlgn="t"/>
                      <a:r>
                        <a:rPr lang="en-US" sz="1200" b="0" i="0" u="none" strike="noStrike" dirty="0">
                          <a:solidFill>
                            <a:srgbClr val="000000"/>
                          </a:solidFill>
                          <a:effectLst/>
                          <a:latin typeface="Arial" panose="020B0604020202020204" pitchFamily="34" charset="0"/>
                        </a:rPr>
                        <a:t>80%</a:t>
                      </a:r>
                    </a:p>
                  </a:txBody>
                  <a:tcPr marL="9525" marR="9525" marT="9525" marB="0"/>
                </a:tc>
                <a:tc>
                  <a:txBody>
                    <a:bodyPr/>
                    <a:lstStyle/>
                    <a:p>
                      <a:pPr marL="91440"/>
                      <a:r>
                        <a:rPr lang="en-US" sz="1200" dirty="0">
                          <a:latin typeface="+mn-lt"/>
                        </a:rPr>
                        <a:t>Quantity done; quality still ongoing</a:t>
                      </a:r>
                    </a:p>
                  </a:txBody>
                  <a:tcPr marL="24384" marR="24384" marT="24384" marB="24384"/>
                </a:tc>
                <a:extLst>
                  <a:ext uri="{0D108BD9-81ED-4DB2-BD59-A6C34878D82A}">
                    <a16:rowId xmlns:a16="http://schemas.microsoft.com/office/drawing/2014/main" val="70177493"/>
                  </a:ext>
                </a:extLst>
              </a:tr>
              <a:tr h="882854">
                <a:tc>
                  <a:txBody>
                    <a:bodyPr/>
                    <a:lstStyle/>
                    <a:p>
                      <a:pPr marL="91440" algn="l" fontAlgn="t"/>
                      <a:r>
                        <a:rPr lang="en-US" sz="1200" b="0" i="0" u="none" strike="noStrike" dirty="0">
                          <a:solidFill>
                            <a:srgbClr val="000000"/>
                          </a:solidFill>
                          <a:effectLst/>
                          <a:latin typeface="Arial" panose="020B0604020202020204" pitchFamily="34" charset="0"/>
                        </a:rPr>
                        <a:t>Identify data to be used in large scoping activity</a:t>
                      </a:r>
                    </a:p>
                  </a:txBody>
                  <a:tcPr marL="9525" marR="9525" marT="9525" marB="0"/>
                </a:tc>
                <a:tc>
                  <a:txBody>
                    <a:bodyPr/>
                    <a:lstStyle/>
                    <a:p>
                      <a:pPr marL="91440" algn="l" fontAlgn="t"/>
                      <a:r>
                        <a:rPr lang="en-US" sz="1200" b="0" i="0" u="none" strike="noStrike">
                          <a:solidFill>
                            <a:srgbClr val="000000"/>
                          </a:solidFill>
                          <a:effectLst/>
                          <a:latin typeface="Arial" panose="020B0604020202020204" pitchFamily="34" charset="0"/>
                        </a:rPr>
                        <a:t>Comprehensive list of data, sources, and metadata</a:t>
                      </a:r>
                    </a:p>
                  </a:txBody>
                  <a:tcPr marL="9525" marR="9525" marT="9525" marB="0"/>
                </a:tc>
                <a:tc>
                  <a:txBody>
                    <a:bodyPr/>
                    <a:lstStyle/>
                    <a:p>
                      <a:pPr marL="91440" algn="l" fontAlgn="t"/>
                      <a:r>
                        <a:rPr lang="en-US" sz="1200" b="0" i="0" u="none" strike="noStrike">
                          <a:solidFill>
                            <a:srgbClr val="000000"/>
                          </a:solidFill>
                          <a:effectLst/>
                          <a:latin typeface="Arial" panose="020B0604020202020204" pitchFamily="34" charset="0"/>
                        </a:rPr>
                        <a:t>N/A- internal outcome</a:t>
                      </a:r>
                    </a:p>
                  </a:txBody>
                  <a:tcPr marL="9525" marR="9525" marT="9525" marB="0"/>
                </a:tc>
                <a:tc>
                  <a:txBody>
                    <a:bodyPr/>
                    <a:lstStyle/>
                    <a:p>
                      <a:pPr marL="91440" algn="ctr" fontAlgn="t"/>
                      <a:r>
                        <a:rPr lang="en-US" sz="1200" b="0" i="0" u="none" strike="noStrike">
                          <a:solidFill>
                            <a:srgbClr val="000000"/>
                          </a:solidFill>
                          <a:effectLst/>
                          <a:latin typeface="Arial" panose="020B0604020202020204" pitchFamily="34" charset="0"/>
                        </a:rPr>
                        <a:t>Muenich</a:t>
                      </a:r>
                    </a:p>
                  </a:txBody>
                  <a:tcPr marL="9525" marR="9525" marT="9525" marB="0"/>
                </a:tc>
                <a:tc>
                  <a:txBody>
                    <a:bodyPr/>
                    <a:lstStyle/>
                    <a:p>
                      <a:pPr marL="91440" algn="ctr" fontAlgn="t"/>
                      <a:r>
                        <a:rPr lang="en-US" sz="1200" b="0" i="0" u="none" strike="noStrike" dirty="0">
                          <a:solidFill>
                            <a:srgbClr val="000000"/>
                          </a:solidFill>
                          <a:effectLst/>
                          <a:latin typeface="Arial" panose="020B0604020202020204" pitchFamily="34" charset="0"/>
                        </a:rPr>
                        <a:t>10/2022</a:t>
                      </a:r>
                    </a:p>
                  </a:txBody>
                  <a:tcPr marL="9525" marR="9525" marT="9525" marB="0"/>
                </a:tc>
                <a:tc>
                  <a:txBody>
                    <a:bodyPr/>
                    <a:lstStyle/>
                    <a:p>
                      <a:pPr marL="91440" algn="ctr" fontAlgn="t"/>
                      <a:r>
                        <a:rPr lang="en-US" sz="1200" b="0" i="0" u="none" strike="noStrike" dirty="0">
                          <a:solidFill>
                            <a:srgbClr val="000000"/>
                          </a:solidFill>
                          <a:effectLst/>
                          <a:latin typeface="Arial" panose="020B0604020202020204" pitchFamily="34" charset="0"/>
                        </a:rPr>
                        <a:t>1/2023</a:t>
                      </a:r>
                    </a:p>
                  </a:txBody>
                  <a:tcPr marL="9525" marR="9525" marT="9525" marB="0"/>
                </a:tc>
                <a:tc>
                  <a:txBody>
                    <a:bodyPr/>
                    <a:lstStyle/>
                    <a:p>
                      <a:pPr marL="91440" algn="ctr" fontAlgn="t"/>
                      <a:r>
                        <a:rPr lang="en-US" sz="1200" b="0" i="0" u="none" strike="noStrike" dirty="0">
                          <a:solidFill>
                            <a:srgbClr val="000000"/>
                          </a:solidFill>
                          <a:effectLst/>
                          <a:latin typeface="Arial" panose="020B0604020202020204" pitchFamily="34" charset="0"/>
                        </a:rPr>
                        <a:t>01/2023</a:t>
                      </a:r>
                    </a:p>
                  </a:txBody>
                  <a:tcPr marL="9525" marR="9525" marT="9525" marB="0"/>
                </a:tc>
                <a:tc>
                  <a:txBody>
                    <a:bodyPr/>
                    <a:lstStyle/>
                    <a:p>
                      <a:pPr marL="91440" algn="ctr" fontAlgn="t"/>
                      <a:r>
                        <a:rPr lang="en-US" sz="1200" b="0" i="0" u="none" strike="noStrike" dirty="0">
                          <a:solidFill>
                            <a:srgbClr val="000000"/>
                          </a:solidFill>
                          <a:effectLst/>
                          <a:latin typeface="Arial" panose="020B0604020202020204" pitchFamily="34" charset="0"/>
                        </a:rPr>
                        <a:t>12/2023</a:t>
                      </a:r>
                    </a:p>
                  </a:txBody>
                  <a:tcPr marL="9525" marR="9525" marT="9525" marB="0"/>
                </a:tc>
                <a:tc>
                  <a:txBody>
                    <a:bodyPr/>
                    <a:lstStyle/>
                    <a:p>
                      <a:pPr marL="91440" algn="ctr" fontAlgn="t"/>
                      <a:r>
                        <a:rPr lang="en-US" sz="1200" b="0" i="0" u="none" strike="noStrike" dirty="0">
                          <a:solidFill>
                            <a:srgbClr val="000000"/>
                          </a:solidFill>
                          <a:effectLst/>
                          <a:latin typeface="Arial" panose="020B0604020202020204" pitchFamily="34" charset="0"/>
                        </a:rPr>
                        <a:t>51.3</a:t>
                      </a:r>
                    </a:p>
                  </a:txBody>
                  <a:tcPr marL="9525" marR="9525" marT="9525" marB="0"/>
                </a:tc>
                <a:tc>
                  <a:txBody>
                    <a:bodyPr/>
                    <a:lstStyle/>
                    <a:p>
                      <a:pPr marL="91440" algn="ctr" fontAlgn="t"/>
                      <a:r>
                        <a:rPr lang="en-US" sz="1200" b="0" i="0" u="none" strike="noStrike" dirty="0">
                          <a:solidFill>
                            <a:srgbClr val="000000"/>
                          </a:solidFill>
                          <a:effectLst/>
                          <a:latin typeface="Arial" panose="020B0604020202020204" pitchFamily="34" charset="0"/>
                        </a:rPr>
                        <a:t>100%</a:t>
                      </a:r>
                    </a:p>
                  </a:txBody>
                  <a:tcPr marL="9525" marR="9525" marT="9525" marB="0"/>
                </a:tc>
                <a:tc>
                  <a:txBody>
                    <a:bodyPr/>
                    <a:lstStyle/>
                    <a:p>
                      <a:pPr marL="91440"/>
                      <a:r>
                        <a:rPr lang="en-US" sz="1200" dirty="0">
                          <a:latin typeface="+mn-lt"/>
                        </a:rPr>
                        <a:t>List mostly complete</a:t>
                      </a:r>
                    </a:p>
                  </a:txBody>
                  <a:tcPr marL="24384" marR="24384" marT="24384" marB="24384"/>
                </a:tc>
                <a:extLst>
                  <a:ext uri="{0D108BD9-81ED-4DB2-BD59-A6C34878D82A}">
                    <a16:rowId xmlns:a16="http://schemas.microsoft.com/office/drawing/2014/main" val="3695423954"/>
                  </a:ext>
                </a:extLst>
              </a:tr>
              <a:tr h="882854">
                <a:tc>
                  <a:txBody>
                    <a:bodyPr/>
                    <a:lstStyle/>
                    <a:p>
                      <a:pPr marL="91440" algn="l" fontAlgn="t"/>
                      <a:r>
                        <a:rPr lang="en-US" sz="1200" b="0" i="0" u="none" strike="noStrike" dirty="0">
                          <a:solidFill>
                            <a:srgbClr val="000000"/>
                          </a:solidFill>
                          <a:effectLst/>
                          <a:latin typeface="Arial" panose="020B0604020202020204" pitchFamily="34" charset="0"/>
                        </a:rPr>
                        <a:t>Synthesis and transformation of data for scoping</a:t>
                      </a:r>
                    </a:p>
                  </a:txBody>
                  <a:tcPr marL="9525" marR="9525" marT="9525" marB="0"/>
                </a:tc>
                <a:tc>
                  <a:txBody>
                    <a:bodyPr/>
                    <a:lstStyle/>
                    <a:p>
                      <a:pPr marL="91440" algn="l" fontAlgn="t"/>
                      <a:r>
                        <a:rPr lang="en-US" sz="1200" b="0" i="0" u="none" strike="noStrike" dirty="0">
                          <a:solidFill>
                            <a:srgbClr val="000000"/>
                          </a:solidFill>
                          <a:effectLst/>
                          <a:latin typeface="Arial" panose="020B0604020202020204" pitchFamily="34" charset="0"/>
                        </a:rPr>
                        <a:t>Database of cleaned, transformed, and ready to use data</a:t>
                      </a:r>
                    </a:p>
                  </a:txBody>
                  <a:tcPr marL="9525" marR="9525" marT="9525" marB="0"/>
                </a:tc>
                <a:tc>
                  <a:txBody>
                    <a:bodyPr/>
                    <a:lstStyle/>
                    <a:p>
                      <a:pPr marL="91440" algn="l" fontAlgn="t"/>
                      <a:r>
                        <a:rPr lang="en-US" sz="1200" b="0" i="0" u="none" strike="noStrike" dirty="0">
                          <a:solidFill>
                            <a:srgbClr val="000000"/>
                          </a:solidFill>
                          <a:effectLst/>
                          <a:latin typeface="Arial" panose="020B0604020202020204" pitchFamily="34" charset="0"/>
                        </a:rPr>
                        <a:t>N/A – internal outcome</a:t>
                      </a:r>
                    </a:p>
                  </a:txBody>
                  <a:tcPr marL="9525" marR="9525" marT="9525" marB="0"/>
                </a:tc>
                <a:tc>
                  <a:txBody>
                    <a:bodyPr/>
                    <a:lstStyle/>
                    <a:p>
                      <a:pPr marL="91440" algn="ctr" fontAlgn="t"/>
                      <a:r>
                        <a:rPr lang="en-US" sz="1200" b="0" i="0" u="none" strike="noStrike" dirty="0">
                          <a:solidFill>
                            <a:srgbClr val="000000"/>
                          </a:solidFill>
                          <a:effectLst/>
                          <a:latin typeface="Arial" panose="020B0604020202020204" pitchFamily="34" charset="0"/>
                        </a:rPr>
                        <a:t>Muenich</a:t>
                      </a:r>
                    </a:p>
                  </a:txBody>
                  <a:tcPr marL="9525" marR="9525" marT="9525" marB="0"/>
                </a:tc>
                <a:tc>
                  <a:txBody>
                    <a:bodyPr/>
                    <a:lstStyle/>
                    <a:p>
                      <a:pPr marL="91440" algn="ctr" fontAlgn="t"/>
                      <a:r>
                        <a:rPr lang="en-US" sz="1200" b="0" i="0" u="none" strike="noStrike" dirty="0">
                          <a:solidFill>
                            <a:srgbClr val="000000"/>
                          </a:solidFill>
                          <a:effectLst/>
                          <a:latin typeface="Arial" panose="020B0604020202020204" pitchFamily="34" charset="0"/>
                        </a:rPr>
                        <a:t>02/2023</a:t>
                      </a:r>
                    </a:p>
                  </a:txBody>
                  <a:tcPr marL="9525" marR="9525" marT="9525" marB="0"/>
                </a:tc>
                <a:tc>
                  <a:txBody>
                    <a:bodyPr/>
                    <a:lstStyle/>
                    <a:p>
                      <a:pPr marL="91440" algn="ctr" fontAlgn="t"/>
                      <a:r>
                        <a:rPr lang="en-US" sz="1200" b="0" i="0" u="none" strike="noStrike" dirty="0">
                          <a:solidFill>
                            <a:srgbClr val="000000"/>
                          </a:solidFill>
                          <a:effectLst/>
                          <a:latin typeface="Arial" panose="020B0604020202020204" pitchFamily="34" charset="0"/>
                        </a:rPr>
                        <a:t>5/2023</a:t>
                      </a:r>
                    </a:p>
                  </a:txBody>
                  <a:tcPr marL="9525" marR="9525" marT="9525" marB="0"/>
                </a:tc>
                <a:tc>
                  <a:txBody>
                    <a:bodyPr/>
                    <a:lstStyle/>
                    <a:p>
                      <a:pPr marL="91440" algn="ctr" fontAlgn="t"/>
                      <a:r>
                        <a:rPr lang="en-US" sz="1200" b="0" i="0" u="none" strike="noStrike" dirty="0">
                          <a:solidFill>
                            <a:srgbClr val="000000"/>
                          </a:solidFill>
                          <a:effectLst/>
                          <a:latin typeface="Arial" panose="020B0604020202020204" pitchFamily="34" charset="0"/>
                        </a:rPr>
                        <a:t>05/2023</a:t>
                      </a:r>
                    </a:p>
                  </a:txBody>
                  <a:tcPr marL="9525" marR="9525" marT="9525" marB="0"/>
                </a:tc>
                <a:tc>
                  <a:txBody>
                    <a:bodyPr/>
                    <a:lstStyle/>
                    <a:p>
                      <a:pPr marL="91440" algn="ctr" fontAlgn="t"/>
                      <a:r>
                        <a:rPr lang="en-US" sz="1200" b="0" i="0" u="none" strike="noStrike" dirty="0">
                          <a:solidFill>
                            <a:srgbClr val="000000"/>
                          </a:solidFill>
                          <a:effectLst/>
                          <a:latin typeface="Arial" panose="020B0604020202020204" pitchFamily="34" charset="0"/>
                        </a:rPr>
                        <a:t>5/2024</a:t>
                      </a:r>
                    </a:p>
                  </a:txBody>
                  <a:tcPr marL="9525" marR="9525" marT="9525" marB="0"/>
                </a:tc>
                <a:tc>
                  <a:txBody>
                    <a:bodyPr/>
                    <a:lstStyle/>
                    <a:p>
                      <a:pPr marL="91440" algn="ctr" fontAlgn="t"/>
                      <a:r>
                        <a:rPr lang="en-US" sz="1200" b="0" i="0" u="none" strike="noStrike" dirty="0">
                          <a:solidFill>
                            <a:srgbClr val="000000"/>
                          </a:solidFill>
                          <a:effectLst/>
                          <a:latin typeface="Arial" panose="020B0604020202020204" pitchFamily="34" charset="0"/>
                        </a:rPr>
                        <a:t>66.3</a:t>
                      </a:r>
                    </a:p>
                  </a:txBody>
                  <a:tcPr marL="9525" marR="9525" marT="9525" marB="0"/>
                </a:tc>
                <a:tc>
                  <a:txBody>
                    <a:bodyPr/>
                    <a:lstStyle/>
                    <a:p>
                      <a:pPr marL="91440" algn="ctr" fontAlgn="t"/>
                      <a:r>
                        <a:rPr lang="en-US" sz="1200" b="0" i="0" u="none" strike="noStrike" dirty="0">
                          <a:solidFill>
                            <a:srgbClr val="000000"/>
                          </a:solidFill>
                          <a:effectLst/>
                          <a:latin typeface="Arial" panose="020B0604020202020204" pitchFamily="34" charset="0"/>
                        </a:rPr>
                        <a:t>100%</a:t>
                      </a:r>
                    </a:p>
                  </a:txBody>
                  <a:tcPr marL="9525" marR="9525" marT="9525" marB="0"/>
                </a:tc>
                <a:tc>
                  <a:txBody>
                    <a:bodyPr/>
                    <a:lstStyle/>
                    <a:p>
                      <a:pPr marL="91440"/>
                      <a:endParaRPr lang="en-US" sz="1200" dirty="0">
                        <a:latin typeface="+mn-lt"/>
                      </a:endParaRPr>
                    </a:p>
                  </a:txBody>
                  <a:tcPr marL="24384" marR="24384" marT="24384" marB="24384"/>
                </a:tc>
                <a:extLst>
                  <a:ext uri="{0D108BD9-81ED-4DB2-BD59-A6C34878D82A}">
                    <a16:rowId xmlns:a16="http://schemas.microsoft.com/office/drawing/2014/main" val="1347859302"/>
                  </a:ext>
                </a:extLst>
              </a:tr>
              <a:tr h="335433">
                <a:tc gridSpan="8">
                  <a:txBody>
                    <a:bodyPr/>
                    <a:lstStyle/>
                    <a:p>
                      <a:pPr marL="91440" algn="r"/>
                      <a:endParaRPr lang="en-US" sz="1200" b="1" dirty="0">
                        <a:latin typeface="+mn-lt"/>
                      </a:endParaRPr>
                    </a:p>
                  </a:txBody>
                  <a:tcPr marL="24384" marR="24384" marT="24384" marB="24384"/>
                </a:tc>
                <a:tc hMerge="1">
                  <a:txBody>
                    <a:bodyPr/>
                    <a:lstStyle/>
                    <a:p>
                      <a:endParaRPr lang="en-US" sz="1400" dirty="0"/>
                    </a:p>
                  </a:txBody>
                  <a:tcPr/>
                </a:tc>
                <a:tc hMerge="1">
                  <a:txBody>
                    <a:bodyPr/>
                    <a:lstStyle/>
                    <a:p>
                      <a:endParaRPr lang="en-US" sz="1400" dirty="0"/>
                    </a:p>
                  </a:txBody>
                  <a:tcPr/>
                </a:tc>
                <a:tc hMerge="1">
                  <a:txBody>
                    <a:bodyPr/>
                    <a:lstStyle/>
                    <a:p>
                      <a:endParaRPr lang="en-US" sz="1400" dirty="0"/>
                    </a:p>
                  </a:txBody>
                  <a:tcPr/>
                </a:tc>
                <a:tc hMerge="1">
                  <a:txBody>
                    <a:bodyPr/>
                    <a:lstStyle/>
                    <a:p>
                      <a:endParaRPr lang="en-US" sz="1400" dirty="0"/>
                    </a:p>
                  </a:txBody>
                  <a:tcPr/>
                </a:tc>
                <a:tc hMerge="1">
                  <a:txBody>
                    <a:bodyPr/>
                    <a:lstStyle/>
                    <a:p>
                      <a:endParaRPr lang="en-US" sz="1400" dirty="0"/>
                    </a:p>
                  </a:txBody>
                  <a:tcPr/>
                </a:tc>
                <a:tc hMerge="1">
                  <a:txBody>
                    <a:bodyPr/>
                    <a:lstStyle/>
                    <a:p>
                      <a:endParaRPr lang="en-US" sz="1400" dirty="0"/>
                    </a:p>
                  </a:txBody>
                  <a:tcPr/>
                </a:tc>
                <a:tc hMerge="1">
                  <a:txBody>
                    <a:bodyPr/>
                    <a:lstStyle/>
                    <a:p>
                      <a:endParaRPr lang="en-US" sz="1400" dirty="0"/>
                    </a:p>
                  </a:txBody>
                  <a:tcPr/>
                </a:tc>
                <a:tc>
                  <a:txBody>
                    <a:bodyPr/>
                    <a:lstStyle/>
                    <a:p>
                      <a:pPr marL="91440"/>
                      <a:endParaRPr lang="en-US" sz="1200" b="1" dirty="0">
                        <a:latin typeface="+mn-lt"/>
                      </a:endParaRPr>
                    </a:p>
                  </a:txBody>
                  <a:tcPr marL="24384" marR="24384" marT="24384" marB="24384"/>
                </a:tc>
                <a:tc>
                  <a:txBody>
                    <a:bodyPr/>
                    <a:lstStyle/>
                    <a:p>
                      <a:pPr marL="91440"/>
                      <a:endParaRPr lang="en-US" sz="1200" b="1" dirty="0">
                        <a:highlight>
                          <a:srgbClr val="FFFF00"/>
                        </a:highlight>
                        <a:latin typeface="+mn-lt"/>
                      </a:endParaRPr>
                    </a:p>
                  </a:txBody>
                  <a:tcPr marL="24384" marR="24384" marT="24384" marB="24384"/>
                </a:tc>
                <a:tc>
                  <a:txBody>
                    <a:bodyPr/>
                    <a:lstStyle/>
                    <a:p>
                      <a:pPr marL="91440"/>
                      <a:endParaRPr lang="en-US" sz="1200" b="1" dirty="0">
                        <a:latin typeface="+mn-lt"/>
                      </a:endParaRPr>
                    </a:p>
                  </a:txBody>
                  <a:tcPr marL="24384" marR="24384" marT="24384" marB="24384"/>
                </a:tc>
                <a:extLst>
                  <a:ext uri="{0D108BD9-81ED-4DB2-BD59-A6C34878D82A}">
                    <a16:rowId xmlns:a16="http://schemas.microsoft.com/office/drawing/2014/main" val="2058594788"/>
                  </a:ext>
                </a:extLst>
              </a:tr>
            </a:tbl>
          </a:graphicData>
        </a:graphic>
      </p:graphicFrame>
    </p:spTree>
    <p:extLst>
      <p:ext uri="{BB962C8B-B14F-4D97-AF65-F5344CB8AC3E}">
        <p14:creationId xmlns:p14="http://schemas.microsoft.com/office/powerpoint/2010/main" val="42426870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235E168-CD9B-CF75-2B74-3124823D5274}"/>
              </a:ext>
            </a:extLst>
          </p:cNvPr>
          <p:cNvSpPr>
            <a:spLocks noGrp="1"/>
          </p:cNvSpPr>
          <p:nvPr>
            <p:ph type="title"/>
          </p:nvPr>
        </p:nvSpPr>
        <p:spPr>
          <a:xfrm>
            <a:off x="1724526" y="206391"/>
            <a:ext cx="10199702" cy="755509"/>
          </a:xfrm>
        </p:spPr>
        <p:txBody>
          <a:bodyPr/>
          <a:lstStyle/>
          <a:p>
            <a:r>
              <a:rPr lang="en-US" dirty="0">
                <a:solidFill>
                  <a:schemeClr val="tx1"/>
                </a:solidFill>
              </a:rPr>
              <a:t>ERT-ASU-03: Status of Project Activities </a:t>
            </a:r>
          </a:p>
        </p:txBody>
      </p:sp>
      <p:graphicFrame>
        <p:nvGraphicFramePr>
          <p:cNvPr id="2" name="Table 16">
            <a:extLst>
              <a:ext uri="{FF2B5EF4-FFF2-40B4-BE49-F238E27FC236}">
                <a16:creationId xmlns:a16="http://schemas.microsoft.com/office/drawing/2014/main" id="{D81930B1-A88C-7BCD-F33E-3424B76FB0E6}"/>
              </a:ext>
            </a:extLst>
          </p:cNvPr>
          <p:cNvGraphicFramePr>
            <a:graphicFrameLocks/>
          </p:cNvGraphicFramePr>
          <p:nvPr>
            <p:extLst>
              <p:ext uri="{D42A27DB-BD31-4B8C-83A1-F6EECF244321}">
                <p14:modId xmlns:p14="http://schemas.microsoft.com/office/powerpoint/2010/main" val="1686242338"/>
              </p:ext>
            </p:extLst>
          </p:nvPr>
        </p:nvGraphicFramePr>
        <p:xfrm>
          <a:off x="266701" y="1006290"/>
          <a:ext cx="11658599" cy="4728808"/>
        </p:xfrm>
        <a:graphic>
          <a:graphicData uri="http://schemas.openxmlformats.org/drawingml/2006/table">
            <a:tbl>
              <a:tblPr firstRow="1" bandRow="1">
                <a:tableStyleId>{5C22544A-7EE6-4342-B048-85BDC9FD1C3A}</a:tableStyleId>
              </a:tblPr>
              <a:tblGrid>
                <a:gridCol w="2110924">
                  <a:extLst>
                    <a:ext uri="{9D8B030D-6E8A-4147-A177-3AD203B41FA5}">
                      <a16:colId xmlns:a16="http://schemas.microsoft.com/office/drawing/2014/main" val="2542010261"/>
                    </a:ext>
                  </a:extLst>
                </a:gridCol>
                <a:gridCol w="1162147">
                  <a:extLst>
                    <a:ext uri="{9D8B030D-6E8A-4147-A177-3AD203B41FA5}">
                      <a16:colId xmlns:a16="http://schemas.microsoft.com/office/drawing/2014/main" val="537557957"/>
                    </a:ext>
                  </a:extLst>
                </a:gridCol>
                <a:gridCol w="1162147">
                  <a:extLst>
                    <a:ext uri="{9D8B030D-6E8A-4147-A177-3AD203B41FA5}">
                      <a16:colId xmlns:a16="http://schemas.microsoft.com/office/drawing/2014/main" val="1272271172"/>
                    </a:ext>
                  </a:extLst>
                </a:gridCol>
                <a:gridCol w="847461">
                  <a:extLst>
                    <a:ext uri="{9D8B030D-6E8A-4147-A177-3AD203B41FA5}">
                      <a16:colId xmlns:a16="http://schemas.microsoft.com/office/drawing/2014/main" val="2612829550"/>
                    </a:ext>
                  </a:extLst>
                </a:gridCol>
                <a:gridCol w="847461">
                  <a:extLst>
                    <a:ext uri="{9D8B030D-6E8A-4147-A177-3AD203B41FA5}">
                      <a16:colId xmlns:a16="http://schemas.microsoft.com/office/drawing/2014/main" val="2379689923"/>
                    </a:ext>
                  </a:extLst>
                </a:gridCol>
                <a:gridCol w="847461">
                  <a:extLst>
                    <a:ext uri="{9D8B030D-6E8A-4147-A177-3AD203B41FA5}">
                      <a16:colId xmlns:a16="http://schemas.microsoft.com/office/drawing/2014/main" val="835702119"/>
                    </a:ext>
                  </a:extLst>
                </a:gridCol>
                <a:gridCol w="847461">
                  <a:extLst>
                    <a:ext uri="{9D8B030D-6E8A-4147-A177-3AD203B41FA5}">
                      <a16:colId xmlns:a16="http://schemas.microsoft.com/office/drawing/2014/main" val="1992486238"/>
                    </a:ext>
                  </a:extLst>
                </a:gridCol>
                <a:gridCol w="847461">
                  <a:extLst>
                    <a:ext uri="{9D8B030D-6E8A-4147-A177-3AD203B41FA5}">
                      <a16:colId xmlns:a16="http://schemas.microsoft.com/office/drawing/2014/main" val="1983802552"/>
                    </a:ext>
                  </a:extLst>
                </a:gridCol>
                <a:gridCol w="781825">
                  <a:extLst>
                    <a:ext uri="{9D8B030D-6E8A-4147-A177-3AD203B41FA5}">
                      <a16:colId xmlns:a16="http://schemas.microsoft.com/office/drawing/2014/main" val="3347708002"/>
                    </a:ext>
                  </a:extLst>
                </a:gridCol>
                <a:gridCol w="878889">
                  <a:extLst>
                    <a:ext uri="{9D8B030D-6E8A-4147-A177-3AD203B41FA5}">
                      <a16:colId xmlns:a16="http://schemas.microsoft.com/office/drawing/2014/main" val="670443815"/>
                    </a:ext>
                  </a:extLst>
                </a:gridCol>
                <a:gridCol w="1325362">
                  <a:extLst>
                    <a:ext uri="{9D8B030D-6E8A-4147-A177-3AD203B41FA5}">
                      <a16:colId xmlns:a16="http://schemas.microsoft.com/office/drawing/2014/main" val="2601945297"/>
                    </a:ext>
                  </a:extLst>
                </a:gridCol>
              </a:tblGrid>
              <a:tr h="993066">
                <a:tc>
                  <a:txBody>
                    <a:bodyPr/>
                    <a:lstStyle/>
                    <a:p>
                      <a:pPr marL="91440" marR="0" algn="ctr">
                        <a:lnSpc>
                          <a:spcPct val="115000"/>
                        </a:lnSpc>
                        <a:spcBef>
                          <a:spcPts val="0"/>
                        </a:spcBef>
                        <a:spcAft>
                          <a:spcPts val="600"/>
                        </a:spcAft>
                      </a:pPr>
                      <a:r>
                        <a:rPr lang="en-US" sz="1200" b="1" dirty="0">
                          <a:solidFill>
                            <a:schemeClr val="bg2"/>
                          </a:solidFill>
                          <a:effectLst/>
                          <a:latin typeface="+mn-lt"/>
                          <a:ea typeface="MS Mincho" panose="02020609040205080304" pitchFamily="49" charset="-128"/>
                          <a:cs typeface="Calibri" panose="020F0502020204030204" pitchFamily="34" charset="0"/>
                        </a:rPr>
                        <a:t>Activity</a:t>
                      </a:r>
                      <a:endParaRPr lang="en-US" sz="1200" dirty="0">
                        <a:solidFill>
                          <a:schemeClr val="bg2"/>
                        </a:solidFill>
                        <a:effectLst/>
                        <a:latin typeface="+mn-lt"/>
                        <a:ea typeface="MS Mincho" panose="02020609040205080304" pitchFamily="49" charset="-128"/>
                        <a:cs typeface="Times New Roman" panose="02020603050405020304" pitchFamily="18" charset="0"/>
                      </a:endParaRPr>
                    </a:p>
                  </a:txBody>
                  <a:tcPr marL="24384" marR="24384" marT="24384" marB="24384" anchor="ctr">
                    <a:solidFill>
                      <a:srgbClr val="7688AA"/>
                    </a:solidFill>
                  </a:tcPr>
                </a:tc>
                <a:tc>
                  <a:txBody>
                    <a:bodyPr/>
                    <a:lstStyle/>
                    <a:p>
                      <a:pPr marL="91440" marR="0" algn="ctr">
                        <a:lnSpc>
                          <a:spcPct val="115000"/>
                        </a:lnSpc>
                        <a:spcBef>
                          <a:spcPts val="0"/>
                        </a:spcBef>
                        <a:spcAft>
                          <a:spcPts val="600"/>
                        </a:spcAft>
                      </a:pPr>
                      <a:r>
                        <a:rPr lang="en-US" sz="1200" b="1" dirty="0">
                          <a:solidFill>
                            <a:schemeClr val="bg2"/>
                          </a:solidFill>
                          <a:effectLst/>
                          <a:latin typeface="+mn-lt"/>
                          <a:ea typeface="MS Mincho" panose="02020609040205080304" pitchFamily="49" charset="-128"/>
                          <a:cs typeface="Calibri" panose="020F0502020204030204" pitchFamily="34" charset="0"/>
                        </a:rPr>
                        <a:t>Deliverable</a:t>
                      </a:r>
                      <a:endParaRPr lang="en-US" sz="1200" dirty="0">
                        <a:solidFill>
                          <a:schemeClr val="bg2"/>
                        </a:solidFill>
                        <a:effectLst/>
                        <a:latin typeface="+mn-lt"/>
                        <a:ea typeface="MS Mincho" panose="02020609040205080304" pitchFamily="49" charset="-128"/>
                        <a:cs typeface="Times New Roman" panose="02020603050405020304" pitchFamily="18" charset="0"/>
                      </a:endParaRPr>
                    </a:p>
                  </a:txBody>
                  <a:tcPr marL="24384" marR="24384" marT="24384" marB="24384" anchor="ctr">
                    <a:solidFill>
                      <a:srgbClr val="7688AA"/>
                    </a:solidFill>
                  </a:tcPr>
                </a:tc>
                <a:tc>
                  <a:txBody>
                    <a:bodyPr/>
                    <a:lstStyle/>
                    <a:p>
                      <a:pPr marL="91440" marR="0" algn="ctr">
                        <a:lnSpc>
                          <a:spcPct val="115000"/>
                        </a:lnSpc>
                        <a:spcBef>
                          <a:spcPts val="0"/>
                        </a:spcBef>
                        <a:spcAft>
                          <a:spcPts val="600"/>
                        </a:spcAft>
                      </a:pPr>
                      <a:r>
                        <a:rPr lang="en-US" sz="1200" b="1" dirty="0">
                          <a:solidFill>
                            <a:schemeClr val="bg2"/>
                          </a:solidFill>
                          <a:effectLst/>
                          <a:latin typeface="+mn-lt"/>
                          <a:ea typeface="MS Mincho" panose="02020609040205080304" pitchFamily="49" charset="-128"/>
                          <a:cs typeface="Calibri" panose="020F0502020204030204" pitchFamily="34" charset="0"/>
                        </a:rPr>
                        <a:t>Comms / Technical Transfer Plan</a:t>
                      </a:r>
                      <a:endParaRPr lang="en-US" sz="1200" dirty="0">
                        <a:solidFill>
                          <a:schemeClr val="bg2"/>
                        </a:solidFill>
                        <a:effectLst/>
                        <a:latin typeface="+mn-lt"/>
                        <a:ea typeface="MS Mincho" panose="02020609040205080304" pitchFamily="49" charset="-128"/>
                        <a:cs typeface="Times New Roman" panose="02020603050405020304" pitchFamily="18" charset="0"/>
                      </a:endParaRPr>
                    </a:p>
                  </a:txBody>
                  <a:tcPr marL="24384" marR="24384" marT="24384" marB="24384" anchor="ctr">
                    <a:solidFill>
                      <a:srgbClr val="7688AA"/>
                    </a:solidFill>
                  </a:tcPr>
                </a:tc>
                <a:tc>
                  <a:txBody>
                    <a:bodyPr/>
                    <a:lstStyle/>
                    <a:p>
                      <a:pPr marL="91440" marR="0" algn="ctr">
                        <a:lnSpc>
                          <a:spcPct val="115000"/>
                        </a:lnSpc>
                        <a:spcBef>
                          <a:spcPts val="0"/>
                        </a:spcBef>
                        <a:spcAft>
                          <a:spcPts val="600"/>
                        </a:spcAft>
                      </a:pPr>
                      <a:r>
                        <a:rPr lang="en-US" sz="1200" b="1" dirty="0">
                          <a:solidFill>
                            <a:schemeClr val="bg2"/>
                          </a:solidFill>
                          <a:effectLst/>
                          <a:latin typeface="+mn-lt"/>
                          <a:ea typeface="MS Mincho" panose="02020609040205080304" pitchFamily="49" charset="-128"/>
                          <a:cs typeface="Calibri" panose="020F0502020204030204" pitchFamily="34" charset="0"/>
                        </a:rPr>
                        <a:t>Lead POC</a:t>
                      </a:r>
                      <a:endParaRPr lang="en-US" sz="1200" dirty="0">
                        <a:solidFill>
                          <a:schemeClr val="bg2"/>
                        </a:solidFill>
                        <a:effectLst/>
                        <a:latin typeface="+mn-lt"/>
                        <a:ea typeface="MS Mincho" panose="02020609040205080304" pitchFamily="49" charset="-128"/>
                        <a:cs typeface="Times New Roman" panose="02020603050405020304" pitchFamily="18" charset="0"/>
                      </a:endParaRPr>
                    </a:p>
                  </a:txBody>
                  <a:tcPr marL="24384" marR="24384" marT="24384" marB="24384" anchor="ctr">
                    <a:solidFill>
                      <a:srgbClr val="7688AA"/>
                    </a:solidFill>
                  </a:tcPr>
                </a:tc>
                <a:tc>
                  <a:txBody>
                    <a:bodyPr/>
                    <a:lstStyle/>
                    <a:p>
                      <a:pPr marL="91440" marR="0" algn="ctr">
                        <a:lnSpc>
                          <a:spcPct val="115000"/>
                        </a:lnSpc>
                        <a:spcBef>
                          <a:spcPts val="0"/>
                        </a:spcBef>
                        <a:spcAft>
                          <a:spcPts val="600"/>
                        </a:spcAft>
                      </a:pPr>
                      <a:r>
                        <a:rPr lang="en-US" sz="1200" b="1" dirty="0">
                          <a:solidFill>
                            <a:schemeClr val="bg2"/>
                          </a:solidFill>
                          <a:effectLst/>
                          <a:latin typeface="+mn-lt"/>
                          <a:ea typeface="MS Mincho" panose="02020609040205080304" pitchFamily="49" charset="-128"/>
                          <a:cs typeface="Calibri" panose="020F0502020204030204" pitchFamily="34" charset="0"/>
                        </a:rPr>
                        <a:t>Original Start Date (MM/YYYY)</a:t>
                      </a:r>
                      <a:endParaRPr lang="en-US" sz="1200" dirty="0">
                        <a:solidFill>
                          <a:schemeClr val="bg2"/>
                        </a:solidFill>
                        <a:effectLst/>
                        <a:latin typeface="+mn-lt"/>
                        <a:ea typeface="MS Mincho" panose="02020609040205080304" pitchFamily="49" charset="-128"/>
                        <a:cs typeface="Times New Roman" panose="02020603050405020304" pitchFamily="18" charset="0"/>
                      </a:endParaRPr>
                    </a:p>
                  </a:txBody>
                  <a:tcPr marL="24384" marR="24384" marT="24384" marB="24384" anchor="ctr">
                    <a:solidFill>
                      <a:srgbClr val="7688AA"/>
                    </a:solidFill>
                  </a:tcPr>
                </a:tc>
                <a:tc>
                  <a:txBody>
                    <a:bodyPr/>
                    <a:lstStyle/>
                    <a:p>
                      <a:pPr marL="91440" marR="0" algn="ctr">
                        <a:lnSpc>
                          <a:spcPct val="115000"/>
                        </a:lnSpc>
                        <a:spcBef>
                          <a:spcPts val="0"/>
                        </a:spcBef>
                        <a:spcAft>
                          <a:spcPts val="600"/>
                        </a:spcAft>
                      </a:pPr>
                      <a:r>
                        <a:rPr lang="en-US" sz="1200" b="1" dirty="0">
                          <a:solidFill>
                            <a:schemeClr val="bg2"/>
                          </a:solidFill>
                          <a:effectLst/>
                          <a:latin typeface="+mn-lt"/>
                          <a:ea typeface="MS Mincho" panose="02020609040205080304" pitchFamily="49" charset="-128"/>
                          <a:cs typeface="Times New Roman" panose="02020603050405020304" pitchFamily="18" charset="0"/>
                        </a:rPr>
                        <a:t>Actual Start Date </a:t>
                      </a:r>
                      <a:r>
                        <a:rPr lang="en-US" sz="1200" b="1" dirty="0">
                          <a:solidFill>
                            <a:schemeClr val="bg2"/>
                          </a:solidFill>
                          <a:effectLst/>
                          <a:latin typeface="+mn-lt"/>
                          <a:ea typeface="MS Mincho" panose="02020609040205080304" pitchFamily="49" charset="-128"/>
                          <a:cs typeface="Calibri" panose="020F0502020204030204" pitchFamily="34" charset="0"/>
                        </a:rPr>
                        <a:t>(MM/YYYY)</a:t>
                      </a:r>
                      <a:endParaRPr lang="en-US" sz="1200" b="1" dirty="0">
                        <a:solidFill>
                          <a:schemeClr val="bg2"/>
                        </a:solidFill>
                        <a:effectLst/>
                        <a:latin typeface="+mn-lt"/>
                        <a:ea typeface="MS Mincho" panose="02020609040205080304" pitchFamily="49" charset="-128"/>
                        <a:cs typeface="Times New Roman" panose="02020603050405020304" pitchFamily="18" charset="0"/>
                      </a:endParaRPr>
                    </a:p>
                  </a:txBody>
                  <a:tcPr marL="24384" marR="24384" marT="24384" marB="24384" anchor="ctr">
                    <a:solidFill>
                      <a:srgbClr val="7688AA"/>
                    </a:solidFill>
                  </a:tcPr>
                </a:tc>
                <a:tc>
                  <a:txBody>
                    <a:bodyPr/>
                    <a:lstStyle/>
                    <a:p>
                      <a:pPr marL="91440" marR="0" algn="ctr">
                        <a:lnSpc>
                          <a:spcPct val="115000"/>
                        </a:lnSpc>
                        <a:spcBef>
                          <a:spcPts val="0"/>
                        </a:spcBef>
                        <a:spcAft>
                          <a:spcPts val="600"/>
                        </a:spcAft>
                      </a:pPr>
                      <a:r>
                        <a:rPr lang="en-US" sz="1200" b="1" dirty="0">
                          <a:solidFill>
                            <a:schemeClr val="bg2"/>
                          </a:solidFill>
                          <a:effectLst/>
                          <a:latin typeface="+mn-lt"/>
                          <a:ea typeface="MS Mincho" panose="02020609040205080304" pitchFamily="49" charset="-128"/>
                          <a:cs typeface="Calibri" panose="020F0502020204030204" pitchFamily="34" charset="0"/>
                        </a:rPr>
                        <a:t>Original  End Date (MM/YYYY)</a:t>
                      </a:r>
                      <a:endParaRPr lang="en-US" sz="1200" dirty="0">
                        <a:solidFill>
                          <a:schemeClr val="bg2"/>
                        </a:solidFill>
                        <a:effectLst/>
                        <a:latin typeface="+mn-lt"/>
                        <a:ea typeface="MS Mincho" panose="02020609040205080304" pitchFamily="49" charset="-128"/>
                        <a:cs typeface="Times New Roman" panose="02020603050405020304" pitchFamily="18" charset="0"/>
                      </a:endParaRPr>
                    </a:p>
                  </a:txBody>
                  <a:tcPr marL="24384" marR="24384" marT="24384" marB="24384" anchor="ctr">
                    <a:solidFill>
                      <a:srgbClr val="7688AA"/>
                    </a:solidFill>
                  </a:tcPr>
                </a:tc>
                <a:tc>
                  <a:txBody>
                    <a:bodyPr/>
                    <a:lstStyle/>
                    <a:p>
                      <a:pPr marL="91440" marR="0" algn="ctr">
                        <a:lnSpc>
                          <a:spcPct val="115000"/>
                        </a:lnSpc>
                        <a:spcBef>
                          <a:spcPts val="0"/>
                        </a:spcBef>
                        <a:spcAft>
                          <a:spcPts val="600"/>
                        </a:spcAft>
                      </a:pPr>
                      <a:r>
                        <a:rPr lang="en-US" sz="1200" b="1" dirty="0">
                          <a:solidFill>
                            <a:schemeClr val="bg2"/>
                          </a:solidFill>
                          <a:effectLst/>
                          <a:latin typeface="+mn-lt"/>
                          <a:ea typeface="MS Mincho" panose="02020609040205080304" pitchFamily="49" charset="-128"/>
                          <a:cs typeface="Calibri" panose="020F0502020204030204" pitchFamily="34" charset="0"/>
                        </a:rPr>
                        <a:t>Actual End Date (MM/YYYY)</a:t>
                      </a:r>
                      <a:endParaRPr lang="en-US" sz="1200" dirty="0">
                        <a:solidFill>
                          <a:schemeClr val="bg2"/>
                        </a:solidFill>
                        <a:effectLst/>
                        <a:latin typeface="+mn-lt"/>
                        <a:ea typeface="MS Mincho" panose="02020609040205080304" pitchFamily="49" charset="-128"/>
                        <a:cs typeface="Times New Roman" panose="02020603050405020304" pitchFamily="18" charset="0"/>
                      </a:endParaRPr>
                    </a:p>
                  </a:txBody>
                  <a:tcPr marL="24384" marR="24384" marT="24384" marB="24384" anchor="ctr">
                    <a:solidFill>
                      <a:srgbClr val="7688AA"/>
                    </a:solidFill>
                  </a:tcPr>
                </a:tc>
                <a:tc>
                  <a:txBody>
                    <a:bodyPr/>
                    <a:lstStyle/>
                    <a:p>
                      <a:pPr marL="91440" marR="0" algn="ctr">
                        <a:lnSpc>
                          <a:spcPct val="115000"/>
                        </a:lnSpc>
                        <a:spcBef>
                          <a:spcPts val="0"/>
                        </a:spcBef>
                        <a:spcAft>
                          <a:spcPts val="600"/>
                        </a:spcAft>
                      </a:pPr>
                      <a:r>
                        <a:rPr lang="en-US" sz="1200" b="1" dirty="0">
                          <a:solidFill>
                            <a:schemeClr val="bg2"/>
                          </a:solidFill>
                          <a:effectLst/>
                          <a:latin typeface="+mn-lt"/>
                          <a:ea typeface="MS Mincho" panose="02020609040205080304" pitchFamily="49" charset="-128"/>
                          <a:cs typeface="Times New Roman" panose="02020603050405020304" pitchFamily="18" charset="0"/>
                        </a:rPr>
                        <a:t>Budget ($K)</a:t>
                      </a:r>
                    </a:p>
                  </a:txBody>
                  <a:tcPr marL="24384" marR="24384" marT="24384" marB="24384" anchor="ctr">
                    <a:solidFill>
                      <a:srgbClr val="7688AA"/>
                    </a:solidFill>
                  </a:tcPr>
                </a:tc>
                <a:tc>
                  <a:txBody>
                    <a:bodyPr/>
                    <a:lstStyle/>
                    <a:p>
                      <a:pPr marL="91440" marR="0" algn="ctr">
                        <a:lnSpc>
                          <a:spcPct val="115000"/>
                        </a:lnSpc>
                        <a:spcBef>
                          <a:spcPts val="0"/>
                        </a:spcBef>
                        <a:spcAft>
                          <a:spcPts val="600"/>
                        </a:spcAft>
                      </a:pPr>
                      <a:r>
                        <a:rPr lang="en-US" sz="1200" b="1" dirty="0">
                          <a:solidFill>
                            <a:schemeClr val="bg2"/>
                          </a:solidFill>
                          <a:effectLst/>
                          <a:latin typeface="+mn-lt"/>
                          <a:ea typeface="MS Mincho" panose="02020609040205080304" pitchFamily="49" charset="-128"/>
                          <a:cs typeface="Calibri" panose="020F0502020204030204" pitchFamily="34" charset="0"/>
                        </a:rPr>
                        <a:t>Percent Complete (%)</a:t>
                      </a:r>
                      <a:endParaRPr lang="en-US" sz="1200" dirty="0">
                        <a:solidFill>
                          <a:schemeClr val="bg2"/>
                        </a:solidFill>
                        <a:effectLst/>
                        <a:latin typeface="+mn-lt"/>
                        <a:ea typeface="MS Mincho" panose="02020609040205080304" pitchFamily="49" charset="-128"/>
                        <a:cs typeface="Times New Roman" panose="02020603050405020304" pitchFamily="18" charset="0"/>
                      </a:endParaRPr>
                    </a:p>
                  </a:txBody>
                  <a:tcPr marL="24384" marR="24384" marT="24384" marB="24384" anchor="ctr">
                    <a:solidFill>
                      <a:srgbClr val="7688AA"/>
                    </a:solidFill>
                  </a:tcPr>
                </a:tc>
                <a:tc>
                  <a:txBody>
                    <a:bodyPr/>
                    <a:lstStyle/>
                    <a:p>
                      <a:pPr marL="91440" marR="0" algn="ctr">
                        <a:spcBef>
                          <a:spcPts val="0"/>
                        </a:spcBef>
                        <a:spcAft>
                          <a:spcPts val="600"/>
                        </a:spcAft>
                      </a:pPr>
                      <a:r>
                        <a:rPr lang="en-US" sz="1200" dirty="0">
                          <a:solidFill>
                            <a:schemeClr val="bg2"/>
                          </a:solidFill>
                          <a:effectLst/>
                          <a:latin typeface="+mn-lt"/>
                          <a:ea typeface="MS Mincho" panose="02020609040205080304" pitchFamily="49" charset="-128"/>
                          <a:cs typeface="Times New Roman" panose="02020603050405020304" pitchFamily="18" charset="0"/>
                        </a:rPr>
                        <a:t>Notes</a:t>
                      </a:r>
                    </a:p>
                  </a:txBody>
                  <a:tcPr marL="24384" marR="24384" marT="24384" marB="24384" anchor="ctr">
                    <a:solidFill>
                      <a:srgbClr val="7688AA"/>
                    </a:solidFill>
                  </a:tcPr>
                </a:tc>
                <a:extLst>
                  <a:ext uri="{0D108BD9-81ED-4DB2-BD59-A6C34878D82A}">
                    <a16:rowId xmlns:a16="http://schemas.microsoft.com/office/drawing/2014/main" val="3784408905"/>
                  </a:ext>
                </a:extLst>
              </a:tr>
              <a:tr h="335433">
                <a:tc>
                  <a:txBody>
                    <a:bodyPr/>
                    <a:lstStyle/>
                    <a:p>
                      <a:pPr marL="91440" algn="l" fontAlgn="t"/>
                      <a:r>
                        <a:rPr lang="en-US" sz="1200" b="0" i="0" u="none" strike="noStrike" dirty="0">
                          <a:solidFill>
                            <a:srgbClr val="000000"/>
                          </a:solidFill>
                          <a:effectLst/>
                          <a:latin typeface="Arial" panose="020B0604020202020204" pitchFamily="34" charset="0"/>
                        </a:rPr>
                        <a:t>Exploratory data analysis of scoping data</a:t>
                      </a:r>
                    </a:p>
                  </a:txBody>
                  <a:tcPr marL="9525" marR="9525" marT="9525" marB="0"/>
                </a:tc>
                <a:tc>
                  <a:txBody>
                    <a:bodyPr/>
                    <a:lstStyle/>
                    <a:p>
                      <a:pPr marL="91440" algn="l" fontAlgn="t"/>
                      <a:r>
                        <a:rPr lang="en-US" sz="1200" b="0" i="0" u="none" strike="noStrike" dirty="0">
                          <a:solidFill>
                            <a:srgbClr val="000000"/>
                          </a:solidFill>
                          <a:effectLst/>
                          <a:latin typeface="Arial" panose="020B0604020202020204" pitchFamily="34" charset="0"/>
                        </a:rPr>
                        <a:t>Data results to answer initial questions about the feasibility of integrating ag land management with gray infrastructure management</a:t>
                      </a:r>
                    </a:p>
                  </a:txBody>
                  <a:tcPr marL="9525" marR="9525" marT="9525" marB="0"/>
                </a:tc>
                <a:tc>
                  <a:txBody>
                    <a:bodyPr/>
                    <a:lstStyle/>
                    <a:p>
                      <a:pPr marL="91440" algn="l" fontAlgn="t"/>
                      <a:r>
                        <a:rPr lang="en-US" sz="1200" b="0" i="0" u="none" strike="noStrike" dirty="0">
                          <a:solidFill>
                            <a:srgbClr val="000000"/>
                          </a:solidFill>
                          <a:effectLst/>
                          <a:latin typeface="Arial" panose="020B0604020202020204" pitchFamily="34" charset="0"/>
                        </a:rPr>
                        <a:t>Journal publication, EWN website content, webinar</a:t>
                      </a:r>
                    </a:p>
                  </a:txBody>
                  <a:tcPr marL="9525" marR="9525" marT="9525" marB="0"/>
                </a:tc>
                <a:tc>
                  <a:txBody>
                    <a:bodyPr/>
                    <a:lstStyle/>
                    <a:p>
                      <a:pPr marL="91440" algn="ctr" fontAlgn="t"/>
                      <a:r>
                        <a:rPr lang="en-US" sz="1200" b="0" i="0" u="none" strike="noStrike" dirty="0">
                          <a:solidFill>
                            <a:srgbClr val="000000"/>
                          </a:solidFill>
                          <a:effectLst/>
                          <a:latin typeface="Arial" panose="020B0604020202020204" pitchFamily="34" charset="0"/>
                        </a:rPr>
                        <a:t>Muenich</a:t>
                      </a:r>
                    </a:p>
                  </a:txBody>
                  <a:tcPr marL="9525" marR="9525" marT="9525" marB="0"/>
                </a:tc>
                <a:tc>
                  <a:txBody>
                    <a:bodyPr/>
                    <a:lstStyle/>
                    <a:p>
                      <a:pPr marL="91440" algn="ctr" fontAlgn="t"/>
                      <a:r>
                        <a:rPr lang="en-US" sz="1200" b="0" i="0" u="none" strike="noStrike" dirty="0">
                          <a:solidFill>
                            <a:srgbClr val="000000"/>
                          </a:solidFill>
                          <a:effectLst/>
                          <a:latin typeface="Arial" panose="020B0604020202020204" pitchFamily="34" charset="0"/>
                        </a:rPr>
                        <a:t>06/2023</a:t>
                      </a:r>
                    </a:p>
                  </a:txBody>
                  <a:tcPr marL="9525" marR="9525" marT="9525" marB="0"/>
                </a:tc>
                <a:tc>
                  <a:txBody>
                    <a:bodyPr/>
                    <a:lstStyle/>
                    <a:p>
                      <a:pPr marL="91440" algn="ctr" fontAlgn="t"/>
                      <a:r>
                        <a:rPr lang="en-US" sz="1200" b="0" i="0" u="none" strike="noStrike" dirty="0">
                          <a:solidFill>
                            <a:srgbClr val="000000"/>
                          </a:solidFill>
                          <a:effectLst/>
                          <a:latin typeface="Arial" panose="020B0604020202020204" pitchFamily="34" charset="0"/>
                        </a:rPr>
                        <a:t>8/2023</a:t>
                      </a:r>
                    </a:p>
                  </a:txBody>
                  <a:tcPr marL="9525" marR="9525" marT="9525" marB="0"/>
                </a:tc>
                <a:tc>
                  <a:txBody>
                    <a:bodyPr/>
                    <a:lstStyle/>
                    <a:p>
                      <a:pPr marL="91440" algn="ctr" fontAlgn="t"/>
                      <a:r>
                        <a:rPr lang="en-US" sz="1200" b="0" i="0" u="none" strike="noStrike" dirty="0">
                          <a:solidFill>
                            <a:srgbClr val="000000"/>
                          </a:solidFill>
                          <a:effectLst/>
                          <a:latin typeface="Arial" panose="020B0604020202020204" pitchFamily="34" charset="0"/>
                        </a:rPr>
                        <a:t>08/2023</a:t>
                      </a:r>
                    </a:p>
                  </a:txBody>
                  <a:tcPr marL="9525" marR="9525" marT="9525" marB="0"/>
                </a:tc>
                <a:tc>
                  <a:txBody>
                    <a:bodyPr/>
                    <a:lstStyle/>
                    <a:p>
                      <a:pPr marL="91440" algn="ctr" fontAlgn="t"/>
                      <a:r>
                        <a:rPr lang="en-US" sz="1200" b="0" i="0" u="none" strike="noStrike" dirty="0">
                          <a:solidFill>
                            <a:srgbClr val="000000"/>
                          </a:solidFill>
                          <a:effectLst/>
                          <a:latin typeface="Arial" panose="020B0604020202020204" pitchFamily="34" charset="0"/>
                        </a:rPr>
                        <a:t>5/2024</a:t>
                      </a:r>
                    </a:p>
                  </a:txBody>
                  <a:tcPr marL="9525" marR="9525" marT="9525" marB="0"/>
                </a:tc>
                <a:tc>
                  <a:txBody>
                    <a:bodyPr/>
                    <a:lstStyle/>
                    <a:p>
                      <a:pPr marL="91440" algn="ctr" fontAlgn="t"/>
                      <a:r>
                        <a:rPr lang="en-US" sz="1200" b="0" i="0" u="none" strike="noStrike" dirty="0">
                          <a:solidFill>
                            <a:srgbClr val="000000"/>
                          </a:solidFill>
                          <a:effectLst/>
                          <a:latin typeface="Arial" panose="020B0604020202020204" pitchFamily="34" charset="0"/>
                        </a:rPr>
                        <a:t>55.5</a:t>
                      </a:r>
                    </a:p>
                  </a:txBody>
                  <a:tcPr marL="9525" marR="9525" marT="9525" marB="0"/>
                </a:tc>
                <a:tc>
                  <a:txBody>
                    <a:bodyPr/>
                    <a:lstStyle/>
                    <a:p>
                      <a:pPr marL="91440" algn="ctr" fontAlgn="t"/>
                      <a:r>
                        <a:rPr lang="en-US" sz="1200" b="0" i="0" u="none" strike="noStrike" dirty="0">
                          <a:solidFill>
                            <a:srgbClr val="000000"/>
                          </a:solidFill>
                          <a:effectLst/>
                          <a:latin typeface="Arial" panose="020B0604020202020204" pitchFamily="34" charset="0"/>
                        </a:rPr>
                        <a:t>100%</a:t>
                      </a:r>
                    </a:p>
                  </a:txBody>
                  <a:tcPr marL="9525" marR="9525" marT="9525" marB="0"/>
                </a:tc>
                <a:tc>
                  <a:txBody>
                    <a:bodyPr/>
                    <a:lstStyle/>
                    <a:p>
                      <a:pPr marL="91440"/>
                      <a:endParaRPr lang="en-US" sz="1200" dirty="0">
                        <a:latin typeface="+mn-lt"/>
                      </a:endParaRPr>
                    </a:p>
                  </a:txBody>
                  <a:tcPr marL="24384" marR="24384" marT="24384" marB="24384"/>
                </a:tc>
                <a:extLst>
                  <a:ext uri="{0D108BD9-81ED-4DB2-BD59-A6C34878D82A}">
                    <a16:rowId xmlns:a16="http://schemas.microsoft.com/office/drawing/2014/main" val="1162508957"/>
                  </a:ext>
                </a:extLst>
              </a:tr>
              <a:tr h="335433">
                <a:tc>
                  <a:txBody>
                    <a:bodyPr/>
                    <a:lstStyle/>
                    <a:p>
                      <a:pPr marL="91440" algn="l" fontAlgn="t"/>
                      <a:r>
                        <a:rPr lang="en-US" sz="1200" b="0" i="0" u="none" strike="noStrike" dirty="0">
                          <a:solidFill>
                            <a:srgbClr val="000000"/>
                          </a:solidFill>
                          <a:effectLst/>
                          <a:latin typeface="Arial" panose="020B0604020202020204" pitchFamily="34" charset="0"/>
                        </a:rPr>
                        <a:t>Site selection for model and demonstration studies</a:t>
                      </a:r>
                    </a:p>
                  </a:txBody>
                  <a:tcPr marL="9525" marR="9525" marT="9525" marB="0"/>
                </a:tc>
                <a:tc>
                  <a:txBody>
                    <a:bodyPr/>
                    <a:lstStyle/>
                    <a:p>
                      <a:pPr marL="91440" algn="l" fontAlgn="t"/>
                      <a:r>
                        <a:rPr lang="en-US" sz="1200" b="0" i="0" u="none" strike="noStrike" dirty="0">
                          <a:solidFill>
                            <a:srgbClr val="000000"/>
                          </a:solidFill>
                          <a:effectLst/>
                          <a:latin typeface="Arial" panose="020B0604020202020204" pitchFamily="34" charset="0"/>
                        </a:rPr>
                        <a:t>Watershed in the U.S. to be used for demo and SWAT-CE-QUAL-W2 model development</a:t>
                      </a:r>
                    </a:p>
                  </a:txBody>
                  <a:tcPr marL="9525" marR="9525" marT="9525" marB="0"/>
                </a:tc>
                <a:tc>
                  <a:txBody>
                    <a:bodyPr/>
                    <a:lstStyle/>
                    <a:p>
                      <a:pPr marL="91440" algn="l" fontAlgn="t"/>
                      <a:r>
                        <a:rPr lang="en-US" sz="1200" b="0" i="0" u="none" strike="noStrike" dirty="0">
                          <a:solidFill>
                            <a:srgbClr val="000000"/>
                          </a:solidFill>
                          <a:effectLst/>
                          <a:latin typeface="Arial" panose="020B0604020202020204" pitchFamily="34" charset="0"/>
                        </a:rPr>
                        <a:t>N/A – internal outcome</a:t>
                      </a:r>
                    </a:p>
                  </a:txBody>
                  <a:tcPr marL="9525" marR="9525" marT="9525" marB="0"/>
                </a:tc>
                <a:tc>
                  <a:txBody>
                    <a:bodyPr/>
                    <a:lstStyle/>
                    <a:p>
                      <a:pPr marL="91440" algn="ctr" fontAlgn="t"/>
                      <a:r>
                        <a:rPr lang="en-US" sz="1200" b="0" i="0" u="none" strike="noStrike" dirty="0">
                          <a:solidFill>
                            <a:srgbClr val="000000"/>
                          </a:solidFill>
                          <a:effectLst/>
                          <a:latin typeface="Arial" panose="020B0604020202020204" pitchFamily="34" charset="0"/>
                        </a:rPr>
                        <a:t>Steissberg</a:t>
                      </a:r>
                    </a:p>
                  </a:txBody>
                  <a:tcPr marL="9525" marR="9525" marT="9525" marB="0"/>
                </a:tc>
                <a:tc>
                  <a:txBody>
                    <a:bodyPr/>
                    <a:lstStyle/>
                    <a:p>
                      <a:pPr marL="91440" algn="ctr" fontAlgn="t"/>
                      <a:r>
                        <a:rPr lang="en-US" sz="1200" b="0" i="0" u="none" strike="noStrike" dirty="0">
                          <a:solidFill>
                            <a:srgbClr val="000000"/>
                          </a:solidFill>
                          <a:effectLst/>
                          <a:latin typeface="Arial" panose="020B0604020202020204" pitchFamily="34" charset="0"/>
                        </a:rPr>
                        <a:t>08/2023</a:t>
                      </a:r>
                    </a:p>
                  </a:txBody>
                  <a:tcPr marL="9525" marR="9525" marT="9525" marB="0"/>
                </a:tc>
                <a:tc>
                  <a:txBody>
                    <a:bodyPr/>
                    <a:lstStyle/>
                    <a:p>
                      <a:pPr marL="91440" algn="ctr" fontAlgn="t"/>
                      <a:r>
                        <a:rPr lang="en-US" sz="1200" b="0" i="0" u="none" strike="noStrike" dirty="0">
                          <a:solidFill>
                            <a:srgbClr val="000000"/>
                          </a:solidFill>
                          <a:effectLst/>
                          <a:latin typeface="Arial" panose="020B0604020202020204" pitchFamily="34" charset="0"/>
                        </a:rPr>
                        <a:t>05/2023</a:t>
                      </a:r>
                    </a:p>
                  </a:txBody>
                  <a:tcPr marL="9525" marR="9525" marT="9525" marB="0"/>
                </a:tc>
                <a:tc>
                  <a:txBody>
                    <a:bodyPr/>
                    <a:lstStyle/>
                    <a:p>
                      <a:pPr marL="91440" algn="ctr" fontAlgn="t"/>
                      <a:r>
                        <a:rPr lang="en-US" sz="1200" b="0" i="0" u="none" strike="noStrike" dirty="0">
                          <a:solidFill>
                            <a:srgbClr val="000000"/>
                          </a:solidFill>
                          <a:effectLst/>
                          <a:latin typeface="Arial" panose="020B0604020202020204" pitchFamily="34" charset="0"/>
                        </a:rPr>
                        <a:t>12/2023</a:t>
                      </a:r>
                    </a:p>
                  </a:txBody>
                  <a:tcPr marL="9525" marR="9525" marT="9525" marB="0"/>
                </a:tc>
                <a:tc>
                  <a:txBody>
                    <a:bodyPr/>
                    <a:lstStyle/>
                    <a:p>
                      <a:pPr marL="91440" algn="ctr" fontAlgn="t"/>
                      <a:r>
                        <a:rPr lang="en-US" sz="1200" b="0" i="0" u="none" strike="noStrike" dirty="0">
                          <a:solidFill>
                            <a:srgbClr val="000000"/>
                          </a:solidFill>
                          <a:effectLst/>
                          <a:latin typeface="Arial" panose="020B0604020202020204" pitchFamily="34" charset="0"/>
                        </a:rPr>
                        <a:t>09/2023</a:t>
                      </a:r>
                    </a:p>
                  </a:txBody>
                  <a:tcPr marL="9525" marR="9525" marT="9525" marB="0"/>
                </a:tc>
                <a:tc>
                  <a:txBody>
                    <a:bodyPr/>
                    <a:lstStyle/>
                    <a:p>
                      <a:pPr marL="91440" algn="ctr" fontAlgn="t"/>
                      <a:r>
                        <a:rPr lang="en-US" sz="1200" b="0" i="0" u="none" strike="noStrike" dirty="0">
                          <a:solidFill>
                            <a:srgbClr val="000000"/>
                          </a:solidFill>
                          <a:effectLst/>
                          <a:latin typeface="Arial" panose="020B0604020202020204" pitchFamily="34" charset="0"/>
                        </a:rPr>
                        <a:t>83.8</a:t>
                      </a:r>
                    </a:p>
                  </a:txBody>
                  <a:tcPr marL="9525" marR="9525" marT="9525" marB="0"/>
                </a:tc>
                <a:tc>
                  <a:txBody>
                    <a:bodyPr/>
                    <a:lstStyle/>
                    <a:p>
                      <a:pPr marL="91440" algn="ctr" fontAlgn="t"/>
                      <a:r>
                        <a:rPr lang="en-US" sz="1200" b="0" i="0" u="none" strike="noStrike" dirty="0">
                          <a:solidFill>
                            <a:srgbClr val="000000"/>
                          </a:solidFill>
                          <a:effectLst/>
                          <a:latin typeface="Arial" panose="020B0604020202020204" pitchFamily="34" charset="0"/>
                        </a:rPr>
                        <a:t>100%</a:t>
                      </a:r>
                    </a:p>
                  </a:txBody>
                  <a:tcPr marL="9525" marR="9525" marT="9525" marB="0"/>
                </a:tc>
                <a:tc>
                  <a:txBody>
                    <a:bodyPr/>
                    <a:lstStyle/>
                    <a:p>
                      <a:pPr marL="91440"/>
                      <a:endParaRPr lang="en-US" sz="1200" dirty="0">
                        <a:latin typeface="+mn-lt"/>
                      </a:endParaRPr>
                    </a:p>
                  </a:txBody>
                  <a:tcPr marL="24384" marR="24384" marT="24384" marB="24384"/>
                </a:tc>
                <a:extLst>
                  <a:ext uri="{0D108BD9-81ED-4DB2-BD59-A6C34878D82A}">
                    <a16:rowId xmlns:a16="http://schemas.microsoft.com/office/drawing/2014/main" val="1174907569"/>
                  </a:ext>
                </a:extLst>
              </a:tr>
              <a:tr h="335433">
                <a:tc gridSpan="8">
                  <a:txBody>
                    <a:bodyPr/>
                    <a:lstStyle/>
                    <a:p>
                      <a:pPr marL="91440" algn="r"/>
                      <a:r>
                        <a:rPr lang="en-US" sz="1200" b="1" dirty="0">
                          <a:latin typeface="+mn-lt"/>
                        </a:rPr>
                        <a:t>Total</a:t>
                      </a:r>
                    </a:p>
                  </a:txBody>
                  <a:tcPr marL="24384" marR="24384" marT="24384" marB="24384"/>
                </a:tc>
                <a:tc hMerge="1">
                  <a:txBody>
                    <a:bodyPr/>
                    <a:lstStyle/>
                    <a:p>
                      <a:endParaRPr lang="en-US" sz="1400" dirty="0"/>
                    </a:p>
                  </a:txBody>
                  <a:tcPr/>
                </a:tc>
                <a:tc hMerge="1">
                  <a:txBody>
                    <a:bodyPr/>
                    <a:lstStyle/>
                    <a:p>
                      <a:endParaRPr lang="en-US" sz="1400" dirty="0"/>
                    </a:p>
                  </a:txBody>
                  <a:tcPr/>
                </a:tc>
                <a:tc hMerge="1">
                  <a:txBody>
                    <a:bodyPr/>
                    <a:lstStyle/>
                    <a:p>
                      <a:endParaRPr lang="en-US" sz="1400" dirty="0"/>
                    </a:p>
                  </a:txBody>
                  <a:tcPr/>
                </a:tc>
                <a:tc hMerge="1">
                  <a:txBody>
                    <a:bodyPr/>
                    <a:lstStyle/>
                    <a:p>
                      <a:endParaRPr lang="en-US" sz="1400" dirty="0"/>
                    </a:p>
                  </a:txBody>
                  <a:tcPr/>
                </a:tc>
                <a:tc hMerge="1">
                  <a:txBody>
                    <a:bodyPr/>
                    <a:lstStyle/>
                    <a:p>
                      <a:endParaRPr lang="en-US" sz="1400" dirty="0"/>
                    </a:p>
                  </a:txBody>
                  <a:tcPr/>
                </a:tc>
                <a:tc hMerge="1">
                  <a:txBody>
                    <a:bodyPr/>
                    <a:lstStyle/>
                    <a:p>
                      <a:endParaRPr lang="en-US" sz="1400" dirty="0"/>
                    </a:p>
                  </a:txBody>
                  <a:tcPr/>
                </a:tc>
                <a:tc hMerge="1">
                  <a:txBody>
                    <a:bodyPr/>
                    <a:lstStyle/>
                    <a:p>
                      <a:endParaRPr lang="en-US" sz="1400" dirty="0"/>
                    </a:p>
                  </a:txBody>
                  <a:tcPr/>
                </a:tc>
                <a:tc>
                  <a:txBody>
                    <a:bodyPr/>
                    <a:lstStyle/>
                    <a:p>
                      <a:pPr marL="91440"/>
                      <a:r>
                        <a:rPr lang="en-US" sz="1200" b="1" dirty="0">
                          <a:latin typeface="+mn-lt"/>
                        </a:rPr>
                        <a:t>$395.0</a:t>
                      </a:r>
                    </a:p>
                  </a:txBody>
                  <a:tcPr marL="24384" marR="24384" marT="24384" marB="24384"/>
                </a:tc>
                <a:tc>
                  <a:txBody>
                    <a:bodyPr/>
                    <a:lstStyle/>
                    <a:p>
                      <a:pPr marL="91440"/>
                      <a:endParaRPr lang="en-US" sz="1200" b="1" dirty="0">
                        <a:highlight>
                          <a:srgbClr val="FFFF00"/>
                        </a:highlight>
                        <a:latin typeface="+mn-lt"/>
                      </a:endParaRPr>
                    </a:p>
                  </a:txBody>
                  <a:tcPr marL="24384" marR="24384" marT="24384" marB="24384"/>
                </a:tc>
                <a:tc>
                  <a:txBody>
                    <a:bodyPr/>
                    <a:lstStyle/>
                    <a:p>
                      <a:pPr marL="91440"/>
                      <a:endParaRPr lang="en-US" sz="1200" b="1" dirty="0">
                        <a:latin typeface="+mn-lt"/>
                      </a:endParaRPr>
                    </a:p>
                  </a:txBody>
                  <a:tcPr marL="24384" marR="24384" marT="24384" marB="24384"/>
                </a:tc>
                <a:extLst>
                  <a:ext uri="{0D108BD9-81ED-4DB2-BD59-A6C34878D82A}">
                    <a16:rowId xmlns:a16="http://schemas.microsoft.com/office/drawing/2014/main" val="2058594788"/>
                  </a:ext>
                </a:extLst>
              </a:tr>
            </a:tbl>
          </a:graphicData>
        </a:graphic>
      </p:graphicFrame>
    </p:spTree>
    <p:extLst>
      <p:ext uri="{BB962C8B-B14F-4D97-AF65-F5344CB8AC3E}">
        <p14:creationId xmlns:p14="http://schemas.microsoft.com/office/powerpoint/2010/main" val="39818712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98395AD3-01A2-113B-8C4F-725BCAD5294C}"/>
              </a:ext>
            </a:extLst>
          </p:cNvPr>
          <p:cNvSpPr>
            <a:spLocks noGrp="1"/>
          </p:cNvSpPr>
          <p:nvPr>
            <p:ph sz="quarter" idx="10"/>
          </p:nvPr>
        </p:nvSpPr>
        <p:spPr>
          <a:xfrm>
            <a:off x="932783" y="1184342"/>
            <a:ext cx="10991445" cy="5600700"/>
          </a:xfrm>
        </p:spPr>
        <p:txBody>
          <a:bodyPr/>
          <a:lstStyle/>
          <a:p>
            <a:pPr marL="342900" indent="-342900">
              <a:buFont typeface="Arial" panose="020B0604020202020204" pitchFamily="34" charset="0"/>
              <a:buChar char="•"/>
            </a:pPr>
            <a:r>
              <a:rPr lang="en-US" sz="2400" dirty="0">
                <a:solidFill>
                  <a:schemeClr val="tx1"/>
                </a:solidFill>
                <a:effectLst/>
                <a:latin typeface="Calibri" panose="020F0502020204030204" pitchFamily="34" charset="0"/>
              </a:rPr>
              <a:t>The ERDC team’s budget reductions for FY24 required pausing development of the linkage of SWAT with CE-QUAL-W2. This task is ready to move forward when funding is available. </a:t>
            </a:r>
          </a:p>
          <a:p>
            <a:endParaRPr lang="en-US" sz="2400" dirty="0">
              <a:solidFill>
                <a:schemeClr val="tx1"/>
              </a:solidFill>
              <a:effectLst/>
              <a:latin typeface="Calibri" panose="020F0502020204030204" pitchFamily="34" charset="0"/>
            </a:endParaRPr>
          </a:p>
        </p:txBody>
      </p:sp>
      <p:sp>
        <p:nvSpPr>
          <p:cNvPr id="7" name="Title 6">
            <a:extLst>
              <a:ext uri="{FF2B5EF4-FFF2-40B4-BE49-F238E27FC236}">
                <a16:creationId xmlns:a16="http://schemas.microsoft.com/office/drawing/2014/main" id="{7235E168-CD9B-CF75-2B74-3124823D5274}"/>
              </a:ext>
            </a:extLst>
          </p:cNvPr>
          <p:cNvSpPr>
            <a:spLocks noGrp="1"/>
          </p:cNvSpPr>
          <p:nvPr>
            <p:ph type="title"/>
          </p:nvPr>
        </p:nvSpPr>
        <p:spPr>
          <a:xfrm>
            <a:off x="1724526" y="206391"/>
            <a:ext cx="10199702" cy="755509"/>
          </a:xfrm>
        </p:spPr>
        <p:txBody>
          <a:bodyPr/>
          <a:lstStyle/>
          <a:p>
            <a:r>
              <a:rPr lang="en-US" dirty="0">
                <a:solidFill>
                  <a:schemeClr val="tx1"/>
                </a:solidFill>
              </a:rPr>
              <a:t>ERT-ASU-03: Delays and difficulties</a:t>
            </a:r>
          </a:p>
        </p:txBody>
      </p:sp>
    </p:spTree>
    <p:extLst>
      <p:ext uri="{BB962C8B-B14F-4D97-AF65-F5344CB8AC3E}">
        <p14:creationId xmlns:p14="http://schemas.microsoft.com/office/powerpoint/2010/main" val="1743304089"/>
      </p:ext>
    </p:extLst>
  </p:cSld>
  <p:clrMapOvr>
    <a:masterClrMapping/>
  </p:clrMapOvr>
</p:sld>
</file>

<file path=ppt/theme/theme1.xml><?xml version="1.0" encoding="utf-8"?>
<a:theme xmlns:a="http://schemas.openxmlformats.org/drawingml/2006/main" name="1_UNCLASS No Border">
  <a:themeElements>
    <a:clrScheme name="USACE - Army 2023">
      <a:dk1>
        <a:srgbClr val="221F20"/>
      </a:dk1>
      <a:lt1>
        <a:srgbClr val="565557"/>
      </a:lt1>
      <a:dk2>
        <a:srgbClr val="FFFFFF"/>
      </a:dk2>
      <a:lt2>
        <a:srgbClr val="D5D5D7"/>
      </a:lt2>
      <a:accent1>
        <a:srgbClr val="727365"/>
      </a:accent1>
      <a:accent2>
        <a:srgbClr val="2F372F"/>
      </a:accent2>
      <a:accent3>
        <a:srgbClr val="FFCC01"/>
      </a:accent3>
      <a:accent4>
        <a:srgbClr val="BFB8A6"/>
      </a:accent4>
      <a:accent5>
        <a:srgbClr val="00308F"/>
      </a:accent5>
      <a:accent6>
        <a:srgbClr val="CF0000"/>
      </a:accent6>
      <a:hlink>
        <a:srgbClr val="3E6682"/>
      </a:hlink>
      <a:folHlink>
        <a:srgbClr val="7030A0"/>
      </a:folHlink>
    </a:clrScheme>
    <a:fontScheme name="USACE TEMPLATE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F4339">
            <a:alpha val="89000"/>
          </a:srgbClr>
        </a:solidFill>
        <a:ln>
          <a:noFill/>
        </a:ln>
        <a:effectLst/>
      </a:spPr>
      <a:bodyPr anchor="ctr"/>
      <a:lstStyle>
        <a:defPPr algn="ctr">
          <a:defRPr dirty="0"/>
        </a:defPPr>
      </a:lstStyle>
      <a:style>
        <a:lnRef idx="1">
          <a:schemeClr val="accent1"/>
        </a:lnRef>
        <a:fillRef idx="3">
          <a:schemeClr val="accent1"/>
        </a:fillRef>
        <a:effectRef idx="2">
          <a:schemeClr val="accent1"/>
        </a:effectRef>
        <a:fontRef idx="minor">
          <a:schemeClr val="lt1"/>
        </a:fontRef>
      </a:style>
    </a:spDef>
  </a:objectDefaults>
  <a:extraClrSchemeLst/>
  <a:extLst>
    <a:ext uri="{05A4C25C-085E-4340-85A3-A5531E510DB2}">
      <thm15:themeFamily xmlns:thm15="http://schemas.microsoft.com/office/thememl/2012/main" name="EWN Slide Template - Main" id="{FF00BCFF-968D-154E-9B61-64D55EA62473}" vid="{00F51031-CFD3-4945-A097-52F6B4C85BF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F745D28C5B06AF478B2531C17E85C6A0" ma:contentTypeVersion="2" ma:contentTypeDescription="Create a new document." ma:contentTypeScope="" ma:versionID="a607b088d1f823daad15e4fd0f18d4f2">
  <xsd:schema xmlns:xsd="http://www.w3.org/2001/XMLSchema" xmlns:xs="http://www.w3.org/2001/XMLSchema" xmlns:p="http://schemas.microsoft.com/office/2006/metadata/properties" xmlns:ns2="1c1d9cf8-8fbb-4cb0-bc90-ffce08f888e0" targetNamespace="http://schemas.microsoft.com/office/2006/metadata/properties" ma:root="true" ma:fieldsID="0e0cbf54ee846107550037296ab1abce" ns2:_="">
    <xsd:import namespace="1c1d9cf8-8fbb-4cb0-bc90-ffce08f888e0"/>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c1d9cf8-8fbb-4cb0-bc90-ffce08f888e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B8C2CD5-50C2-4A7C-996A-3D6312B83669}">
  <ds:schemaRefs>
    <ds:schemaRef ds:uri="http://schemas.openxmlformats.org/package/2006/metadata/core-properties"/>
    <ds:schemaRef ds:uri="http://purl.org/dc/terms/"/>
    <ds:schemaRef ds:uri="http://schemas.microsoft.com/office/2006/documentManagement/types"/>
    <ds:schemaRef ds:uri="http://purl.org/dc/elements/1.1/"/>
    <ds:schemaRef ds:uri="http://schemas.microsoft.com/office/2006/metadata/properties"/>
    <ds:schemaRef ds:uri="1c1d9cf8-8fbb-4cb0-bc90-ffce08f888e0"/>
    <ds:schemaRef ds:uri="http://www.w3.org/XML/1998/namespace"/>
    <ds:schemaRef ds:uri="http://purl.org/dc/dcmitype/"/>
    <ds:schemaRef ds:uri="http://schemas.microsoft.com/office/infopath/2007/PartnerControls"/>
  </ds:schemaRefs>
</ds:datastoreItem>
</file>

<file path=customXml/itemProps2.xml><?xml version="1.0" encoding="utf-8"?>
<ds:datastoreItem xmlns:ds="http://schemas.openxmlformats.org/officeDocument/2006/customXml" ds:itemID="{57CAE72E-856B-4DF4-A9F6-93C41667E9A0}">
  <ds:schemaRefs>
    <ds:schemaRef ds:uri="http://schemas.microsoft.com/sharepoint/v3/contenttype/forms"/>
  </ds:schemaRefs>
</ds:datastoreItem>
</file>

<file path=customXml/itemProps3.xml><?xml version="1.0" encoding="utf-8"?>
<ds:datastoreItem xmlns:ds="http://schemas.openxmlformats.org/officeDocument/2006/customXml" ds:itemID="{9DB4222E-8A83-46AC-9795-A2179EAE500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c1d9cf8-8fbb-4cb0-bc90-ffce08f888e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EWN Slide Template - IPR 2023</Template>
  <TotalTime>180</TotalTime>
  <Words>1812</Words>
  <Application>Microsoft Macintosh PowerPoint</Application>
  <PresentationFormat>Widescreen</PresentationFormat>
  <Paragraphs>194</Paragraphs>
  <Slides>10</Slides>
  <Notes>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Calibri</vt:lpstr>
      <vt:lpstr>1_UNCLASS No Border</vt:lpstr>
      <vt:lpstr>EWN FY24 End of Year In-Progress Review</vt:lpstr>
      <vt:lpstr>ERT-ASU-03: Project Objectives</vt:lpstr>
      <vt:lpstr>ERT-ASU-03: Research Deliverables</vt:lpstr>
      <vt:lpstr>ERT-ASU-03: Project Highlights in FY24</vt:lpstr>
      <vt:lpstr>ERT-ASU-03: Project Highlights in FY24</vt:lpstr>
      <vt:lpstr>ERT-ASU-03: Project Highlights in FY24</vt:lpstr>
      <vt:lpstr>ERT-ASU-03: Status of Project Activities </vt:lpstr>
      <vt:lpstr>ERT-ASU-03: Status of Project Activities </vt:lpstr>
      <vt:lpstr>ERT-ASU-03: Delays and difficulties</vt:lpstr>
      <vt:lpstr>ERT-ASU-03: Anything else you’d like to add?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EWN FY23 Mid Year In-Progress Review</dc:title>
  <dc:creator>Chambers, Courtney E CIV USARMY CEERD-EL (USA)</dc:creator>
  <cp:lastModifiedBy>Steissberg, Todd E ERDC-RDE-EL-CA CIV</cp:lastModifiedBy>
  <cp:revision>19</cp:revision>
  <dcterms:created xsi:type="dcterms:W3CDTF">2023-09-18T18:33:49Z</dcterms:created>
  <dcterms:modified xsi:type="dcterms:W3CDTF">2024-10-22T14:11:22Z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0x010100F745D28C5B06AF478B2531C17E85C6A0</vt:lpwstr>
  </property>
</Properties>
</file>