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4"/>
  </p:sldMasterIdLst>
  <p:notesMasterIdLst>
    <p:notesMasterId r:id="rId15"/>
  </p:notesMasterIdLst>
  <p:handoutMasterIdLst>
    <p:handoutMasterId r:id="rId16"/>
  </p:handoutMasterIdLst>
  <p:sldIdLst>
    <p:sldId id="300" r:id="rId5"/>
    <p:sldId id="301" r:id="rId6"/>
    <p:sldId id="303" r:id="rId7"/>
    <p:sldId id="302" r:id="rId8"/>
    <p:sldId id="305" r:id="rId9"/>
    <p:sldId id="606" r:id="rId10"/>
    <p:sldId id="607" r:id="rId11"/>
    <p:sldId id="608" r:id="rId12"/>
    <p:sldId id="605" r:id="rId13"/>
    <p:sldId id="30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88AA"/>
    <a:srgbClr val="0A203C"/>
    <a:srgbClr val="C0C1C1"/>
    <a:srgbClr val="82B283"/>
    <a:srgbClr val="1B1B1B"/>
    <a:srgbClr val="08203C"/>
    <a:srgbClr val="0E203B"/>
    <a:srgbClr val="797979"/>
    <a:srgbClr val="FFCC01"/>
    <a:srgbClr val="565557"/>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65" autoAdjust="0"/>
    <p:restoredTop sz="93467" autoAdjust="0"/>
  </p:normalViewPr>
  <p:slideViewPr>
    <p:cSldViewPr snapToGrid="0">
      <p:cViewPr varScale="1">
        <p:scale>
          <a:sx n="59" d="100"/>
          <a:sy n="59" d="100"/>
        </p:scale>
        <p:origin x="152" y="4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CF3383-DF08-4C90-8557-22EF3027DD43}" type="datetimeFigureOut">
              <a:rPr lang="en-US" smtClean="0"/>
              <a:t>9/15/2024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1793050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D16557-6E8E-4D95-8DF3-2DE1590C714A}" type="datetimeFigureOut">
              <a:rPr lang="en-US" smtClean="0"/>
              <a:t>9/15/2024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3A86D8-1D95-4DFF-A26B-8F86AC3AC58E}" type="slidenum">
              <a:rPr lang="en-US" smtClean="0"/>
              <a:t>‹#›</a:t>
            </a:fld>
            <a:endParaRPr lang="en-US"/>
          </a:p>
        </p:txBody>
      </p:sp>
    </p:spTree>
    <p:extLst>
      <p:ext uri="{BB962C8B-B14F-4D97-AF65-F5344CB8AC3E}">
        <p14:creationId xmlns:p14="http://schemas.microsoft.com/office/powerpoint/2010/main" val="1538130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project objectives as described in the PMP, using a few bullets. Add a couple of project photos. If you’d like to share additional photos, please put these in the last slide of this slide deck.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3</a:t>
            </a:fld>
            <a:endParaRPr lang="en-US"/>
          </a:p>
        </p:txBody>
      </p:sp>
    </p:spTree>
    <p:extLst>
      <p:ext uri="{BB962C8B-B14F-4D97-AF65-F5344CB8AC3E}">
        <p14:creationId xmlns:p14="http://schemas.microsoft.com/office/powerpoint/2010/main" val="3391458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Describe the current project highlights, including major events, activities, deliverables, and/or accomplishments. Include the date of achievement/completion for each highlight.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5</a:t>
            </a:fld>
            <a:endParaRPr lang="en-US"/>
          </a:p>
        </p:txBody>
      </p:sp>
    </p:spTree>
    <p:extLst>
      <p:ext uri="{BB962C8B-B14F-4D97-AF65-F5344CB8AC3E}">
        <p14:creationId xmlns:p14="http://schemas.microsoft.com/office/powerpoint/2010/main" val="2616937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FY21 project, the task list can be found in section 5.1 of the PMP.</a:t>
            </a:r>
          </a:p>
          <a:p>
            <a:r>
              <a:rPr lang="en-US" dirty="0"/>
              <a:t>For all other research projects, the task list can be found in Appendix A.</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6</a:t>
            </a:fld>
            <a:endParaRPr lang="en-US"/>
          </a:p>
        </p:txBody>
      </p:sp>
    </p:spTree>
    <p:extLst>
      <p:ext uri="{BB962C8B-B14F-4D97-AF65-F5344CB8AC3E}">
        <p14:creationId xmlns:p14="http://schemas.microsoft.com/office/powerpoint/2010/main" val="304777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this table for your project. Include all activities and deliverables, including ones that were modified or deleted, as well as ones that were added along the way. Use the notes column to add additional explanation or notes on modifications in the activities, deliverables, or start/end dates. </a:t>
            </a:r>
          </a:p>
          <a:p>
            <a:r>
              <a:rPr lang="en-US" dirty="0"/>
              <a:t>Use multiple tables/slides if needed.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7</a:t>
            </a:fld>
            <a:endParaRPr lang="en-US"/>
          </a:p>
        </p:txBody>
      </p:sp>
    </p:spTree>
    <p:extLst>
      <p:ext uri="{BB962C8B-B14F-4D97-AF65-F5344CB8AC3E}">
        <p14:creationId xmlns:p14="http://schemas.microsoft.com/office/powerpoint/2010/main" val="1325331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Complete this table for your project. Include all activities and deliverables, including ones that were modified or deleted, as well as ones that were added along the way. Use the notes column to add additional explanation or notes on modifications in the activities, deliverables, or start/end dates. </a:t>
            </a:r>
          </a:p>
          <a:p>
            <a:r>
              <a:rPr lang="en-US" dirty="0"/>
              <a:t>Use multiple tables/slides if needed.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8</a:t>
            </a:fld>
            <a:endParaRPr lang="en-US"/>
          </a:p>
        </p:txBody>
      </p:sp>
    </p:spTree>
    <p:extLst>
      <p:ext uri="{BB962C8B-B14F-4D97-AF65-F5344CB8AC3E}">
        <p14:creationId xmlns:p14="http://schemas.microsoft.com/office/powerpoint/2010/main" val="2918560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Please include a bullet list of delays and/or difficulties with project activities or deliverables. Indicate how delays/difficulties are being addressed and managed, and the anticipated dates for getting back on track.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9</a:t>
            </a:fld>
            <a:endParaRPr lang="en-US"/>
          </a:p>
        </p:txBody>
      </p:sp>
    </p:spTree>
    <p:extLst>
      <p:ext uri="{BB962C8B-B14F-4D97-AF65-F5344CB8AC3E}">
        <p14:creationId xmlns:p14="http://schemas.microsoft.com/office/powerpoint/2010/main" val="23359216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 this slide to add any other updates or notes about your project, or to share more photos. </a:t>
            </a:r>
          </a:p>
          <a:p>
            <a:endParaRPr lang="en-US" dirty="0"/>
          </a:p>
        </p:txBody>
      </p:sp>
      <p:sp>
        <p:nvSpPr>
          <p:cNvPr id="4" name="Slide Number Placeholder 3"/>
          <p:cNvSpPr>
            <a:spLocks noGrp="1"/>
          </p:cNvSpPr>
          <p:nvPr>
            <p:ph type="sldNum" sz="quarter" idx="5"/>
          </p:nvPr>
        </p:nvSpPr>
        <p:spPr/>
        <p:txBody>
          <a:bodyPr/>
          <a:lstStyle/>
          <a:p>
            <a:fld id="{BC3A86D8-1D95-4DFF-A26B-8F86AC3AC58E}" type="slidenum">
              <a:rPr lang="en-US" smtClean="0"/>
              <a:t>10</a:t>
            </a:fld>
            <a:endParaRPr lang="en-US"/>
          </a:p>
        </p:txBody>
      </p:sp>
    </p:spTree>
    <p:extLst>
      <p:ext uri="{BB962C8B-B14F-4D97-AF65-F5344CB8AC3E}">
        <p14:creationId xmlns:p14="http://schemas.microsoft.com/office/powerpoint/2010/main" val="22215284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Content Placeholder 5"/>
          <p:cNvSpPr>
            <a:spLocks noGrp="1"/>
          </p:cNvSpPr>
          <p:nvPr>
            <p:ph sz="quarter" idx="10"/>
          </p:nvPr>
        </p:nvSpPr>
        <p:spPr>
          <a:xfrm>
            <a:off x="266700" y="1028700"/>
            <a:ext cx="11658600" cy="5600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C718C8BC-3817-BA43-A697-C0F8A79E6437}"/>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9711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 2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129204"/>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pic>
        <p:nvPicPr>
          <p:cNvPr id="2" name="Picture 1">
            <a:extLst>
              <a:ext uri="{FF2B5EF4-FFF2-40B4-BE49-F238E27FC236}">
                <a16:creationId xmlns:a16="http://schemas.microsoft.com/office/drawing/2014/main" id="{81A0E6D6-9362-0336-F73B-E529BD7B35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129205"/>
            <a:ext cx="6096000" cy="2385891"/>
          </a:xfrm>
          <a:prstGeom prst="rect">
            <a:avLst/>
          </a:prstGeom>
        </p:spPr>
      </p:pic>
      <p:sp>
        <p:nvSpPr>
          <p:cNvPr id="11" name="Content Placeholder 2"/>
          <p:cNvSpPr>
            <a:spLocks noGrp="1"/>
          </p:cNvSpPr>
          <p:nvPr>
            <p:ph sz="quarter" idx="19"/>
          </p:nvPr>
        </p:nvSpPr>
        <p:spPr>
          <a:xfrm>
            <a:off x="6203894" y="1282535"/>
            <a:ext cx="5721406"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49CDA116-D369-F40D-EC0F-C825C4CCEFD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682399"/>
            <a:ext cx="5988106" cy="2385891"/>
          </a:xfrm>
          <a:prstGeom prst="rect">
            <a:avLst/>
          </a:prstGeom>
        </p:spPr>
      </p:pic>
      <p:sp>
        <p:nvSpPr>
          <p:cNvPr id="7" name="Content Placeholder 2">
            <a:extLst>
              <a:ext uri="{FF2B5EF4-FFF2-40B4-BE49-F238E27FC236}">
                <a16:creationId xmlns:a16="http://schemas.microsoft.com/office/drawing/2014/main" id="{159BAF71-9616-4CB0-8C00-98FF21188111}"/>
              </a:ext>
            </a:extLst>
          </p:cNvPr>
          <p:cNvSpPr>
            <a:spLocks noGrp="1"/>
          </p:cNvSpPr>
          <p:nvPr>
            <p:ph sz="quarter" idx="20"/>
          </p:nvPr>
        </p:nvSpPr>
        <p:spPr>
          <a:xfrm>
            <a:off x="266700" y="3835729"/>
            <a:ext cx="5599710" cy="2067395"/>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CDD263EA-1EF5-718F-933D-2C471664A719}"/>
              </a:ext>
            </a:extLst>
          </p:cNvPr>
          <p:cNvSpPr>
            <a:spLocks noGrp="1"/>
          </p:cNvSpPr>
          <p:nvPr>
            <p:ph sz="quarter" idx="21"/>
          </p:nvPr>
        </p:nvSpPr>
        <p:spPr>
          <a:xfrm>
            <a:off x="6228113" y="3682399"/>
            <a:ext cx="5721406" cy="2385891"/>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9411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ub-Head 2 Sections">
    <p:spTree>
      <p:nvGrpSpPr>
        <p:cNvPr id="1" name=""/>
        <p:cNvGrpSpPr/>
        <p:nvPr/>
      </p:nvGrpSpPr>
      <p:grpSpPr>
        <a:xfrm>
          <a:off x="0" y="0"/>
          <a:ext cx="0" cy="0"/>
          <a:chOff x="0" y="0"/>
          <a:chExt cx="0" cy="0"/>
        </a:xfrm>
      </p:grpSpPr>
      <p:sp>
        <p:nvSpPr>
          <p:cNvPr id="9" name="Text Placeholder 3"/>
          <p:cNvSpPr>
            <a:spLocks noGrp="1"/>
          </p:cNvSpPr>
          <p:nvPr>
            <p:ph type="body" sz="quarter" idx="13"/>
          </p:nvPr>
        </p:nvSpPr>
        <p:spPr>
          <a:xfrm>
            <a:off x="266700"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13" name="Content Placeholder 2"/>
          <p:cNvSpPr>
            <a:spLocks noGrp="1"/>
          </p:cNvSpPr>
          <p:nvPr>
            <p:ph sz="quarter" idx="16"/>
          </p:nvPr>
        </p:nvSpPr>
        <p:spPr>
          <a:xfrm>
            <a:off x="266700"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sz="quarter" idx="19"/>
          </p:nvPr>
        </p:nvSpPr>
        <p:spPr>
          <a:xfrm>
            <a:off x="6203894" y="1743075"/>
            <a:ext cx="5721406" cy="4886325"/>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3"/>
          <p:cNvSpPr>
            <a:spLocks noGrp="1"/>
          </p:cNvSpPr>
          <p:nvPr>
            <p:ph type="body" sz="quarter" idx="20"/>
          </p:nvPr>
        </p:nvSpPr>
        <p:spPr>
          <a:xfrm>
            <a:off x="6205728" y="1028700"/>
            <a:ext cx="5719572" cy="666241"/>
          </a:xfrm>
        </p:spPr>
        <p:txBody>
          <a:bodyPr bIns="0" anchor="b"/>
          <a:lstStyle>
            <a:lvl1pPr>
              <a:defRPr sz="1500">
                <a:solidFill>
                  <a:schemeClr val="tx1">
                    <a:lumMod val="75000"/>
                    <a:lumOff val="25000"/>
                  </a:schemeClr>
                </a:solidFill>
              </a:defRPr>
            </a:lvl1pPr>
          </a:lstStyle>
          <a:p>
            <a:pPr lvl="0"/>
            <a:r>
              <a:rPr lang="en-US"/>
              <a:t>Click to edit Master text styles</a:t>
            </a:r>
          </a:p>
        </p:txBody>
      </p:sp>
      <p:sp>
        <p:nvSpPr>
          <p:cNvPr id="3" name="Title 2">
            <a:extLst>
              <a:ext uri="{FF2B5EF4-FFF2-40B4-BE49-F238E27FC236}">
                <a16:creationId xmlns:a16="http://schemas.microsoft.com/office/drawing/2014/main" id="{1D0F7681-D094-4E6D-0DF0-99CD21DC4236}"/>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67415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2 Odd Sections">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6"/>
          </p:nvPr>
        </p:nvSpPr>
        <p:spPr>
          <a:xfrm>
            <a:off x="4256410" y="1028700"/>
            <a:ext cx="7668889"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CC30DB31-FD65-4D95-4478-6813E7F155C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74681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 2 Odd Sectio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1" name="Content Placeholder 2"/>
          <p:cNvSpPr>
            <a:spLocks noGrp="1"/>
          </p:cNvSpPr>
          <p:nvPr>
            <p:ph sz="quarter" idx="15"/>
          </p:nvPr>
        </p:nvSpPr>
        <p:spPr>
          <a:xfrm>
            <a:off x="8145982" y="1028700"/>
            <a:ext cx="377931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sz="quarter" idx="16"/>
          </p:nvPr>
        </p:nvSpPr>
        <p:spPr>
          <a:xfrm>
            <a:off x="266700" y="1028700"/>
            <a:ext cx="7668888" cy="5600700"/>
          </a:xfrm>
        </p:spPr>
        <p:txBody>
          <a:bodyPr/>
          <a:lstStyle>
            <a:lvl1pPr>
              <a:defRPr sz="1200">
                <a:solidFill>
                  <a:schemeClr val="tx1">
                    <a:lumMod val="75000"/>
                    <a:lumOff val="25000"/>
                  </a:schemeClr>
                </a:solidFill>
              </a:defRPr>
            </a:lvl1pPr>
            <a:lvl2pPr>
              <a:defRPr sz="120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0384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 Quad-Chart">
    <p:spTree>
      <p:nvGrpSpPr>
        <p:cNvPr id="1" name=""/>
        <p:cNvGrpSpPr/>
        <p:nvPr/>
      </p:nvGrpSpPr>
      <p:grpSpPr>
        <a:xfrm>
          <a:off x="0" y="0"/>
          <a:ext cx="0" cy="0"/>
          <a:chOff x="0" y="0"/>
          <a:chExt cx="0" cy="0"/>
        </a:xfrm>
      </p:grpSpPr>
      <p:sp>
        <p:nvSpPr>
          <p:cNvPr id="3" name="Content Placeholder 2"/>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p:cNvCxnSpPr/>
          <p:nvPr userDrawn="1"/>
        </p:nvCxnSpPr>
        <p:spPr>
          <a:xfrm>
            <a:off x="381000" y="377586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16" name="Content Placeholder 2"/>
          <p:cNvSpPr>
            <a:spLocks noGrp="1"/>
          </p:cNvSpPr>
          <p:nvPr>
            <p:ph sz="quarter" idx="22"/>
          </p:nvPr>
        </p:nvSpPr>
        <p:spPr>
          <a:xfrm>
            <a:off x="2667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sz="quarter" idx="24"/>
          </p:nvPr>
        </p:nvSpPr>
        <p:spPr>
          <a:xfrm>
            <a:off x="6172200" y="3855720"/>
            <a:ext cx="57531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1691140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 Custom-Quad">
    <p:spTree>
      <p:nvGrpSpPr>
        <p:cNvPr id="1" name=""/>
        <p:cNvGrpSpPr/>
        <p:nvPr/>
      </p:nvGrpSpPr>
      <p:grpSpPr>
        <a:xfrm>
          <a:off x="0" y="0"/>
          <a:ext cx="0" cy="0"/>
          <a:chOff x="0" y="0"/>
          <a:chExt cx="0" cy="0"/>
        </a:xfrm>
      </p:grpSpPr>
      <p:cxnSp>
        <p:nvCxnSpPr>
          <p:cNvPr id="4" name="Straight Connector 3"/>
          <p:cNvCxnSpPr/>
          <p:nvPr userDrawn="1"/>
        </p:nvCxnSpPr>
        <p:spPr>
          <a:xfrm>
            <a:off x="381000" y="3430819"/>
            <a:ext cx="11430000" cy="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096000" y="1028700"/>
            <a:ext cx="0" cy="56007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Content Placeholder 4"/>
          <p:cNvSpPr>
            <a:spLocks noGrp="1"/>
          </p:cNvSpPr>
          <p:nvPr>
            <p:ph sz="quarter" idx="24"/>
          </p:nvPr>
        </p:nvSpPr>
        <p:spPr>
          <a:xfrm>
            <a:off x="61722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22"/>
          </p:nvPr>
        </p:nvSpPr>
        <p:spPr>
          <a:xfrm>
            <a:off x="266700" y="3543300"/>
            <a:ext cx="5753100" cy="30861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283843"/>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501760378"/>
      </p:ext>
    </p:extLst>
  </p:cSld>
  <p:clrMapOvr>
    <a:masterClrMapping/>
  </p:clrMapOvr>
  <p:extLst>
    <p:ext uri="{DCECCB84-F9BA-43D5-87BE-67443E8EF086}">
      <p15:sldGuideLst xmlns:p15="http://schemas.microsoft.com/office/powerpoint/2012/main">
        <p15:guide id="1" orient="horz" pos="2088">
          <p15:clr>
            <a:srgbClr val="FBAE40"/>
          </p15:clr>
        </p15:guide>
        <p15:guide id="2" orient="horz" pos="2232">
          <p15:clr>
            <a:srgbClr val="FBAE40"/>
          </p15:clr>
        </p15:guide>
        <p15:guide id="3" pos="3888">
          <p15:clr>
            <a:srgbClr val="FBAE40"/>
          </p15:clr>
        </p15:guide>
        <p15:guide id="4" pos="379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 Tri-Chart Bottom">
    <p:spTree>
      <p:nvGrpSpPr>
        <p:cNvPr id="1" name=""/>
        <p:cNvGrpSpPr/>
        <p:nvPr/>
      </p:nvGrpSpPr>
      <p:grpSpPr>
        <a:xfrm>
          <a:off x="0" y="0"/>
          <a:ext cx="0" cy="0"/>
          <a:chOff x="0" y="0"/>
          <a:chExt cx="0" cy="0"/>
        </a:xfrm>
      </p:grpSpPr>
      <p:sp>
        <p:nvSpPr>
          <p:cNvPr id="16" name="Content Placeholder 3"/>
          <p:cNvSpPr>
            <a:spLocks noGrp="1"/>
          </p:cNvSpPr>
          <p:nvPr>
            <p:ph sz="quarter" idx="22"/>
          </p:nvPr>
        </p:nvSpPr>
        <p:spPr>
          <a:xfrm>
            <a:off x="266700" y="3855720"/>
            <a:ext cx="11658600" cy="277368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sz="quarter" idx="23"/>
          </p:nvPr>
        </p:nvSpPr>
        <p:spPr>
          <a:xfrm>
            <a:off x="61722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quarter" idx="15"/>
          </p:nvPr>
        </p:nvSpPr>
        <p:spPr>
          <a:xfrm>
            <a:off x="266700" y="1028700"/>
            <a:ext cx="57531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802872667"/>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Tri-Chart Top">
    <p:spTree>
      <p:nvGrpSpPr>
        <p:cNvPr id="1" name=""/>
        <p:cNvGrpSpPr/>
        <p:nvPr/>
      </p:nvGrpSpPr>
      <p:grpSpPr>
        <a:xfrm>
          <a:off x="0" y="0"/>
          <a:ext cx="0" cy="0"/>
          <a:chOff x="0" y="0"/>
          <a:chExt cx="0" cy="0"/>
        </a:xfrm>
      </p:grpSpPr>
      <p:sp>
        <p:nvSpPr>
          <p:cNvPr id="17" name="Content Placeholder 3"/>
          <p:cNvSpPr>
            <a:spLocks noGrp="1"/>
          </p:cNvSpPr>
          <p:nvPr>
            <p:ph sz="quarter" idx="23"/>
          </p:nvPr>
        </p:nvSpPr>
        <p:spPr>
          <a:xfrm>
            <a:off x="61722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sz="quarter" idx="15"/>
          </p:nvPr>
        </p:nvSpPr>
        <p:spPr>
          <a:xfrm>
            <a:off x="266700" y="3848100"/>
            <a:ext cx="5753100" cy="27813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
          <p:cNvSpPr>
            <a:spLocks noGrp="1"/>
          </p:cNvSpPr>
          <p:nvPr>
            <p:ph sz="quarter" idx="22"/>
          </p:nvPr>
        </p:nvSpPr>
        <p:spPr>
          <a:xfrm>
            <a:off x="266700" y="1024178"/>
            <a:ext cx="11658600" cy="2667000"/>
          </a:xfrm>
        </p:spPr>
        <p:txBody>
          <a:bodyPr/>
          <a:lstStyle>
            <a:lvl1pPr>
              <a:defRPr sz="900">
                <a:solidFill>
                  <a:schemeClr val="tx1">
                    <a:lumMod val="75000"/>
                    <a:lumOff val="25000"/>
                  </a:schemeClr>
                </a:solidFill>
              </a:defRPr>
            </a:lvl1pPr>
            <a:lvl2pPr>
              <a:defRPr sz="900">
                <a:solidFill>
                  <a:schemeClr val="tx1">
                    <a:lumMod val="75000"/>
                    <a:lumOff val="25000"/>
                  </a:schemeClr>
                </a:solidFill>
              </a:defRPr>
            </a:lvl2pPr>
            <a:lvl3pPr>
              <a:defRPr sz="900">
                <a:solidFill>
                  <a:schemeClr val="tx1">
                    <a:lumMod val="75000"/>
                    <a:lumOff val="25000"/>
                  </a:schemeClr>
                </a:solidFill>
              </a:defRPr>
            </a:lvl3pPr>
            <a:lvl4pPr>
              <a:defRPr sz="900">
                <a:solidFill>
                  <a:schemeClr val="tx1">
                    <a:lumMod val="75000"/>
                    <a:lumOff val="25000"/>
                  </a:schemeClr>
                </a:solidFill>
              </a:defRPr>
            </a:lvl4pPr>
            <a:lvl5pPr>
              <a:defRPr sz="9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36588705"/>
      </p:ext>
    </p:extLst>
  </p:cSld>
  <p:clrMapOvr>
    <a:masterClrMapping/>
  </p:clrMapOvr>
  <p:extLst>
    <p:ext uri="{DCECCB84-F9BA-43D5-87BE-67443E8EF086}">
      <p15:sldGuideLst xmlns:p15="http://schemas.microsoft.com/office/powerpoint/2012/main">
        <p15:guide id="1" orient="horz" pos="2328">
          <p15:clr>
            <a:srgbClr val="FBAE40"/>
          </p15:clr>
        </p15:guide>
        <p15:guide id="2" orient="horz" pos="2424">
          <p15:clr>
            <a:srgbClr val="FBAE40"/>
          </p15:clr>
        </p15:guide>
        <p15:guide id="3" pos="3888">
          <p15:clr>
            <a:srgbClr val="FBAE40"/>
          </p15:clr>
        </p15:guide>
        <p15:guide id="4" pos="37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 No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D23EB7-47BD-A421-AD32-BA7882ED2642}"/>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552416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lank with graphics">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3343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Picture with Caption">
    <p:spTree>
      <p:nvGrpSpPr>
        <p:cNvPr id="1" name=""/>
        <p:cNvGrpSpPr/>
        <p:nvPr/>
      </p:nvGrpSpPr>
      <p:grpSpPr>
        <a:xfrm>
          <a:off x="0" y="0"/>
          <a:ext cx="0" cy="0"/>
          <a:chOff x="0" y="0"/>
          <a:chExt cx="0" cy="0"/>
        </a:xfrm>
      </p:grpSpPr>
      <p:sp>
        <p:nvSpPr>
          <p:cNvPr id="21" name="Text Placeholder 2"/>
          <p:cNvSpPr>
            <a:spLocks noGrp="1"/>
          </p:cNvSpPr>
          <p:nvPr>
            <p:ph idx="1"/>
          </p:nvPr>
        </p:nvSpPr>
        <p:spPr bwMode="auto">
          <a:xfrm>
            <a:off x="266700" y="6191103"/>
            <a:ext cx="11658600" cy="438297"/>
          </a:xfrm>
          <a:prstGeom prst="rect">
            <a:avLst/>
          </a:prstGeom>
          <a:noFill/>
          <a:ln w="9525">
            <a:noFill/>
            <a:miter lim="800000"/>
            <a:headEnd/>
            <a:tailEnd/>
          </a:ln>
        </p:spPr>
        <p:txBody>
          <a:bodyPr lIns="91440" tIns="0" numCol="1"/>
          <a:lstStyle>
            <a:lvl1pPr marL="0" indent="0">
              <a:buNone/>
              <a:defRPr sz="900">
                <a:solidFill>
                  <a:schemeClr val="tx1">
                    <a:lumMod val="75000"/>
                    <a:lumOff val="25000"/>
                  </a:schemeClr>
                </a:solidFill>
              </a:defRPr>
            </a:lvl1pPr>
            <a:lvl2pPr>
              <a:defRPr sz="1350">
                <a:solidFill>
                  <a:srgbClr val="83847A"/>
                </a:solidFill>
              </a:defRPr>
            </a:lvl2pPr>
            <a:lvl3pPr>
              <a:defRPr sz="1125">
                <a:solidFill>
                  <a:srgbClr val="83847A"/>
                </a:solidFill>
              </a:defRPr>
            </a:lvl3pPr>
            <a:lvl4pPr>
              <a:defRPr sz="1125">
                <a:solidFill>
                  <a:srgbClr val="83847A"/>
                </a:solidFill>
              </a:defRPr>
            </a:lvl4pPr>
            <a:lvl5pPr>
              <a:defRPr sz="1125">
                <a:solidFill>
                  <a:srgbClr val="83847A"/>
                </a:solidFill>
              </a:defRPr>
            </a:lvl5pPr>
          </a:lstStyle>
          <a:p>
            <a:pPr lvl="0"/>
            <a:r>
              <a:rPr lang="en-US" noProof="0"/>
              <a:t>Click to edit Master text styles</a:t>
            </a:r>
          </a:p>
        </p:txBody>
      </p:sp>
      <p:sp>
        <p:nvSpPr>
          <p:cNvPr id="4" name="Title 3"/>
          <p:cNvSpPr>
            <a:spLocks noGrp="1"/>
          </p:cNvSpPr>
          <p:nvPr>
            <p:ph type="title"/>
          </p:nvPr>
        </p:nvSpPr>
        <p:spPr/>
        <p:txBody>
          <a:bodyPr/>
          <a:lstStyle/>
          <a:p>
            <a:r>
              <a:rPr lang="en-US"/>
              <a:t>Click to edit Master title style</a:t>
            </a:r>
          </a:p>
        </p:txBody>
      </p:sp>
      <p:sp>
        <p:nvSpPr>
          <p:cNvPr id="10" name="Content Placeholder 3"/>
          <p:cNvSpPr>
            <a:spLocks noGrp="1"/>
          </p:cNvSpPr>
          <p:nvPr>
            <p:ph sz="quarter" idx="12"/>
          </p:nvPr>
        </p:nvSpPr>
        <p:spPr>
          <a:xfrm>
            <a:off x="266700" y="1028700"/>
            <a:ext cx="11658600" cy="50863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4584535"/>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61723"/>
            <a:ext cx="1746491" cy="767677"/>
          </a:xfrm>
          <a:prstGeom prst="rect">
            <a:avLst/>
          </a:prstGeom>
          <a:solidFill>
            <a:srgbClr val="0A203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3594969"/>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5979200"/>
            <a:ext cx="1170214" cy="519255"/>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pic>
        <p:nvPicPr>
          <p:cNvPr id="11" name="Picture 10">
            <a:extLst>
              <a:ext uri="{FF2B5EF4-FFF2-40B4-BE49-F238E27FC236}">
                <a16:creationId xmlns:a16="http://schemas.microsoft.com/office/drawing/2014/main" id="{F1264A1F-8A8E-C26B-2257-E526AFC81CF0}"/>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516291" y="5860937"/>
            <a:ext cx="10407935" cy="767677"/>
          </a:xfrm>
          <a:prstGeom prst="rect">
            <a:avLst/>
          </a:prstGeom>
        </p:spPr>
      </p:pic>
    </p:spTree>
    <p:extLst>
      <p:ext uri="{BB962C8B-B14F-4D97-AF65-F5344CB8AC3E}">
        <p14:creationId xmlns:p14="http://schemas.microsoft.com/office/powerpoint/2010/main" val="3780271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Section header - no Sub-Hea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81B7D1B-45C4-10E6-37B0-CA551BD32FBE}"/>
              </a:ext>
            </a:extLst>
          </p:cNvPr>
          <p:cNvSpPr/>
          <p:nvPr userDrawn="1"/>
        </p:nvSpPr>
        <p:spPr>
          <a:xfrm>
            <a:off x="0" y="5880970"/>
            <a:ext cx="1746491" cy="748430"/>
          </a:xfrm>
          <a:prstGeom prst="rect">
            <a:avLst/>
          </a:prstGeom>
          <a:solidFill>
            <a:srgbClr val="1B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9B0C9B0D-F8E9-9907-02D4-FE1491DE9FE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76732"/>
            <a:ext cx="7880263" cy="3042887"/>
          </a:xfrm>
          <a:prstGeom prst="rect">
            <a:avLst/>
          </a:prstGeom>
        </p:spPr>
      </p:pic>
      <p:sp>
        <p:nvSpPr>
          <p:cNvPr id="14" name="Title Placeholder 1"/>
          <p:cNvSpPr>
            <a:spLocks noGrp="1"/>
          </p:cNvSpPr>
          <p:nvPr>
            <p:ph type="title"/>
          </p:nvPr>
        </p:nvSpPr>
        <p:spPr bwMode="auto">
          <a:xfrm>
            <a:off x="266700" y="1971620"/>
            <a:ext cx="7556500" cy="1285874"/>
          </a:xfrm>
          <a:prstGeom prst="rect">
            <a:avLst/>
          </a:prstGeom>
          <a:noFill/>
          <a:ln w="9525">
            <a:noFill/>
            <a:miter lim="800000"/>
            <a:headEnd/>
            <a:tailEnd/>
          </a:ln>
        </p:spPr>
        <p:txBody>
          <a:bodyPr anchor="ctr"/>
          <a:lstStyle>
            <a:lvl1pPr>
              <a:defRPr sz="3200" baseline="0">
                <a:solidFill>
                  <a:schemeClr val="bg2"/>
                </a:solidFill>
              </a:defRPr>
            </a:lvl1pPr>
          </a:lstStyle>
          <a:p>
            <a:pPr lvl="0"/>
            <a:r>
              <a:rPr lang="en-US"/>
              <a:t>Click to edit Master title style</a:t>
            </a:r>
            <a:endParaRPr lang="en-US" dirty="0"/>
          </a:p>
        </p:txBody>
      </p:sp>
      <p:sp>
        <p:nvSpPr>
          <p:cNvPr id="3" name="Text Box 14">
            <a:extLst>
              <a:ext uri="{FF2B5EF4-FFF2-40B4-BE49-F238E27FC236}">
                <a16:creationId xmlns:a16="http://schemas.microsoft.com/office/drawing/2014/main" id="{B8FD0A53-E9E1-93CC-5F3F-ED183C4566E7}"/>
              </a:ext>
            </a:extLst>
          </p:cNvPr>
          <p:cNvSpPr txBox="1">
            <a:spLocks noChangeArrowheads="1"/>
          </p:cNvSpPr>
          <p:nvPr userDrawn="1"/>
        </p:nvSpPr>
        <p:spPr bwMode="auto">
          <a:xfrm>
            <a:off x="11375588" y="132577"/>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sp>
        <p:nvSpPr>
          <p:cNvPr id="7" name="Date Placeholder 1">
            <a:extLst>
              <a:ext uri="{FF2B5EF4-FFF2-40B4-BE49-F238E27FC236}">
                <a16:creationId xmlns:a16="http://schemas.microsoft.com/office/drawing/2014/main" id="{22B933D6-5752-A997-866D-7335507E65DB}"/>
              </a:ext>
            </a:extLst>
          </p:cNvPr>
          <p:cNvSpPr>
            <a:spLocks noGrp="1"/>
          </p:cNvSpPr>
          <p:nvPr>
            <p:ph type="dt" sz="half" idx="13"/>
          </p:nvPr>
        </p:nvSpPr>
        <p:spPr>
          <a:xfrm>
            <a:off x="266700" y="4369659"/>
            <a:ext cx="2761673" cy="385825"/>
          </a:xfrm>
          <a:prstGeom prst="rect">
            <a:avLst/>
          </a:prstGeom>
          <a:ln>
            <a:noFill/>
          </a:ln>
        </p:spPr>
        <p:txBody>
          <a:bodyPr/>
          <a:lstStyle>
            <a:lvl1pPr algn="l">
              <a:defRPr sz="2000">
                <a:solidFill>
                  <a:schemeClr val="bg2"/>
                </a:solidFill>
                <a:latin typeface="Calibri" panose="020F0502020204030204" pitchFamily="34" charset="0"/>
                <a:cs typeface="Calibri" panose="020F0502020204030204" pitchFamily="34" charset="0"/>
              </a:defRPr>
            </a:lvl1pPr>
          </a:lstStyle>
          <a:p>
            <a:endParaRPr lang="en-US" dirty="0"/>
          </a:p>
        </p:txBody>
      </p:sp>
      <p:sp>
        <p:nvSpPr>
          <p:cNvPr id="6" name="Text Placeholder 5">
            <a:extLst>
              <a:ext uri="{FF2B5EF4-FFF2-40B4-BE49-F238E27FC236}">
                <a16:creationId xmlns:a16="http://schemas.microsoft.com/office/drawing/2014/main" id="{C008EFED-3BCF-3D51-6D9E-AD06321572BA}"/>
              </a:ext>
            </a:extLst>
          </p:cNvPr>
          <p:cNvSpPr>
            <a:spLocks noGrp="1"/>
          </p:cNvSpPr>
          <p:nvPr>
            <p:ph type="body" sz="quarter" idx="12"/>
          </p:nvPr>
        </p:nvSpPr>
        <p:spPr>
          <a:xfrm>
            <a:off x="266700" y="3373383"/>
            <a:ext cx="7556500" cy="854075"/>
          </a:xfrm>
          <a:ln>
            <a:noFill/>
          </a:ln>
        </p:spPr>
        <p:txBody>
          <a:bodyPr anchor="ctr"/>
          <a:lstStyle>
            <a:lvl1pPr marL="0" indent="0">
              <a:defRPr>
                <a:solidFill>
                  <a:schemeClr val="bg2"/>
                </a:solidFill>
              </a:defRPr>
            </a:lvl1pPr>
          </a:lstStyle>
          <a:p>
            <a:pPr lvl="0"/>
            <a:r>
              <a:rPr lang="en-US"/>
              <a:t>Click to edit Master text styles</a:t>
            </a:r>
          </a:p>
        </p:txBody>
      </p:sp>
      <p:sp>
        <p:nvSpPr>
          <p:cNvPr id="4" name="TextBox 3">
            <a:extLst>
              <a:ext uri="{FF2B5EF4-FFF2-40B4-BE49-F238E27FC236}">
                <a16:creationId xmlns:a16="http://schemas.microsoft.com/office/drawing/2014/main" id="{E5C84ACA-743B-B2D6-BA2E-B0EA9914B72A}"/>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9" name="TextBox 8">
            <a:extLst>
              <a:ext uri="{FF2B5EF4-FFF2-40B4-BE49-F238E27FC236}">
                <a16:creationId xmlns:a16="http://schemas.microsoft.com/office/drawing/2014/main" id="{3FF4A1C1-C871-EF93-96A5-2379D7E0575B}"/>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10" name="Picture 9">
            <a:extLst>
              <a:ext uri="{FF2B5EF4-FFF2-40B4-BE49-F238E27FC236}">
                <a16:creationId xmlns:a16="http://schemas.microsoft.com/office/drawing/2014/main" id="{9C5A7118-A130-1023-AFDC-5F542EBD33F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67640" y="464300"/>
            <a:ext cx="7772400" cy="1010412"/>
          </a:xfrm>
          <a:prstGeom prst="rect">
            <a:avLst/>
          </a:prstGeom>
        </p:spPr>
      </p:pic>
      <p:sp>
        <p:nvSpPr>
          <p:cNvPr id="12" name="Picture Placeholder 16">
            <a:extLst>
              <a:ext uri="{FF2B5EF4-FFF2-40B4-BE49-F238E27FC236}">
                <a16:creationId xmlns:a16="http://schemas.microsoft.com/office/drawing/2014/main" id="{6D4A08CC-F623-844D-34D7-90648B82A899}"/>
              </a:ext>
            </a:extLst>
          </p:cNvPr>
          <p:cNvSpPr>
            <a:spLocks noGrp="1" noChangeAspect="1"/>
          </p:cNvSpPr>
          <p:nvPr>
            <p:ph type="pic" sz="quarter" idx="14"/>
          </p:nvPr>
        </p:nvSpPr>
        <p:spPr>
          <a:xfrm>
            <a:off x="7823200" y="1702309"/>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pic>
        <p:nvPicPr>
          <p:cNvPr id="17" name="Picture 16" descr="A picture containing qr code&#10;&#10;Description automatically generated">
            <a:extLst>
              <a:ext uri="{FF2B5EF4-FFF2-40B4-BE49-F238E27FC236}">
                <a16:creationId xmlns:a16="http://schemas.microsoft.com/office/drawing/2014/main" id="{5FF16037-0837-6EBF-FCCB-4C6F18FC9742}"/>
              </a:ext>
            </a:extLst>
          </p:cNvPr>
          <p:cNvPicPr>
            <a:picLocks noChangeAspect="1"/>
          </p:cNvPicPr>
          <p:nvPr userDrawn="1"/>
        </p:nvPicPr>
        <p:blipFill>
          <a:blip r:embed="rId4" cstate="print">
            <a:extLst>
              <a:ext uri="{28A0092B-C50C-407E-A947-70E740481C1C}">
                <a14:useLocalDpi xmlns:a14="http://schemas.microsoft.com/office/drawing/2010/main"/>
              </a:ext>
            </a:extLst>
          </a:blip>
          <a:stretch>
            <a:fillRect/>
          </a:stretch>
        </p:blipFill>
        <p:spPr>
          <a:xfrm>
            <a:off x="266701" y="6006700"/>
            <a:ext cx="1170214" cy="519255"/>
          </a:xfrm>
          <a:prstGeom prst="rect">
            <a:avLst/>
          </a:prstGeom>
        </p:spPr>
      </p:pic>
      <p:pic>
        <p:nvPicPr>
          <p:cNvPr id="18" name="Picture 17">
            <a:extLst>
              <a:ext uri="{FF2B5EF4-FFF2-40B4-BE49-F238E27FC236}">
                <a16:creationId xmlns:a16="http://schemas.microsoft.com/office/drawing/2014/main" id="{8F780E27-E9ED-7494-FF2F-9C1678A8342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rot="10800000">
            <a:off x="1746491" y="5880970"/>
            <a:ext cx="8763169" cy="748430"/>
          </a:xfrm>
          <a:prstGeom prst="rect">
            <a:avLst/>
          </a:prstGeom>
        </p:spPr>
      </p:pic>
      <p:sp>
        <p:nvSpPr>
          <p:cNvPr id="20" name="TextBox 19">
            <a:extLst>
              <a:ext uri="{FF2B5EF4-FFF2-40B4-BE49-F238E27FC236}">
                <a16:creationId xmlns:a16="http://schemas.microsoft.com/office/drawing/2014/main" id="{37C28D47-6523-CEC3-D3BC-660EE4D20FE2}"/>
              </a:ext>
            </a:extLst>
          </p:cNvPr>
          <p:cNvSpPr txBox="1"/>
          <p:nvPr userDrawn="1"/>
        </p:nvSpPr>
        <p:spPr>
          <a:xfrm>
            <a:off x="2013192" y="608166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
        <p:nvSpPr>
          <p:cNvPr id="2" name="Picture Placeholder 16">
            <a:extLst>
              <a:ext uri="{FF2B5EF4-FFF2-40B4-BE49-F238E27FC236}">
                <a16:creationId xmlns:a16="http://schemas.microsoft.com/office/drawing/2014/main" id="{734B35BF-9482-9F6C-AAEE-65079FE4040F}"/>
              </a:ext>
            </a:extLst>
          </p:cNvPr>
          <p:cNvSpPr>
            <a:spLocks noGrp="1" noChangeAspect="1"/>
          </p:cNvSpPr>
          <p:nvPr>
            <p:ph type="pic" sz="quarter" idx="15"/>
          </p:nvPr>
        </p:nvSpPr>
        <p:spPr>
          <a:xfrm>
            <a:off x="7823200" y="3433565"/>
            <a:ext cx="4368800" cy="1726691"/>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4221154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1682150"/>
            <a:ext cx="6096000" cy="3916010"/>
          </a:xfrm>
          <a:prstGeom prst="rect">
            <a:avLst/>
          </a:prstGeom>
        </p:spPr>
      </p:pic>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7572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65D42F8-9677-9E25-D996-73A93C421E12}"/>
              </a:ext>
            </a:extLst>
          </p:cNvPr>
          <p:cNvSpPr/>
          <p:nvPr userDrawn="1"/>
        </p:nvSpPr>
        <p:spPr>
          <a:xfrm>
            <a:off x="6096000" y="1682150"/>
            <a:ext cx="6096000"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sz="quarter" idx="15"/>
          </p:nvPr>
        </p:nvSpPr>
        <p:spPr>
          <a:xfrm>
            <a:off x="266700" y="1028700"/>
            <a:ext cx="5721406" cy="5600700"/>
          </a:xfrm>
        </p:spPr>
        <p:txBody>
          <a:bodyPr/>
          <a:lstStyle>
            <a:lvl1pPr>
              <a:defRPr sz="1200">
                <a:solidFill>
                  <a:srgbClr val="0E203B"/>
                </a:solidFill>
              </a:defRPr>
            </a:lvl1pPr>
            <a:lvl2pPr>
              <a:defRPr sz="1200">
                <a:solidFill>
                  <a:srgbClr val="0E203B"/>
                </a:solidFill>
              </a:defRPr>
            </a:lvl2pPr>
            <a:lvl3pPr>
              <a:defRPr sz="1200">
                <a:solidFill>
                  <a:srgbClr val="0E203B"/>
                </a:solidFill>
              </a:defRPr>
            </a:lvl3pPr>
            <a:lvl4pPr>
              <a:defRPr sz="1200">
                <a:solidFill>
                  <a:srgbClr val="0E203B"/>
                </a:solidFill>
              </a:defRPr>
            </a:lvl4pPr>
            <a:lvl5pPr>
              <a:defRPr sz="1200">
                <a:solidFill>
                  <a:srgbClr val="0E203B"/>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9"/>
          </p:nvPr>
        </p:nvSpPr>
        <p:spPr>
          <a:xfrm>
            <a:off x="6203894" y="2042160"/>
            <a:ext cx="5721406"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7241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 2 Sections">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7621E1-7214-62DF-1159-2FAA7CD96E1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381995" y="1682150"/>
            <a:ext cx="7810005" cy="3916010"/>
          </a:xfrm>
          <a:prstGeom prst="rect">
            <a:avLst/>
          </a:prstGeom>
        </p:spPr>
      </p:pic>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484688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682150"/>
            <a:ext cx="7810005" cy="3923003"/>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3875" y="2042160"/>
            <a:ext cx="7341425" cy="3220720"/>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488553"/>
            <a:ext cx="4381995" cy="4294730"/>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Tree>
    <p:extLst>
      <p:ext uri="{BB962C8B-B14F-4D97-AF65-F5344CB8AC3E}">
        <p14:creationId xmlns:p14="http://schemas.microsoft.com/office/powerpoint/2010/main" val="1343363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7042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 2 Secti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16">
            <a:extLst>
              <a:ext uri="{FF2B5EF4-FFF2-40B4-BE49-F238E27FC236}">
                <a16:creationId xmlns:a16="http://schemas.microsoft.com/office/drawing/2014/main" id="{0E9711A6-8714-B074-3760-D89C14F007A3}"/>
              </a:ext>
            </a:extLst>
          </p:cNvPr>
          <p:cNvSpPr>
            <a:spLocks noGrp="1" noChangeAspect="1"/>
          </p:cNvSpPr>
          <p:nvPr>
            <p:ph type="pic" sz="quarter" idx="22"/>
          </p:nvPr>
        </p:nvSpPr>
        <p:spPr>
          <a:xfrm>
            <a:off x="7813963" y="1178511"/>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9" name="Rectangle 8">
            <a:extLst>
              <a:ext uri="{FF2B5EF4-FFF2-40B4-BE49-F238E27FC236}">
                <a16:creationId xmlns:a16="http://schemas.microsoft.com/office/drawing/2014/main" id="{CBBE1E38-CF22-507F-62A0-070D712DBDC3}"/>
              </a:ext>
            </a:extLst>
          </p:cNvPr>
          <p:cNvSpPr/>
          <p:nvPr userDrawn="1"/>
        </p:nvSpPr>
        <p:spPr>
          <a:xfrm>
            <a:off x="0" y="1397143"/>
            <a:ext cx="7810005" cy="1883532"/>
          </a:xfrm>
          <a:prstGeom prst="rect">
            <a:avLst/>
          </a:prstGeom>
          <a:solidFill>
            <a:srgbClr val="7688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 name="Content Placeholder 2">
            <a:extLst>
              <a:ext uri="{FF2B5EF4-FFF2-40B4-BE49-F238E27FC236}">
                <a16:creationId xmlns:a16="http://schemas.microsoft.com/office/drawing/2014/main" id="{9A3E213F-3CC2-9986-FF2B-4BF587998739}"/>
              </a:ext>
            </a:extLst>
          </p:cNvPr>
          <p:cNvSpPr>
            <a:spLocks noGrp="1"/>
          </p:cNvSpPr>
          <p:nvPr>
            <p:ph sz="quarter" idx="23"/>
          </p:nvPr>
        </p:nvSpPr>
        <p:spPr>
          <a:xfrm>
            <a:off x="200808" y="1565735"/>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6834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Title - 2 Sec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350C1C0-0E81-A4AC-CBE6-77BDBFACD159}"/>
              </a:ext>
            </a:extLst>
          </p:cNvPr>
          <p:cNvSpPr/>
          <p:nvPr userDrawn="1"/>
        </p:nvSpPr>
        <p:spPr>
          <a:xfrm>
            <a:off x="4381995" y="1325891"/>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Content Placeholder 2"/>
          <p:cNvSpPr>
            <a:spLocks noGrp="1"/>
          </p:cNvSpPr>
          <p:nvPr>
            <p:ph sz="quarter" idx="19"/>
          </p:nvPr>
        </p:nvSpPr>
        <p:spPr>
          <a:xfrm>
            <a:off x="4582803" y="1494483"/>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a:extLst>
              <a:ext uri="{FF2B5EF4-FFF2-40B4-BE49-F238E27FC236}">
                <a16:creationId xmlns:a16="http://schemas.microsoft.com/office/drawing/2014/main" id="{FC0BCDB4-4C07-CBF2-EFC4-7CEF0E09948C}"/>
              </a:ext>
            </a:extLst>
          </p:cNvPr>
          <p:cNvSpPr>
            <a:spLocks noGrp="1"/>
          </p:cNvSpPr>
          <p:nvPr>
            <p:ph type="title"/>
          </p:nvPr>
        </p:nvSpPr>
        <p:spPr/>
        <p:txBody>
          <a:bodyPr/>
          <a:lstStyle/>
          <a:p>
            <a:r>
              <a:rPr lang="en-US"/>
              <a:t>Click to edit Master title style</a:t>
            </a:r>
          </a:p>
        </p:txBody>
      </p:sp>
      <p:sp>
        <p:nvSpPr>
          <p:cNvPr id="6" name="Picture Placeholder 16">
            <a:extLst>
              <a:ext uri="{FF2B5EF4-FFF2-40B4-BE49-F238E27FC236}">
                <a16:creationId xmlns:a16="http://schemas.microsoft.com/office/drawing/2014/main" id="{9E21F6DD-A482-64BD-E21D-7EDA64B1DBE5}"/>
              </a:ext>
            </a:extLst>
          </p:cNvPr>
          <p:cNvSpPr>
            <a:spLocks noGrp="1" noChangeAspect="1"/>
          </p:cNvSpPr>
          <p:nvPr>
            <p:ph type="pic" sz="quarter" idx="14"/>
          </p:nvPr>
        </p:nvSpPr>
        <p:spPr>
          <a:xfrm>
            <a:off x="0" y="1132293"/>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3" name="Picture Placeholder 16">
            <a:extLst>
              <a:ext uri="{FF2B5EF4-FFF2-40B4-BE49-F238E27FC236}">
                <a16:creationId xmlns:a16="http://schemas.microsoft.com/office/drawing/2014/main" id="{3F88FF65-E186-4F80-A344-F0C6D9595A5A}"/>
              </a:ext>
            </a:extLst>
          </p:cNvPr>
          <p:cNvSpPr>
            <a:spLocks noGrp="1" noChangeAspect="1"/>
          </p:cNvSpPr>
          <p:nvPr>
            <p:ph type="pic" sz="quarter" idx="20"/>
          </p:nvPr>
        </p:nvSpPr>
        <p:spPr>
          <a:xfrm>
            <a:off x="7813963" y="3648578"/>
            <a:ext cx="4381995" cy="2278662"/>
          </a:xfrm>
          <a:prstGeom prst="rect">
            <a:avLst/>
          </a:prstGeom>
          <a:solidFill>
            <a:schemeClr val="tx2"/>
          </a:solidFill>
          <a:ln w="38100">
            <a:noFill/>
          </a:ln>
          <a:effectLst/>
        </p:spPr>
        <p:style>
          <a:lnRef idx="2">
            <a:schemeClr val="accent1"/>
          </a:lnRef>
          <a:fillRef idx="1">
            <a:schemeClr val="lt1"/>
          </a:fillRef>
          <a:effectRef idx="0">
            <a:schemeClr val="accent1"/>
          </a:effectRef>
          <a:fontRef idx="none"/>
        </p:style>
        <p:txBody>
          <a:bodyPr/>
          <a:lstStyle>
            <a:lvl1pPr>
              <a:defRPr>
                <a:ln>
                  <a:noFill/>
                </a:ln>
                <a:solidFill>
                  <a:schemeClr val="tx1"/>
                </a:solidFill>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9CC65DC1-F1AE-40A5-32CC-C4246308A630}"/>
              </a:ext>
            </a:extLst>
          </p:cNvPr>
          <p:cNvSpPr/>
          <p:nvPr userDrawn="1"/>
        </p:nvSpPr>
        <p:spPr>
          <a:xfrm>
            <a:off x="0" y="3867210"/>
            <a:ext cx="7810005" cy="1883532"/>
          </a:xfrm>
          <a:prstGeom prst="rect">
            <a:avLst/>
          </a:prstGeom>
          <a:solidFill>
            <a:srgbClr val="82B28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F367C135-0C67-C0ED-E45F-1312CADADA3E}"/>
              </a:ext>
            </a:extLst>
          </p:cNvPr>
          <p:cNvSpPr>
            <a:spLocks noGrp="1"/>
          </p:cNvSpPr>
          <p:nvPr>
            <p:ph sz="quarter" idx="21"/>
          </p:nvPr>
        </p:nvSpPr>
        <p:spPr>
          <a:xfrm>
            <a:off x="200808" y="4035802"/>
            <a:ext cx="7341425" cy="1546348"/>
          </a:xfrm>
        </p:spPr>
        <p:txBody>
          <a:bodyPr/>
          <a:lstStyle>
            <a:lvl1pPr>
              <a:defRPr sz="1200">
                <a:solidFill>
                  <a:schemeClr val="bg2"/>
                </a:solidFill>
              </a:defRPr>
            </a:lvl1pPr>
            <a:lvl2pPr>
              <a:defRPr sz="1200">
                <a:solidFill>
                  <a:schemeClr val="bg2"/>
                </a:solidFill>
              </a:defRPr>
            </a:lvl2pPr>
            <a:lvl3pPr>
              <a:defRPr sz="12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4224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 Id="rId27"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601946-F927-31EC-79BA-5750C71C4AB4}"/>
              </a:ext>
            </a:extLst>
          </p:cNvPr>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a:off x="7802880" y="6302119"/>
            <a:ext cx="4414761" cy="360680"/>
          </a:xfrm>
          <a:prstGeom prst="rect">
            <a:avLst/>
          </a:prstGeom>
        </p:spPr>
      </p:pic>
      <p:pic>
        <p:nvPicPr>
          <p:cNvPr id="12" name="Picture 11">
            <a:extLst>
              <a:ext uri="{FF2B5EF4-FFF2-40B4-BE49-F238E27FC236}">
                <a16:creationId xmlns:a16="http://schemas.microsoft.com/office/drawing/2014/main" id="{1089CAF6-8143-BCB9-B0D1-294AAFC13459}"/>
              </a:ext>
            </a:extLst>
          </p:cNvPr>
          <p:cNvPicPr>
            <a:picLocks noChangeAspect="1"/>
          </p:cNvPicPr>
          <p:nvPr userDrawn="1"/>
        </p:nvPicPr>
        <p:blipFill>
          <a:blip r:embed="rId24">
            <a:extLst>
              <a:ext uri="{28A0092B-C50C-407E-A947-70E740481C1C}">
                <a14:useLocalDpi xmlns:a14="http://schemas.microsoft.com/office/drawing/2010/main" val="0"/>
              </a:ext>
            </a:extLst>
          </a:blip>
          <a:stretch>
            <a:fillRect/>
          </a:stretch>
        </p:blipFill>
        <p:spPr>
          <a:xfrm>
            <a:off x="2103120" y="206393"/>
            <a:ext cx="10088880" cy="755508"/>
          </a:xfrm>
          <a:prstGeom prst="rect">
            <a:avLst/>
          </a:prstGeom>
        </p:spPr>
      </p:pic>
      <p:sp>
        <p:nvSpPr>
          <p:cNvPr id="10" name="TextBox 9">
            <a:extLst>
              <a:ext uri="{FF2B5EF4-FFF2-40B4-BE49-F238E27FC236}">
                <a16:creationId xmlns:a16="http://schemas.microsoft.com/office/drawing/2014/main" id="{E5929BCB-46A0-A5B8-189B-126209C896C9}"/>
              </a:ext>
            </a:extLst>
          </p:cNvPr>
          <p:cNvSpPr txBox="1"/>
          <p:nvPr userDrawn="1"/>
        </p:nvSpPr>
        <p:spPr>
          <a:xfrm>
            <a:off x="5348356" y="21259"/>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sp>
        <p:nvSpPr>
          <p:cNvPr id="4099" name="Title Placeholder 1"/>
          <p:cNvSpPr>
            <a:spLocks noGrp="1"/>
          </p:cNvSpPr>
          <p:nvPr>
            <p:ph type="title"/>
          </p:nvPr>
        </p:nvSpPr>
        <p:spPr bwMode="auto">
          <a:xfrm>
            <a:off x="2103120" y="206391"/>
            <a:ext cx="9821108" cy="755509"/>
          </a:xfrm>
          <a:prstGeom prst="rect">
            <a:avLst/>
          </a:prstGeom>
          <a:noFill/>
          <a:ln w="9525">
            <a:noFill/>
            <a:miter lim="800000"/>
            <a:headEnd/>
            <a:tailEnd/>
          </a:ln>
        </p:spPr>
        <p:txBody>
          <a:bodyPr vert="horz" wrap="square" lIns="45720" tIns="0" rIns="0" bIns="0" numCol="1" anchor="ctr" anchorCtr="0" compatLnSpc="1">
            <a:prstTxWarp prst="textNoShape">
              <a:avLst/>
            </a:prstTxWarp>
          </a:bodyPr>
          <a:lstStyle/>
          <a:p>
            <a:pPr lvl="0"/>
            <a:r>
              <a:rPr lang="en-US" dirty="0"/>
              <a:t>Click to edit Master title slide</a:t>
            </a:r>
          </a:p>
        </p:txBody>
      </p:sp>
      <p:sp>
        <p:nvSpPr>
          <p:cNvPr id="1030" name="Text Placeholder 2"/>
          <p:cNvSpPr>
            <a:spLocks noGrp="1"/>
          </p:cNvSpPr>
          <p:nvPr>
            <p:ph type="body" idx="1"/>
          </p:nvPr>
        </p:nvSpPr>
        <p:spPr bwMode="auto">
          <a:xfrm>
            <a:off x="266700" y="1028700"/>
            <a:ext cx="11658600" cy="5600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33" name="Picture 6"/>
          <p:cNvPicPr>
            <a:picLocks noChangeAspect="1"/>
          </p:cNvPicPr>
          <p:nvPr/>
        </p:nvPicPr>
        <p:blipFill>
          <a:blip r:embed="rId25"/>
          <a:srcRect/>
          <a:stretch>
            <a:fillRect/>
          </a:stretch>
        </p:blipFill>
        <p:spPr bwMode="auto">
          <a:xfrm>
            <a:off x="6079067" y="3416309"/>
            <a:ext cx="25400" cy="3175"/>
          </a:xfrm>
          <a:prstGeom prst="rect">
            <a:avLst/>
          </a:prstGeom>
          <a:noFill/>
          <a:ln w="9525">
            <a:noFill/>
            <a:miter lim="800000"/>
            <a:headEnd/>
            <a:tailEnd/>
          </a:ln>
        </p:spPr>
      </p:pic>
      <p:sp>
        <p:nvSpPr>
          <p:cNvPr id="5" name="Text Box 14">
            <a:extLst>
              <a:ext uri="{FF2B5EF4-FFF2-40B4-BE49-F238E27FC236}">
                <a16:creationId xmlns:a16="http://schemas.microsoft.com/office/drawing/2014/main" id="{8E9D0075-D2A3-A5CC-4256-B31D3D5E4FF4}"/>
              </a:ext>
            </a:extLst>
          </p:cNvPr>
          <p:cNvSpPr txBox="1">
            <a:spLocks noChangeArrowheads="1"/>
          </p:cNvSpPr>
          <p:nvPr userDrawn="1"/>
        </p:nvSpPr>
        <p:spPr bwMode="auto">
          <a:xfrm>
            <a:off x="11375588" y="6629400"/>
            <a:ext cx="548640" cy="169277"/>
          </a:xfrm>
          <a:prstGeom prst="rect">
            <a:avLst/>
          </a:prstGeom>
          <a:noFill/>
          <a:ln w="9525">
            <a:noFill/>
            <a:miter lim="800000"/>
            <a:headEnd/>
            <a:tailEnd/>
          </a:ln>
          <a:effectLst/>
        </p:spPr>
        <p:txBody>
          <a:bodyPr wrap="square" tIns="0" rIns="0" bIns="0">
            <a:spAutoFit/>
          </a:bodyPr>
          <a:lstStyle/>
          <a:p>
            <a:pPr algn="r">
              <a:spcBef>
                <a:spcPct val="50000"/>
              </a:spcBef>
              <a:defRPr/>
            </a:pPr>
            <a:fld id="{99D903CA-8EC9-4EB0-B4F7-7D6D89967A95}" type="slidenum">
              <a:rPr lang="en-US" sz="1100" b="0" baseline="0" smtClean="0"/>
              <a:pPr algn="r">
                <a:spcBef>
                  <a:spcPct val="50000"/>
                </a:spcBef>
                <a:defRPr/>
              </a:pPr>
              <a:t>‹#›</a:t>
            </a:fld>
            <a:endParaRPr lang="en-US" sz="1100" b="0" baseline="0" dirty="0"/>
          </a:p>
        </p:txBody>
      </p:sp>
      <p:pic>
        <p:nvPicPr>
          <p:cNvPr id="3" name="Picture 2" descr="A red and white sign&#10;&#10;Description automatically generated with medium confidence">
            <a:extLst>
              <a:ext uri="{FF2B5EF4-FFF2-40B4-BE49-F238E27FC236}">
                <a16:creationId xmlns:a16="http://schemas.microsoft.com/office/drawing/2014/main" id="{9C10DF0B-5790-9C31-F5A0-73C6E6439172}"/>
              </a:ext>
            </a:extLst>
          </p:cNvPr>
          <p:cNvPicPr>
            <a:picLocks noChangeAspect="1"/>
          </p:cNvPicPr>
          <p:nvPr userDrawn="1"/>
        </p:nvPicPr>
        <p:blipFill>
          <a:blip r:embed="rId26" cstate="print">
            <a:extLst>
              <a:ext uri="{28A0092B-C50C-407E-A947-70E740481C1C}">
                <a14:useLocalDpi xmlns:a14="http://schemas.microsoft.com/office/drawing/2010/main"/>
              </a:ext>
            </a:extLst>
          </a:blip>
          <a:stretch>
            <a:fillRect/>
          </a:stretch>
        </p:blipFill>
        <p:spPr>
          <a:xfrm>
            <a:off x="175153" y="6244257"/>
            <a:ext cx="681667" cy="451942"/>
          </a:xfrm>
          <a:prstGeom prst="rect">
            <a:avLst/>
          </a:prstGeom>
        </p:spPr>
      </p:pic>
      <p:sp>
        <p:nvSpPr>
          <p:cNvPr id="2" name="TextBox 1">
            <a:extLst>
              <a:ext uri="{FF2B5EF4-FFF2-40B4-BE49-F238E27FC236}">
                <a16:creationId xmlns:a16="http://schemas.microsoft.com/office/drawing/2014/main" id="{AFCD70BD-4A5C-9059-C8D2-F229772C8882}"/>
              </a:ext>
            </a:extLst>
          </p:cNvPr>
          <p:cNvSpPr txBox="1"/>
          <p:nvPr userDrawn="1"/>
        </p:nvSpPr>
        <p:spPr>
          <a:xfrm>
            <a:off x="5354516" y="6629400"/>
            <a:ext cx="1574514" cy="215444"/>
          </a:xfrm>
          <a:prstGeom prst="rect">
            <a:avLst/>
          </a:prstGeom>
          <a:noFill/>
        </p:spPr>
        <p:txBody>
          <a:bodyPr wrap="square" lIns="0" tIns="0" rIns="0" bIns="0" rtlCol="0" anchor="b">
            <a:spAutoFit/>
          </a:bodyPr>
          <a:lstStyle/>
          <a:p>
            <a:pPr algn="ctr"/>
            <a:r>
              <a:rPr lang="en-US" sz="1400" b="1" dirty="0">
                <a:solidFill>
                  <a:srgbClr val="00B050"/>
                </a:solidFill>
              </a:rPr>
              <a:t>UNCLASSIFIED</a:t>
            </a:r>
          </a:p>
        </p:txBody>
      </p:sp>
      <p:pic>
        <p:nvPicPr>
          <p:cNvPr id="9" name="Picture 8">
            <a:extLst>
              <a:ext uri="{FF2B5EF4-FFF2-40B4-BE49-F238E27FC236}">
                <a16:creationId xmlns:a16="http://schemas.microsoft.com/office/drawing/2014/main" id="{8E0ADD57-8AB1-FD55-8F30-A6094009B3C6}"/>
              </a:ext>
            </a:extLst>
          </p:cNvPr>
          <p:cNvPicPr>
            <a:picLocks noChangeAspect="1"/>
          </p:cNvPicPr>
          <p:nvPr userDrawn="1"/>
        </p:nvPicPr>
        <p:blipFill>
          <a:blip r:embed="rId27" cstate="hqprint">
            <a:extLst>
              <a:ext uri="{28A0092B-C50C-407E-A947-70E740481C1C}">
                <a14:useLocalDpi xmlns:a14="http://schemas.microsoft.com/office/drawing/2010/main" val="0"/>
              </a:ext>
            </a:extLst>
          </a:blip>
          <a:stretch>
            <a:fillRect/>
          </a:stretch>
        </p:blipFill>
        <p:spPr>
          <a:xfrm>
            <a:off x="266700" y="236703"/>
            <a:ext cx="1284871" cy="651455"/>
          </a:xfrm>
          <a:prstGeom prst="rect">
            <a:avLst/>
          </a:prstGeom>
        </p:spPr>
      </p:pic>
      <p:sp>
        <p:nvSpPr>
          <p:cNvPr id="14" name="TextBox 13">
            <a:extLst>
              <a:ext uri="{FF2B5EF4-FFF2-40B4-BE49-F238E27FC236}">
                <a16:creationId xmlns:a16="http://schemas.microsoft.com/office/drawing/2014/main" id="{85EF2B18-BF20-ACCE-1AB1-A11F11CE1FA7}"/>
              </a:ext>
            </a:extLst>
          </p:cNvPr>
          <p:cNvSpPr txBox="1"/>
          <p:nvPr userDrawn="1"/>
        </p:nvSpPr>
        <p:spPr>
          <a:xfrm>
            <a:off x="8708313" y="6297031"/>
            <a:ext cx="33085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effectLst/>
                <a:latin typeface="Calibri" panose="020F0502020204030204" pitchFamily="34" charset="0"/>
              </a:rPr>
              <a:t>www.EngineeringWithNature.org</a:t>
            </a:r>
          </a:p>
        </p:txBody>
      </p:sp>
    </p:spTree>
    <p:extLst>
      <p:ext uri="{BB962C8B-B14F-4D97-AF65-F5344CB8AC3E}">
        <p14:creationId xmlns:p14="http://schemas.microsoft.com/office/powerpoint/2010/main" val="2346450069"/>
      </p:ext>
    </p:extLst>
  </p:cSld>
  <p:clrMap bg1="dk1" tx1="lt1" bg2="dk2" tx2="lt2" accent1="accent1" accent2="accent2" accent3="accent3" accent4="accent4" accent5="accent5" accent6="accent6" hlink="hlink" folHlink="folHlink"/>
  <p:sldLayoutIdLst>
    <p:sldLayoutId id="2147483967" r:id="rId1"/>
    <p:sldLayoutId id="2147483970" r:id="rId2"/>
    <p:sldLayoutId id="2147483972" r:id="rId3"/>
    <p:sldLayoutId id="2147484175" r:id="rId4"/>
    <p:sldLayoutId id="2147484174" r:id="rId5"/>
    <p:sldLayoutId id="2147484176" r:id="rId6"/>
    <p:sldLayoutId id="2147484177" r:id="rId7"/>
    <p:sldLayoutId id="2147484179" r:id="rId8"/>
    <p:sldLayoutId id="2147484178" r:id="rId9"/>
    <p:sldLayoutId id="2147484173" r:id="rId10"/>
    <p:sldLayoutId id="2147483973" r:id="rId11"/>
    <p:sldLayoutId id="2147483974" r:id="rId12"/>
    <p:sldLayoutId id="2147483975" r:id="rId13"/>
    <p:sldLayoutId id="2147483976" r:id="rId14"/>
    <p:sldLayoutId id="2147483977" r:id="rId15"/>
    <p:sldLayoutId id="2147483978" r:id="rId16"/>
    <p:sldLayoutId id="2147483979" r:id="rId17"/>
    <p:sldLayoutId id="2147483980" r:id="rId18"/>
    <p:sldLayoutId id="2147483981" r:id="rId19"/>
    <p:sldLayoutId id="2147483988" r:id="rId20"/>
    <p:sldLayoutId id="2147484172" r:id="rId21"/>
  </p:sldLayoutIdLst>
  <p:hf hdr="0" dt="0"/>
  <p:txStyles>
    <p:titleStyle>
      <a:lvl1pPr algn="l" rtl="0" eaLnBrk="1" fontAlgn="base" hangingPunct="1">
        <a:spcBef>
          <a:spcPct val="0"/>
        </a:spcBef>
        <a:spcAft>
          <a:spcPct val="0"/>
        </a:spcAft>
        <a:defRPr sz="3200" b="1" kern="1200" cap="all">
          <a:solidFill>
            <a:schemeClr val="bg1">
              <a:lumMod val="90000"/>
              <a:lumOff val="10000"/>
            </a:schemeClr>
          </a:solidFill>
          <a:latin typeface="Calibri" panose="020F0502020204030204" pitchFamily="34" charset="0"/>
          <a:ea typeface="ＭＳ Ｐゴシック" charset="0"/>
          <a:cs typeface="Calibri" panose="020F0502020204030204" pitchFamily="34" charset="0"/>
        </a:defRPr>
      </a:lvl1pPr>
      <a:lvl2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2pPr>
      <a:lvl3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3pPr>
      <a:lvl4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4pPr>
      <a:lvl5pPr algn="l" rtl="0" eaLnBrk="1" fontAlgn="base" hangingPunct="1">
        <a:spcBef>
          <a:spcPct val="0"/>
        </a:spcBef>
        <a:spcAft>
          <a:spcPct val="0"/>
        </a:spcAft>
        <a:defRPr sz="1350" b="1">
          <a:solidFill>
            <a:srgbClr val="978473"/>
          </a:solidFill>
          <a:latin typeface="Arial" charset="0"/>
          <a:ea typeface="ＭＳ Ｐゴシック" charset="0"/>
          <a:cs typeface="Arial" charset="0"/>
        </a:defRPr>
      </a:lvl5pPr>
      <a:lvl6pPr marL="257175" algn="l" rtl="0" eaLnBrk="1" fontAlgn="base" hangingPunct="1">
        <a:spcBef>
          <a:spcPct val="0"/>
        </a:spcBef>
        <a:spcAft>
          <a:spcPct val="0"/>
        </a:spcAft>
        <a:defRPr sz="2475">
          <a:solidFill>
            <a:schemeClr val="tx1"/>
          </a:solidFill>
          <a:latin typeface="Arial" charset="0"/>
          <a:cs typeface="Arial" charset="0"/>
        </a:defRPr>
      </a:lvl6pPr>
      <a:lvl7pPr marL="514350" algn="l" rtl="0" eaLnBrk="1" fontAlgn="base" hangingPunct="1">
        <a:spcBef>
          <a:spcPct val="0"/>
        </a:spcBef>
        <a:spcAft>
          <a:spcPct val="0"/>
        </a:spcAft>
        <a:defRPr sz="2475">
          <a:solidFill>
            <a:schemeClr val="tx1"/>
          </a:solidFill>
          <a:latin typeface="Arial" charset="0"/>
          <a:cs typeface="Arial" charset="0"/>
        </a:defRPr>
      </a:lvl7pPr>
      <a:lvl8pPr marL="771525" algn="l" rtl="0" eaLnBrk="1" fontAlgn="base" hangingPunct="1">
        <a:spcBef>
          <a:spcPct val="0"/>
        </a:spcBef>
        <a:spcAft>
          <a:spcPct val="0"/>
        </a:spcAft>
        <a:defRPr sz="2475">
          <a:solidFill>
            <a:schemeClr val="tx1"/>
          </a:solidFill>
          <a:latin typeface="Arial" charset="0"/>
          <a:cs typeface="Arial" charset="0"/>
        </a:defRPr>
      </a:lvl8pPr>
      <a:lvl9pPr marL="1028700" algn="l" rtl="0" eaLnBrk="1" fontAlgn="base" hangingPunct="1">
        <a:spcBef>
          <a:spcPct val="0"/>
        </a:spcBef>
        <a:spcAft>
          <a:spcPct val="0"/>
        </a:spcAft>
        <a:defRPr sz="2475">
          <a:solidFill>
            <a:schemeClr val="tx1"/>
          </a:solidFill>
          <a:latin typeface="Arial" charset="0"/>
          <a:cs typeface="Arial" charset="0"/>
        </a:defRPr>
      </a:lvl9pPr>
    </p:titleStyle>
    <p:bodyStyle>
      <a:lvl1pPr marL="0" indent="0" algn="l" rtl="0" eaLnBrk="1" fontAlgn="base" hangingPunct="1">
        <a:spcBef>
          <a:spcPts val="0"/>
        </a:spcBef>
        <a:spcAft>
          <a:spcPct val="0"/>
        </a:spcAft>
        <a:buFont typeface="Arial" pitchFamily="34" charset="0"/>
        <a:defRPr sz="2100" kern="1200">
          <a:solidFill>
            <a:schemeClr val="tx1">
              <a:lumMod val="90000"/>
              <a:lumOff val="10000"/>
            </a:schemeClr>
          </a:solidFill>
          <a:latin typeface="Calibri" panose="020F0502020204030204" pitchFamily="34" charset="0"/>
          <a:ea typeface="ＭＳ Ｐゴシック" charset="0"/>
          <a:cs typeface="Calibri" panose="020F0502020204030204" pitchFamily="34" charset="0"/>
        </a:defRPr>
      </a:lvl1pPr>
      <a:lvl2pPr marL="227013" indent="-227013" algn="l" rtl="0" eaLnBrk="1" fontAlgn="base" hangingPunct="1">
        <a:spcBef>
          <a:spcPts val="0"/>
        </a:spcBef>
        <a:spcAft>
          <a:spcPct val="0"/>
        </a:spcAft>
        <a:buFont typeface="Arial" pitchFamily="34" charset="0"/>
        <a:buChar char="–"/>
        <a:defRPr sz="2100" kern="1200">
          <a:solidFill>
            <a:schemeClr val="tx1">
              <a:lumMod val="90000"/>
              <a:lumOff val="10000"/>
            </a:schemeClr>
          </a:solidFill>
          <a:latin typeface="Calibri" panose="020F0502020204030204" pitchFamily="34" charset="0"/>
          <a:ea typeface="Arial" charset="0"/>
          <a:cs typeface="Calibri" panose="020F0502020204030204" pitchFamily="34" charset="0"/>
        </a:defRPr>
      </a:lvl2pPr>
      <a:lvl3pPr marL="461963" indent="-234950"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3pPr>
      <a:lvl4pPr marL="687388" indent="-225425"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4pPr>
      <a:lvl5pPr marL="914400" indent="-227013" algn="l" rtl="0" eaLnBrk="1" fontAlgn="base" hangingPunct="1">
        <a:spcBef>
          <a:spcPts val="0"/>
        </a:spcBef>
        <a:spcAft>
          <a:spcPct val="0"/>
        </a:spcAft>
        <a:buFont typeface="Arial" pitchFamily="34" charset="0"/>
        <a:buChar char="»"/>
        <a:defRPr sz="1500" kern="1200">
          <a:solidFill>
            <a:schemeClr val="tx1">
              <a:lumMod val="90000"/>
              <a:lumOff val="10000"/>
            </a:schemeClr>
          </a:solidFill>
          <a:latin typeface="Calibri" panose="020F0502020204030204" pitchFamily="34" charset="0"/>
          <a:ea typeface="Arial" charset="0"/>
          <a:cs typeface="Calibri" panose="020F0502020204030204" pitchFamily="34" charset="0"/>
        </a:defRPr>
      </a:lvl5pPr>
      <a:lvl6pPr marL="141446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163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8813"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5988" indent="-128588" algn="l" defTabSz="514350"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512">
          <p15:clr>
            <a:srgbClr val="5ACBF0"/>
          </p15:clr>
        </p15:guide>
        <p15:guide id="2" pos="12971">
          <p15:clr>
            <a:srgbClr val="5ACBF0"/>
          </p15:clr>
        </p15:guide>
        <p15:guide id="3" pos="168">
          <p15:clr>
            <a:srgbClr val="5ACBF0"/>
          </p15:clr>
        </p15:guide>
        <p15:guide id="4" orient="horz" pos="624">
          <p15:clr>
            <a:srgbClr val="F26B43"/>
          </p15:clr>
        </p15:guide>
        <p15:guide id="5" orient="horz" pos="583">
          <p15:clr>
            <a:srgbClr val="F26B43"/>
          </p15:clr>
        </p15:guide>
        <p15:guide id="6" orient="horz" pos="4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742950" y="1527928"/>
            <a:ext cx="10706100" cy="5011152"/>
          </a:xfrm>
        </p:spPr>
        <p:txBody>
          <a:bodyPr/>
          <a:lstStyle/>
          <a:p>
            <a:pPr marL="342900" indent="-342900">
              <a:buFont typeface="Arial" panose="020B0604020202020204" pitchFamily="34" charset="0"/>
              <a:buChar char="•"/>
            </a:pPr>
            <a:r>
              <a:rPr lang="en-US" sz="2400" b="1" dirty="0">
                <a:solidFill>
                  <a:schemeClr val="tx1"/>
                </a:solidFill>
                <a:effectLst/>
              </a:rPr>
              <a:t>Please use this PowerPoint template for the EWN End of Year IPR.</a:t>
            </a:r>
          </a:p>
          <a:p>
            <a:pPr marL="342900" indent="-342900">
              <a:buFont typeface="Arial" panose="020B0604020202020204" pitchFamily="34" charset="0"/>
              <a:buChar char="•"/>
            </a:pPr>
            <a:endParaRPr lang="en-US" sz="1400" b="1" dirty="0">
              <a:solidFill>
                <a:schemeClr val="tx1"/>
              </a:solidFill>
              <a:effectLst/>
            </a:endParaRPr>
          </a:p>
          <a:p>
            <a:pPr marL="342900" indent="-342900">
              <a:buFont typeface="Arial" panose="020B0604020202020204" pitchFamily="34" charset="0"/>
              <a:buChar char="•"/>
            </a:pPr>
            <a:r>
              <a:rPr lang="en-US" sz="2400" b="1" dirty="0">
                <a:solidFill>
                  <a:schemeClr val="tx1"/>
                </a:solidFill>
                <a:effectLst/>
              </a:rPr>
              <a:t>Please complete the requested information on each slide.</a:t>
            </a:r>
          </a:p>
          <a:p>
            <a:pPr marL="342900" indent="-342900">
              <a:buFont typeface="Arial" panose="020B0604020202020204" pitchFamily="34" charset="0"/>
              <a:buChar char="•"/>
            </a:pPr>
            <a:endParaRPr lang="en-US" sz="1400" b="1" dirty="0">
              <a:solidFill>
                <a:schemeClr val="tx1"/>
              </a:solidFill>
              <a:effectLst/>
            </a:endParaRPr>
          </a:p>
          <a:p>
            <a:pPr marL="342900" indent="-342900">
              <a:buFont typeface="Arial" panose="020B0604020202020204" pitchFamily="34" charset="0"/>
              <a:buChar char="•"/>
            </a:pPr>
            <a:r>
              <a:rPr lang="en-US" sz="2400" b="1" dirty="0">
                <a:solidFill>
                  <a:schemeClr val="tx1"/>
                </a:solidFill>
                <a:effectLst/>
              </a:rPr>
              <a:t>Please save this slide deck using the following naming convention: </a:t>
            </a:r>
          </a:p>
          <a:p>
            <a:pPr marL="1030288" lvl="3" indent="-342900">
              <a:buFont typeface="Courier New" panose="02070309020205020404" pitchFamily="49" charset="0"/>
              <a:buChar char="o"/>
            </a:pPr>
            <a:r>
              <a:rPr lang="en-US" sz="1800" dirty="0">
                <a:solidFill>
                  <a:schemeClr val="tx1"/>
                </a:solidFill>
                <a:effectLst/>
              </a:rPr>
              <a:t>“EWN Project </a:t>
            </a:r>
            <a:r>
              <a:rPr lang="en-US" sz="1800" dirty="0" err="1">
                <a:solidFill>
                  <a:schemeClr val="tx1"/>
                </a:solidFill>
                <a:effectLst/>
              </a:rPr>
              <a:t>Code_last</a:t>
            </a:r>
            <a:r>
              <a:rPr lang="en-US" sz="1800" dirty="0">
                <a:solidFill>
                  <a:schemeClr val="tx1"/>
                </a:solidFill>
              </a:rPr>
              <a:t> </a:t>
            </a:r>
            <a:r>
              <a:rPr lang="en-US" sz="1800" dirty="0">
                <a:solidFill>
                  <a:schemeClr val="tx1"/>
                </a:solidFill>
                <a:effectLst/>
              </a:rPr>
              <a:t>name_FY24EOYIPR_YYYY-MM-DD”</a:t>
            </a:r>
          </a:p>
          <a:p>
            <a:pPr marL="973138" lvl="3" indent="-285750">
              <a:buFont typeface="Courier New" panose="02070309020205020404" pitchFamily="49" charset="0"/>
              <a:buChar char="o"/>
            </a:pPr>
            <a:r>
              <a:rPr lang="en-US" sz="1800" dirty="0">
                <a:solidFill>
                  <a:schemeClr val="tx1"/>
                </a:solidFill>
                <a:effectLst/>
              </a:rPr>
              <a:t>e.g. ERT-22-20_Anderson_FY24EOYIPR_2024-10-21</a:t>
            </a:r>
          </a:p>
          <a:p>
            <a:pPr marL="342900" indent="-342900">
              <a:buFont typeface="Arial" panose="020B0604020202020204" pitchFamily="34" charset="0"/>
              <a:buChar char="•"/>
            </a:pPr>
            <a:endParaRPr lang="en-US" sz="1400" b="1" dirty="0">
              <a:solidFill>
                <a:schemeClr val="tx1"/>
              </a:solidFill>
              <a:effectLst/>
            </a:endParaRPr>
          </a:p>
          <a:p>
            <a:pPr marL="342900" indent="-342900">
              <a:buFont typeface="Arial" panose="020B0604020202020204" pitchFamily="34" charset="0"/>
              <a:buChar char="•"/>
            </a:pPr>
            <a:r>
              <a:rPr lang="en-US" sz="2400" b="1" dirty="0">
                <a:solidFill>
                  <a:schemeClr val="tx1"/>
                </a:solidFill>
                <a:effectLst/>
              </a:rPr>
              <a:t>Please save your slides to the RDE drive: </a:t>
            </a:r>
          </a:p>
          <a:p>
            <a:pPr marL="1030288" lvl="3" indent="-342900">
              <a:buSzPts val="1000"/>
              <a:buFont typeface="Courier New" panose="02070309020205020404" pitchFamily="49" charset="0"/>
              <a:buChar char="o"/>
              <a:tabLst>
                <a:tab pos="914400" algn="l"/>
              </a:tabLst>
            </a:pPr>
            <a:r>
              <a:rPr lang="en-US" sz="1800" b="1" dirty="0">
                <a:solidFill>
                  <a:schemeClr val="tx1"/>
                </a:solidFill>
              </a:rPr>
              <a:t>Upload here: </a:t>
            </a:r>
            <a:r>
              <a:rPr lang="en-US" sz="1800" dirty="0">
                <a:solidFill>
                  <a:schemeClr val="tx1"/>
                </a:solidFill>
              </a:rPr>
              <a:t>https://rdedrivepub.erdc.dren.mil/url/endofyeariprpresentationsfy24</a:t>
            </a:r>
          </a:p>
          <a:p>
            <a:pPr marL="1030288" lvl="3" indent="-342900">
              <a:buSzPts val="1000"/>
              <a:buFont typeface="Courier New" panose="02070309020205020404" pitchFamily="49" charset="0"/>
              <a:buChar char="o"/>
              <a:tabLst>
                <a:tab pos="914400" algn="l"/>
              </a:tabLst>
            </a:pPr>
            <a:r>
              <a:rPr lang="en-US" sz="1800" b="1" dirty="0">
                <a:solidFill>
                  <a:schemeClr val="tx1"/>
                </a:solidFill>
              </a:rPr>
              <a:t>Password: </a:t>
            </a:r>
            <a:r>
              <a:rPr lang="en-US" sz="1800" dirty="0">
                <a:solidFill>
                  <a:schemeClr val="tx1"/>
                </a:solidFill>
              </a:rPr>
              <a:t>EWN_EOY-fy24</a:t>
            </a:r>
          </a:p>
          <a:p>
            <a:endParaRPr lang="en-US"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40568" y="206391"/>
            <a:ext cx="10183660" cy="755509"/>
          </a:xfrm>
        </p:spPr>
        <p:txBody>
          <a:bodyPr/>
          <a:lstStyle/>
          <a:p>
            <a:r>
              <a:rPr lang="en-US" sz="3600" dirty="0">
                <a:solidFill>
                  <a:schemeClr val="tx1"/>
                </a:solidFill>
              </a:rPr>
              <a:t>IPR Instructions</a:t>
            </a:r>
          </a:p>
        </p:txBody>
      </p:sp>
    </p:spTree>
    <p:extLst>
      <p:ext uri="{BB962C8B-B14F-4D97-AF65-F5344CB8AC3E}">
        <p14:creationId xmlns:p14="http://schemas.microsoft.com/office/powerpoint/2010/main" val="4003309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p:txBody>
          <a:bodyPr/>
          <a:lstStyle/>
          <a:p>
            <a:pPr marL="342900" indent="-342900">
              <a:buFont typeface="Arial" panose="020B0604020202020204" pitchFamily="34" charset="0"/>
              <a:buChar char="•"/>
            </a:pPr>
            <a:r>
              <a:rPr lang="en-US" sz="2400" dirty="0">
                <a:solidFill>
                  <a:schemeClr val="tx1"/>
                </a:solidFill>
                <a:effectLst/>
                <a:latin typeface="Calibri" panose="020F0502020204030204" pitchFamily="34" charset="0"/>
              </a:rPr>
              <a:t>Please use this slide to add any other updates or notes about your project. You can also use this slide to share more photos. Thank you!</a:t>
            </a: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85879" y="228600"/>
            <a:ext cx="9821108" cy="755509"/>
          </a:xfrm>
        </p:spPr>
        <p:txBody>
          <a:bodyPr/>
          <a:lstStyle/>
          <a:p>
            <a:r>
              <a:rPr lang="en-US" dirty="0">
                <a:solidFill>
                  <a:schemeClr val="tx1"/>
                </a:solidFill>
              </a:rPr>
              <a:t>ERT-XX-XX: Anything else you’d like to add?</a:t>
            </a:r>
          </a:p>
        </p:txBody>
      </p:sp>
    </p:spTree>
    <p:extLst>
      <p:ext uri="{BB962C8B-B14F-4D97-AF65-F5344CB8AC3E}">
        <p14:creationId xmlns:p14="http://schemas.microsoft.com/office/powerpoint/2010/main" val="3049711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2454D-EDE4-A6AF-7248-4118332F3D5A}"/>
              </a:ext>
            </a:extLst>
          </p:cNvPr>
          <p:cNvSpPr>
            <a:spLocks noGrp="1"/>
          </p:cNvSpPr>
          <p:nvPr>
            <p:ph type="title"/>
          </p:nvPr>
        </p:nvSpPr>
        <p:spPr>
          <a:xfrm>
            <a:off x="266700" y="1971620"/>
            <a:ext cx="7556500" cy="828708"/>
          </a:xfrm>
        </p:spPr>
        <p:txBody>
          <a:bodyPr/>
          <a:lstStyle/>
          <a:p>
            <a:r>
              <a:rPr lang="en-US" dirty="0"/>
              <a:t>EWN FY24 </a:t>
            </a:r>
            <a:r>
              <a:rPr lang="en-US" cap="none" dirty="0"/>
              <a:t>End of Year In-Progress Review</a:t>
            </a:r>
            <a:endParaRPr lang="en-US" dirty="0"/>
          </a:p>
        </p:txBody>
      </p:sp>
      <p:sp>
        <p:nvSpPr>
          <p:cNvPr id="3" name="Text Placeholder 2">
            <a:extLst>
              <a:ext uri="{FF2B5EF4-FFF2-40B4-BE49-F238E27FC236}">
                <a16:creationId xmlns:a16="http://schemas.microsoft.com/office/drawing/2014/main" id="{A813DD27-8AA7-E0BD-038A-BF5522D7F1E0}"/>
              </a:ext>
            </a:extLst>
          </p:cNvPr>
          <p:cNvSpPr>
            <a:spLocks noGrp="1"/>
          </p:cNvSpPr>
          <p:nvPr>
            <p:ph type="body" sz="quarter" idx="12"/>
          </p:nvPr>
        </p:nvSpPr>
        <p:spPr>
          <a:xfrm>
            <a:off x="266700" y="2652919"/>
            <a:ext cx="7428510" cy="1349474"/>
          </a:xfrm>
        </p:spPr>
        <p:txBody>
          <a:bodyPr/>
          <a:lstStyle/>
          <a:p>
            <a:r>
              <a:rPr lang="en-US" dirty="0"/>
              <a:t>Name of Project: </a:t>
            </a:r>
          </a:p>
          <a:p>
            <a:r>
              <a:rPr lang="en-US" dirty="0"/>
              <a:t>Project Code: </a:t>
            </a:r>
          </a:p>
          <a:p>
            <a:r>
              <a:rPr lang="en-US" dirty="0"/>
              <a:t>PI Name(s): </a:t>
            </a:r>
          </a:p>
          <a:p>
            <a:r>
              <a:rPr lang="en-US" dirty="0"/>
              <a:t>Funding per FY ($K, add/remove columns as needed)</a:t>
            </a:r>
          </a:p>
        </p:txBody>
      </p:sp>
      <p:pic>
        <p:nvPicPr>
          <p:cNvPr id="7" name="Picture Placeholder 6">
            <a:extLst>
              <a:ext uri="{FF2B5EF4-FFF2-40B4-BE49-F238E27FC236}">
                <a16:creationId xmlns:a16="http://schemas.microsoft.com/office/drawing/2014/main" id="{092798B0-B98B-E679-1590-C85A01C9A9AC}"/>
              </a:ext>
            </a:extLst>
          </p:cNvPr>
          <p:cNvPicPr>
            <a:picLocks noGrp="1" noChangeAspect="1"/>
          </p:cNvPicPr>
          <p:nvPr>
            <p:ph type="pic" sz="quarter" idx="14"/>
          </p:nvPr>
        </p:nvPicPr>
        <p:blipFill rotWithShape="1">
          <a:blip r:embed="rId2" cstate="hqprint">
            <a:extLst>
              <a:ext uri="{28A0092B-C50C-407E-A947-70E740481C1C}">
                <a14:useLocalDpi xmlns:a14="http://schemas.microsoft.com/office/drawing/2010/main" val="0"/>
              </a:ext>
            </a:extLst>
          </a:blip>
          <a:srcRect/>
          <a:stretch/>
        </p:blipFill>
        <p:spPr>
          <a:xfrm>
            <a:off x="7823200" y="1702309"/>
            <a:ext cx="4368800" cy="3594969"/>
          </a:xfrm>
        </p:spPr>
      </p:pic>
      <p:graphicFrame>
        <p:nvGraphicFramePr>
          <p:cNvPr id="6" name="Table 2">
            <a:extLst>
              <a:ext uri="{FF2B5EF4-FFF2-40B4-BE49-F238E27FC236}">
                <a16:creationId xmlns:a16="http://schemas.microsoft.com/office/drawing/2014/main" id="{F27352E9-B757-EB7F-4A0C-2E8C77C89EC6}"/>
              </a:ext>
            </a:extLst>
          </p:cNvPr>
          <p:cNvGraphicFramePr>
            <a:graphicFrameLocks noGrp="1"/>
          </p:cNvGraphicFramePr>
          <p:nvPr>
            <p:extLst>
              <p:ext uri="{D42A27DB-BD31-4B8C-83A1-F6EECF244321}">
                <p14:modId xmlns:p14="http://schemas.microsoft.com/office/powerpoint/2010/main" val="2793289883"/>
              </p:ext>
            </p:extLst>
          </p:nvPr>
        </p:nvGraphicFramePr>
        <p:xfrm>
          <a:off x="266700" y="4057673"/>
          <a:ext cx="7345386" cy="816154"/>
        </p:xfrm>
        <a:graphic>
          <a:graphicData uri="http://schemas.openxmlformats.org/drawingml/2006/table">
            <a:tbl>
              <a:tblPr firstRow="1" bandRow="1">
                <a:tableStyleId>{2D5ABB26-0587-4C30-8999-92F81FD0307C}</a:tableStyleId>
              </a:tblPr>
              <a:tblGrid>
                <a:gridCol w="1224231">
                  <a:extLst>
                    <a:ext uri="{9D8B030D-6E8A-4147-A177-3AD203B41FA5}">
                      <a16:colId xmlns:a16="http://schemas.microsoft.com/office/drawing/2014/main" val="1134896417"/>
                    </a:ext>
                  </a:extLst>
                </a:gridCol>
                <a:gridCol w="1224231">
                  <a:extLst>
                    <a:ext uri="{9D8B030D-6E8A-4147-A177-3AD203B41FA5}">
                      <a16:colId xmlns:a16="http://schemas.microsoft.com/office/drawing/2014/main" val="1093005985"/>
                    </a:ext>
                  </a:extLst>
                </a:gridCol>
                <a:gridCol w="1224231">
                  <a:extLst>
                    <a:ext uri="{9D8B030D-6E8A-4147-A177-3AD203B41FA5}">
                      <a16:colId xmlns:a16="http://schemas.microsoft.com/office/drawing/2014/main" val="45459015"/>
                    </a:ext>
                  </a:extLst>
                </a:gridCol>
                <a:gridCol w="1224231">
                  <a:extLst>
                    <a:ext uri="{9D8B030D-6E8A-4147-A177-3AD203B41FA5}">
                      <a16:colId xmlns:a16="http://schemas.microsoft.com/office/drawing/2014/main" val="2214996069"/>
                    </a:ext>
                  </a:extLst>
                </a:gridCol>
                <a:gridCol w="1224231">
                  <a:extLst>
                    <a:ext uri="{9D8B030D-6E8A-4147-A177-3AD203B41FA5}">
                      <a16:colId xmlns:a16="http://schemas.microsoft.com/office/drawing/2014/main" val="2116079636"/>
                    </a:ext>
                  </a:extLst>
                </a:gridCol>
                <a:gridCol w="1224231">
                  <a:extLst>
                    <a:ext uri="{9D8B030D-6E8A-4147-A177-3AD203B41FA5}">
                      <a16:colId xmlns:a16="http://schemas.microsoft.com/office/drawing/2014/main" val="3489875586"/>
                    </a:ext>
                  </a:extLst>
                </a:gridCol>
              </a:tblGrid>
              <a:tr h="408077">
                <a:tc>
                  <a:txBody>
                    <a:bodyPr/>
                    <a:lstStyle/>
                    <a:p>
                      <a:pPr algn="ctr"/>
                      <a:r>
                        <a:rPr lang="en-US" sz="2100" b="1" dirty="0">
                          <a:solidFill>
                            <a:schemeClr val="bg2">
                              <a:lumMod val="95000"/>
                            </a:schemeClr>
                          </a:solidFill>
                        </a:rPr>
                        <a:t>FY22</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FY23</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FY24</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2100" b="1" dirty="0">
                          <a:solidFill>
                            <a:schemeClr val="bg2">
                              <a:lumMod val="95000"/>
                            </a:schemeClr>
                          </a:solidFill>
                        </a:rPr>
                        <a:t>TOTAL</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671585847"/>
                  </a:ext>
                </a:extLst>
              </a:tr>
              <a:tr h="408077">
                <a:tc>
                  <a:txBody>
                    <a:bodyPr/>
                    <a:lstStyle/>
                    <a:p>
                      <a:pPr algn="ctr"/>
                      <a:r>
                        <a:rPr lang="en-US" sz="2100" dirty="0">
                          <a:solidFill>
                            <a:schemeClr val="bg2">
                              <a:lumMod val="95000"/>
                            </a:schemeClr>
                          </a:solidFill>
                        </a:rPr>
                        <a:t>$K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100" dirty="0">
                          <a:solidFill>
                            <a:schemeClr val="bg2">
                              <a:lumMod val="95000"/>
                            </a:schemeClr>
                          </a:solidFill>
                        </a:rPr>
                        <a:t>$K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rPr>
                        <a:t>$K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endParaRP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endParaRP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2">
                              <a:lumMod val="95000"/>
                            </a:schemeClr>
                          </a:solidFill>
                          <a:effectLst/>
                          <a:uLnTx/>
                          <a:uFillTx/>
                          <a:latin typeface="Calibri"/>
                          <a:ea typeface="+mn-ea"/>
                          <a:cs typeface="+mn-cs"/>
                        </a:rPr>
                        <a:t>$K</a:t>
                      </a:r>
                    </a:p>
                  </a:txBody>
                  <a:tcPr marL="81615" marR="81615" marT="40808" marB="40808">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58744030"/>
                  </a:ext>
                </a:extLst>
              </a:tr>
            </a:tbl>
          </a:graphicData>
        </a:graphic>
      </p:graphicFrame>
      <p:sp>
        <p:nvSpPr>
          <p:cNvPr id="4" name="TextBox 3">
            <a:extLst>
              <a:ext uri="{FF2B5EF4-FFF2-40B4-BE49-F238E27FC236}">
                <a16:creationId xmlns:a16="http://schemas.microsoft.com/office/drawing/2014/main" id="{C3C01800-F125-ECE3-2B47-3BCB5C7E51C6}"/>
              </a:ext>
            </a:extLst>
          </p:cNvPr>
          <p:cNvSpPr txBox="1"/>
          <p:nvPr/>
        </p:nvSpPr>
        <p:spPr>
          <a:xfrm>
            <a:off x="8659812" y="1971620"/>
            <a:ext cx="2695575" cy="369332"/>
          </a:xfrm>
          <a:prstGeom prst="rect">
            <a:avLst/>
          </a:prstGeom>
          <a:noFill/>
        </p:spPr>
        <p:txBody>
          <a:bodyPr wrap="square" rtlCol="0">
            <a:spAutoFit/>
          </a:bodyPr>
          <a:lstStyle/>
          <a:p>
            <a:r>
              <a:rPr lang="en-US" b="1" dirty="0">
                <a:solidFill>
                  <a:schemeClr val="bg2"/>
                </a:solidFill>
              </a:rPr>
              <a:t>UPDATE THIS PHOTO</a:t>
            </a:r>
          </a:p>
        </p:txBody>
      </p:sp>
    </p:spTree>
    <p:extLst>
      <p:ext uri="{BB962C8B-B14F-4D97-AF65-F5344CB8AC3E}">
        <p14:creationId xmlns:p14="http://schemas.microsoft.com/office/powerpoint/2010/main" val="45534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Project Objectives</a:t>
            </a:r>
          </a:p>
        </p:txBody>
      </p:sp>
      <p:sp>
        <p:nvSpPr>
          <p:cNvPr id="4" name="Content Placeholder 3">
            <a:extLst>
              <a:ext uri="{FF2B5EF4-FFF2-40B4-BE49-F238E27FC236}">
                <a16:creationId xmlns:a16="http://schemas.microsoft.com/office/drawing/2014/main" id="{38BC9065-14A2-0C99-0063-5A866E3F92B5}"/>
              </a:ext>
            </a:extLst>
          </p:cNvPr>
          <p:cNvSpPr>
            <a:spLocks noGrp="1"/>
          </p:cNvSpPr>
          <p:nvPr>
            <p:ph sz="quarter" idx="10"/>
          </p:nvPr>
        </p:nvSpPr>
        <p:spPr>
          <a:xfrm>
            <a:off x="914400" y="1235412"/>
            <a:ext cx="11010900" cy="5393987"/>
          </a:xfrm>
        </p:spPr>
        <p:txBody>
          <a:bodyPr/>
          <a:lstStyle/>
          <a:p>
            <a:pPr marL="342900" indent="-342900">
              <a:buFont typeface="Arial" panose="020B0604020202020204" pitchFamily="34" charset="0"/>
              <a:buChar char="•"/>
            </a:pPr>
            <a:r>
              <a:rPr lang="en-US" sz="2400" dirty="0"/>
              <a:t>Describe the project objectives as described in the PMP using a few bullets. </a:t>
            </a:r>
          </a:p>
          <a:p>
            <a:pPr marL="342900" indent="-342900">
              <a:buFont typeface="Arial" panose="020B0604020202020204" pitchFamily="34" charset="0"/>
              <a:buChar char="•"/>
            </a:pPr>
            <a:r>
              <a:rPr lang="en-US" sz="2400" dirty="0"/>
              <a:t>Add two or more project photos.</a:t>
            </a:r>
          </a:p>
        </p:txBody>
      </p:sp>
    </p:spTree>
    <p:extLst>
      <p:ext uri="{BB962C8B-B14F-4D97-AF65-F5344CB8AC3E}">
        <p14:creationId xmlns:p14="http://schemas.microsoft.com/office/powerpoint/2010/main" val="3422660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56611" y="206391"/>
            <a:ext cx="10167617" cy="755509"/>
          </a:xfrm>
        </p:spPr>
        <p:txBody>
          <a:bodyPr/>
          <a:lstStyle/>
          <a:p>
            <a:r>
              <a:rPr lang="en-US" dirty="0">
                <a:solidFill>
                  <a:schemeClr val="tx1"/>
                </a:solidFill>
              </a:rPr>
              <a:t>ERT-XX-XX: Research Deliverables</a:t>
            </a:r>
          </a:p>
        </p:txBody>
      </p:sp>
      <p:graphicFrame>
        <p:nvGraphicFramePr>
          <p:cNvPr id="5" name="Table 16">
            <a:extLst>
              <a:ext uri="{FF2B5EF4-FFF2-40B4-BE49-F238E27FC236}">
                <a16:creationId xmlns:a16="http://schemas.microsoft.com/office/drawing/2014/main" id="{B52DB126-1F5B-2ED3-F67B-FB18247F2B58}"/>
              </a:ext>
            </a:extLst>
          </p:cNvPr>
          <p:cNvGraphicFramePr>
            <a:graphicFrameLocks/>
          </p:cNvGraphicFramePr>
          <p:nvPr>
            <p:extLst>
              <p:ext uri="{D42A27DB-BD31-4B8C-83A1-F6EECF244321}">
                <p14:modId xmlns:p14="http://schemas.microsoft.com/office/powerpoint/2010/main" val="278776434"/>
              </p:ext>
            </p:extLst>
          </p:nvPr>
        </p:nvGraphicFramePr>
        <p:xfrm>
          <a:off x="609600" y="1398320"/>
          <a:ext cx="10723124" cy="4223474"/>
        </p:xfrm>
        <a:graphic>
          <a:graphicData uri="http://schemas.openxmlformats.org/drawingml/2006/table">
            <a:tbl>
              <a:tblPr firstRow="1" bandRow="1">
                <a:effectLst/>
                <a:tableStyleId>{5C22544A-7EE6-4342-B048-85BDC9FD1C3A}</a:tableStyleId>
              </a:tblPr>
              <a:tblGrid>
                <a:gridCol w="4272316">
                  <a:extLst>
                    <a:ext uri="{9D8B030D-6E8A-4147-A177-3AD203B41FA5}">
                      <a16:colId xmlns:a16="http://schemas.microsoft.com/office/drawing/2014/main" val="2542010261"/>
                    </a:ext>
                  </a:extLst>
                </a:gridCol>
                <a:gridCol w="1157869">
                  <a:extLst>
                    <a:ext uri="{9D8B030D-6E8A-4147-A177-3AD203B41FA5}">
                      <a16:colId xmlns:a16="http://schemas.microsoft.com/office/drawing/2014/main" val="537557957"/>
                    </a:ext>
                  </a:extLst>
                </a:gridCol>
                <a:gridCol w="2703192">
                  <a:extLst>
                    <a:ext uri="{9D8B030D-6E8A-4147-A177-3AD203B41FA5}">
                      <a16:colId xmlns:a16="http://schemas.microsoft.com/office/drawing/2014/main" val="3935698683"/>
                    </a:ext>
                  </a:extLst>
                </a:gridCol>
                <a:gridCol w="2589747">
                  <a:extLst>
                    <a:ext uri="{9D8B030D-6E8A-4147-A177-3AD203B41FA5}">
                      <a16:colId xmlns:a16="http://schemas.microsoft.com/office/drawing/2014/main" val="2601945297"/>
                    </a:ext>
                  </a:extLst>
                </a:gridCol>
              </a:tblGrid>
              <a:tr h="605578">
                <a:tc>
                  <a:txBody>
                    <a:bodyPr/>
                    <a:lstStyle/>
                    <a:p>
                      <a:pPr marL="0" marR="0">
                        <a:spcBef>
                          <a:spcPts val="0"/>
                        </a:spcBef>
                        <a:spcAft>
                          <a:spcPts val="600"/>
                        </a:spcAft>
                      </a:pPr>
                      <a:r>
                        <a:rPr lang="en-US" sz="1600" b="1" dirty="0">
                          <a:solidFill>
                            <a:schemeClr val="bg2">
                              <a:lumMod val="95000"/>
                            </a:schemeClr>
                          </a:solidFill>
                          <a:effectLst/>
                          <a:latin typeface="Calibri" panose="020F0502020204030204" pitchFamily="34" charset="0"/>
                          <a:ea typeface="Calibri" panose="020F0502020204030204" pitchFamily="34" charset="0"/>
                          <a:cs typeface="Calibri" panose="020F0502020204030204" pitchFamily="34" charset="0"/>
                        </a:rPr>
                        <a:t>Deliverables</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Completed (Y/N)</a:t>
                      </a:r>
                    </a:p>
                  </a:txBody>
                  <a:tcPr marT="0" marB="0" anchor="ctr">
                    <a:solidFill>
                      <a:srgbClr val="7688AA"/>
                    </a:solidFill>
                  </a:tcPr>
                </a:tc>
                <a:tc>
                  <a:txBody>
                    <a:bodyPr/>
                    <a:lstStyle/>
                    <a:p>
                      <a:pPr marL="0" marR="0" lvl="0" indent="0" algn="ctr" defTabSz="514350" rtl="0" eaLnBrk="1" fontAlgn="auto" latinLnBrk="0" hangingPunct="1">
                        <a:lnSpc>
                          <a:spcPct val="100000"/>
                        </a:lnSpc>
                        <a:spcBef>
                          <a:spcPts val="0"/>
                        </a:spcBef>
                        <a:spcAft>
                          <a:spcPts val="600"/>
                        </a:spcAft>
                        <a:buClrTx/>
                        <a:buSzTx/>
                        <a:buFontTx/>
                        <a:buNone/>
                        <a:tabLst/>
                        <a:defRPr/>
                      </a:pPr>
                      <a:r>
                        <a:rPr lang="en-US" sz="1600" dirty="0">
                          <a:solidFill>
                            <a:schemeClr val="bg2"/>
                          </a:solidFill>
                          <a:effectLst/>
                          <a:latin typeface="Calibri" panose="020F0502020204030204" pitchFamily="34" charset="0"/>
                          <a:ea typeface="MS Mincho" panose="02020609040205080304" pitchFamily="49" charset="-128"/>
                          <a:cs typeface="Calibri" panose="020F0502020204030204" pitchFamily="34" charset="0"/>
                        </a:rPr>
                        <a:t>If no, anticipated date?</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tc>
                  <a:txBody>
                    <a:bodyPr/>
                    <a:lstStyle/>
                    <a:p>
                      <a:pPr marL="0" marR="0" algn="ctr">
                        <a:spcBef>
                          <a:spcPts val="0"/>
                        </a:spcBef>
                        <a:spcAft>
                          <a:spcPts val="600"/>
                        </a:spcAft>
                      </a:pPr>
                      <a:r>
                        <a:rPr lang="en-US" sz="1600" b="1"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rPr>
                        <a:t>Sent to EWN Comms? (Y/N)</a:t>
                      </a:r>
                      <a:endParaRPr lang="en-US" sz="1600" dirty="0">
                        <a:solidFill>
                          <a:schemeClr val="bg2">
                            <a:lumMod val="95000"/>
                          </a:schemeClr>
                        </a:solidFill>
                        <a:effectLst/>
                        <a:latin typeface="Calibri" panose="020F0502020204030204" pitchFamily="34" charset="0"/>
                        <a:ea typeface="MS Mincho" panose="02020609040205080304" pitchFamily="49" charset="-128"/>
                        <a:cs typeface="Calibri" panose="020F0502020204030204" pitchFamily="34" charset="0"/>
                      </a:endParaRPr>
                    </a:p>
                  </a:txBody>
                  <a:tcPr marT="0" marB="0" anchor="ctr">
                    <a:solidFill>
                      <a:srgbClr val="7688AA"/>
                    </a:solidFill>
                  </a:tcPr>
                </a:tc>
                <a:extLst>
                  <a:ext uri="{0D108BD9-81ED-4DB2-BD59-A6C34878D82A}">
                    <a16:rowId xmlns:a16="http://schemas.microsoft.com/office/drawing/2014/main" val="3784408905"/>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291076823"/>
                  </a:ext>
                </a:extLst>
              </a:tr>
              <a:tr h="406517">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70177493"/>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3695423954"/>
                  </a:ext>
                </a:extLst>
              </a:tr>
              <a:tr h="406517">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347859302"/>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3137136418"/>
                  </a:ext>
                </a:extLst>
              </a:tr>
              <a:tr h="406517">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417313177"/>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3123629609"/>
                  </a:ext>
                </a:extLst>
              </a:tr>
              <a:tr h="3657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tc>
                  <a:txBody>
                    <a:bodyPr/>
                    <a:lstStyle/>
                    <a:p>
                      <a:endParaRPr lang="en-US" sz="1600" dirty="0">
                        <a:latin typeface="+mn-lt"/>
                      </a:endParaRPr>
                    </a:p>
                  </a:txBody>
                  <a:tcPr marL="121920" marR="121920" marT="60960" marB="60960">
                    <a:solidFill>
                      <a:schemeClr val="bg2">
                        <a:lumMod val="85000"/>
                      </a:schemeClr>
                    </a:solidFill>
                  </a:tcPr>
                </a:tc>
                <a:extLst>
                  <a:ext uri="{0D108BD9-81ED-4DB2-BD59-A6C34878D82A}">
                    <a16:rowId xmlns:a16="http://schemas.microsoft.com/office/drawing/2014/main" val="1360859117"/>
                  </a:ext>
                </a:extLst>
              </a:tr>
              <a:tr h="406517">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tc>
                  <a:txBody>
                    <a:bodyPr/>
                    <a:lstStyle/>
                    <a:p>
                      <a:endParaRPr lang="en-US" sz="1600" dirty="0">
                        <a:latin typeface="+mn-lt"/>
                      </a:endParaRPr>
                    </a:p>
                  </a:txBody>
                  <a:tcPr marL="121920" marR="121920" marT="60960" marB="60960">
                    <a:solidFill>
                      <a:srgbClr val="C0C1C1"/>
                    </a:solidFill>
                  </a:tcPr>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3067094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184342"/>
            <a:ext cx="10991445" cy="5600700"/>
          </a:xfrm>
        </p:spPr>
        <p:txBody>
          <a:bodyPr/>
          <a:lstStyle/>
          <a:p>
            <a:pPr marL="571500" indent="-571500">
              <a:buFont typeface="Arial" panose="020B0604020202020204" pitchFamily="34" charset="0"/>
              <a:buChar char="•"/>
            </a:pPr>
            <a:r>
              <a:rPr lang="en-US" sz="2400" dirty="0"/>
              <a:t>Describe current project highlights, including major events, activities, deliverables, and/or accomplishments. Include the date of achievement/completion. </a:t>
            </a:r>
          </a:p>
          <a:p>
            <a:endParaRPr lang="en-US" sz="24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Project Highlights in FY24</a:t>
            </a:r>
          </a:p>
        </p:txBody>
      </p:sp>
    </p:spTree>
    <p:extLst>
      <p:ext uri="{BB962C8B-B14F-4D97-AF65-F5344CB8AC3E}">
        <p14:creationId xmlns:p14="http://schemas.microsoft.com/office/powerpoint/2010/main" val="839370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184342"/>
            <a:ext cx="10991445" cy="5600700"/>
          </a:xfrm>
        </p:spPr>
        <p:txBody>
          <a:bodyPr/>
          <a:lstStyle/>
          <a:p>
            <a:pPr marL="571500" indent="-571500">
              <a:buFont typeface="Arial" panose="020B0604020202020204" pitchFamily="34" charset="0"/>
              <a:buChar char="•"/>
            </a:pPr>
            <a:r>
              <a:rPr lang="en-US" sz="2400" dirty="0"/>
              <a:t>Use the task list from your PMP to indicate the status of each activity and deliverable. </a:t>
            </a:r>
          </a:p>
          <a:p>
            <a:pPr marL="571500" indent="-571500">
              <a:buFont typeface="Arial" panose="020B0604020202020204" pitchFamily="34" charset="0"/>
              <a:buChar char="•"/>
            </a:pPr>
            <a:r>
              <a:rPr lang="en-US" sz="2400" dirty="0"/>
              <a:t>If tasks or activities have been removed or modified, please indicate that too. Use multiple slides if needed. </a:t>
            </a:r>
          </a:p>
          <a:p>
            <a:pPr marL="571500" indent="-571500">
              <a:buFont typeface="Arial" panose="020B0604020202020204" pitchFamily="34" charset="0"/>
              <a:buChar char="•"/>
            </a:pPr>
            <a:r>
              <a:rPr lang="en-US" sz="2400" dirty="0"/>
              <a:t>See the example table on the next slide.</a:t>
            </a:r>
          </a:p>
          <a:p>
            <a:endParaRPr lang="en-US" sz="20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Status of Project Activities </a:t>
            </a:r>
          </a:p>
        </p:txBody>
      </p:sp>
    </p:spTree>
    <p:extLst>
      <p:ext uri="{BB962C8B-B14F-4D97-AF65-F5344CB8AC3E}">
        <p14:creationId xmlns:p14="http://schemas.microsoft.com/office/powerpoint/2010/main" val="3232654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Status of Project Activities (Thru FY24) </a:t>
            </a:r>
          </a:p>
        </p:txBody>
      </p:sp>
      <p:graphicFrame>
        <p:nvGraphicFramePr>
          <p:cNvPr id="2" name="Table 16">
            <a:extLst>
              <a:ext uri="{FF2B5EF4-FFF2-40B4-BE49-F238E27FC236}">
                <a16:creationId xmlns:a16="http://schemas.microsoft.com/office/drawing/2014/main" id="{D81930B1-A88C-7BCD-F33E-3424B76FB0E6}"/>
              </a:ext>
            </a:extLst>
          </p:cNvPr>
          <p:cNvGraphicFramePr>
            <a:graphicFrameLocks/>
          </p:cNvGraphicFramePr>
          <p:nvPr>
            <p:extLst>
              <p:ext uri="{D42A27DB-BD31-4B8C-83A1-F6EECF244321}">
                <p14:modId xmlns:p14="http://schemas.microsoft.com/office/powerpoint/2010/main" val="1319080493"/>
              </p:ext>
            </p:extLst>
          </p:nvPr>
        </p:nvGraphicFramePr>
        <p:xfrm>
          <a:off x="1" y="961900"/>
          <a:ext cx="12192005" cy="5842986"/>
        </p:xfrm>
        <a:graphic>
          <a:graphicData uri="http://schemas.openxmlformats.org/drawingml/2006/table">
            <a:tbl>
              <a:tblPr firstRow="1" bandRow="1">
                <a:tableStyleId>{5C22544A-7EE6-4342-B048-85BDC9FD1C3A}</a:tableStyleId>
              </a:tblPr>
              <a:tblGrid>
                <a:gridCol w="2207503">
                  <a:extLst>
                    <a:ext uri="{9D8B030D-6E8A-4147-A177-3AD203B41FA5}">
                      <a16:colId xmlns:a16="http://schemas.microsoft.com/office/drawing/2014/main" val="2542010261"/>
                    </a:ext>
                  </a:extLst>
                </a:gridCol>
                <a:gridCol w="1215318">
                  <a:extLst>
                    <a:ext uri="{9D8B030D-6E8A-4147-A177-3AD203B41FA5}">
                      <a16:colId xmlns:a16="http://schemas.microsoft.com/office/drawing/2014/main" val="537557957"/>
                    </a:ext>
                  </a:extLst>
                </a:gridCol>
                <a:gridCol w="1215318">
                  <a:extLst>
                    <a:ext uri="{9D8B030D-6E8A-4147-A177-3AD203B41FA5}">
                      <a16:colId xmlns:a16="http://schemas.microsoft.com/office/drawing/2014/main" val="1272271172"/>
                    </a:ext>
                  </a:extLst>
                </a:gridCol>
                <a:gridCol w="886234">
                  <a:extLst>
                    <a:ext uri="{9D8B030D-6E8A-4147-A177-3AD203B41FA5}">
                      <a16:colId xmlns:a16="http://schemas.microsoft.com/office/drawing/2014/main" val="2612829550"/>
                    </a:ext>
                  </a:extLst>
                </a:gridCol>
                <a:gridCol w="886234">
                  <a:extLst>
                    <a:ext uri="{9D8B030D-6E8A-4147-A177-3AD203B41FA5}">
                      <a16:colId xmlns:a16="http://schemas.microsoft.com/office/drawing/2014/main" val="2379689923"/>
                    </a:ext>
                  </a:extLst>
                </a:gridCol>
                <a:gridCol w="886234">
                  <a:extLst>
                    <a:ext uri="{9D8B030D-6E8A-4147-A177-3AD203B41FA5}">
                      <a16:colId xmlns:a16="http://schemas.microsoft.com/office/drawing/2014/main" val="835702119"/>
                    </a:ext>
                  </a:extLst>
                </a:gridCol>
                <a:gridCol w="886234">
                  <a:extLst>
                    <a:ext uri="{9D8B030D-6E8A-4147-A177-3AD203B41FA5}">
                      <a16:colId xmlns:a16="http://schemas.microsoft.com/office/drawing/2014/main" val="1992486238"/>
                    </a:ext>
                  </a:extLst>
                </a:gridCol>
                <a:gridCol w="886234">
                  <a:extLst>
                    <a:ext uri="{9D8B030D-6E8A-4147-A177-3AD203B41FA5}">
                      <a16:colId xmlns:a16="http://schemas.microsoft.com/office/drawing/2014/main" val="1983802552"/>
                    </a:ext>
                  </a:extLst>
                </a:gridCol>
                <a:gridCol w="582317">
                  <a:extLst>
                    <a:ext uri="{9D8B030D-6E8A-4147-A177-3AD203B41FA5}">
                      <a16:colId xmlns:a16="http://schemas.microsoft.com/office/drawing/2014/main" val="3347708002"/>
                    </a:ext>
                  </a:extLst>
                </a:gridCol>
                <a:gridCol w="675604">
                  <a:extLst>
                    <a:ext uri="{9D8B030D-6E8A-4147-A177-3AD203B41FA5}">
                      <a16:colId xmlns:a16="http://schemas.microsoft.com/office/drawing/2014/main" val="670443815"/>
                    </a:ext>
                  </a:extLst>
                </a:gridCol>
                <a:gridCol w="1864775">
                  <a:extLst>
                    <a:ext uri="{9D8B030D-6E8A-4147-A177-3AD203B41FA5}">
                      <a16:colId xmlns:a16="http://schemas.microsoft.com/office/drawing/2014/main" val="2601945297"/>
                    </a:ext>
                  </a:extLst>
                </a:gridCol>
              </a:tblGrid>
              <a:tr h="993066">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Activity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Deliverable</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Comms / Technical Transfer Plan</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Lead POC</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Start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Actual Start Date </a:t>
                      </a:r>
                      <a:r>
                        <a:rPr lang="en-US" sz="1200" b="1" dirty="0">
                          <a:solidFill>
                            <a:schemeClr val="bg2"/>
                          </a:solidFill>
                          <a:effectLst/>
                          <a:latin typeface="+mn-lt"/>
                          <a:ea typeface="MS Mincho" panose="02020609040205080304" pitchFamily="49" charset="-128"/>
                          <a:cs typeface="Calibri" panose="020F0502020204030204" pitchFamily="34" charset="0"/>
                        </a:rPr>
                        <a:t>(MM/YYYY)</a:t>
                      </a:r>
                      <a:endParaRPr lang="en-US" sz="1200" b="1"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Actual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Budget ($K)</a:t>
                      </a: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Percent Complete (%)</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spcBef>
                          <a:spcPts val="0"/>
                        </a:spcBef>
                        <a:spcAft>
                          <a:spcPts val="600"/>
                        </a:spcAft>
                      </a:pPr>
                      <a:r>
                        <a:rPr lang="en-US" sz="1200" dirty="0">
                          <a:solidFill>
                            <a:schemeClr val="bg2"/>
                          </a:solidFill>
                          <a:effectLst/>
                          <a:latin typeface="+mn-lt"/>
                          <a:ea typeface="MS Mincho" panose="02020609040205080304" pitchFamily="49" charset="-128"/>
                          <a:cs typeface="Times New Roman" panose="02020603050405020304" pitchFamily="18" charset="0"/>
                        </a:rPr>
                        <a:t>Notes</a:t>
                      </a:r>
                    </a:p>
                  </a:txBody>
                  <a:tcPr marL="24384" marR="24384" marT="24384" marB="24384" anchor="ctr">
                    <a:solidFill>
                      <a:srgbClr val="7688AA"/>
                    </a:solidFill>
                  </a:tcPr>
                </a:tc>
                <a:extLst>
                  <a:ext uri="{0D108BD9-81ED-4DB2-BD59-A6C34878D82A}">
                    <a16:rowId xmlns:a16="http://schemas.microsoft.com/office/drawing/2014/main" val="3784408905"/>
                  </a:ext>
                </a:extLst>
              </a:tr>
              <a:tr h="469016">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Develop Course Content</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err="1">
                          <a:solidFill>
                            <a:srgbClr val="000000"/>
                          </a:solidFill>
                          <a:effectLst/>
                          <a:latin typeface="+mn-lt"/>
                          <a:ea typeface="MS Mincho" panose="02020609040205080304" pitchFamily="49" charset="-128"/>
                          <a:cs typeface="Calibri" panose="020F0502020204030204" pitchFamily="34" charset="0"/>
                        </a:rPr>
                        <a:t>Powerpoints</a:t>
                      </a:r>
                      <a:r>
                        <a:rPr lang="en-US" sz="1200" dirty="0">
                          <a:solidFill>
                            <a:srgbClr val="000000"/>
                          </a:solidFill>
                          <a:effectLst/>
                          <a:latin typeface="+mn-lt"/>
                          <a:ea typeface="MS Mincho" panose="02020609040205080304" pitchFamily="49" charset="-128"/>
                          <a:cs typeface="Calibri" panose="020F0502020204030204" pitchFamily="34" charset="0"/>
                        </a:rPr>
                        <a:t> of course content</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Biedenharn</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07/2022</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$00K</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100%</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1076823"/>
                  </a:ext>
                </a:extLst>
              </a:tr>
              <a:tr h="675934">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Provide Course Content via a 3-day workshop</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Recorded in-person workshop </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In-person workshop</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Brauer</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07/2024</a:t>
                      </a: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07/2024</a:t>
                      </a: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$00K</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100%</a:t>
                      </a: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70177493"/>
                  </a:ext>
                </a:extLst>
              </a:tr>
              <a:tr h="882854">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Make course content available</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Web-accessible </a:t>
                      </a:r>
                      <a:r>
                        <a:rPr lang="en-US" sz="1200" dirty="0" err="1">
                          <a:solidFill>
                            <a:srgbClr val="000000"/>
                          </a:solidFill>
                          <a:effectLst/>
                          <a:latin typeface="+mn-lt"/>
                          <a:ea typeface="MS Mincho" panose="02020609040205080304" pitchFamily="49" charset="-128"/>
                          <a:cs typeface="Calibri" panose="020F0502020204030204" pitchFamily="34" charset="0"/>
                        </a:rPr>
                        <a:t>powerpoints</a:t>
                      </a:r>
                      <a:r>
                        <a:rPr lang="en-US" sz="1200" dirty="0">
                          <a:solidFill>
                            <a:srgbClr val="000000"/>
                          </a:solidFill>
                          <a:effectLst/>
                          <a:latin typeface="+mn-lt"/>
                          <a:ea typeface="MS Mincho" panose="02020609040205080304" pitchFamily="49" charset="-128"/>
                          <a:cs typeface="Calibri" panose="020F0502020204030204" pitchFamily="34" charset="0"/>
                        </a:rPr>
                        <a:t> and videos</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Website</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a:solidFill>
                            <a:srgbClr val="000000"/>
                          </a:solidFill>
                          <a:effectLst/>
                          <a:latin typeface="+mn-lt"/>
                          <a:ea typeface="MS Mincho" panose="02020609040205080304" pitchFamily="49" charset="-128"/>
                          <a:cs typeface="Calibri" panose="020F0502020204030204" pitchFamily="34" charset="0"/>
                        </a:rPr>
                        <a:t>Lauth</a:t>
                      </a: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08/2024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$00K</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695423954"/>
                  </a:ext>
                </a:extLst>
              </a:tr>
              <a:tr h="882854">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Publicize that content</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Emails / recorded webinars</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Emails / webinars / in-person discussion</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Brauer / Lauth</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08/2024</a:t>
                      </a: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09/2024</a:t>
                      </a: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$00K</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a:t>
                      </a: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47859302"/>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17490756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40974936"/>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83676369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123629609"/>
                  </a:ext>
                </a:extLst>
              </a:tr>
              <a:tr h="262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60859117"/>
                  </a:ext>
                </a:extLst>
              </a:tr>
              <a:tr h="335433">
                <a:tc gridSpan="8">
                  <a:txBody>
                    <a:bodyPr/>
                    <a:lstStyle/>
                    <a:p>
                      <a:pPr algn="r"/>
                      <a:r>
                        <a:rPr lang="en-US" sz="1200" b="1" dirty="0">
                          <a:latin typeface="+mn-lt"/>
                        </a:rPr>
                        <a:t>Total</a:t>
                      </a:r>
                    </a:p>
                  </a:txBody>
                  <a:tcPr marL="24384" marR="24384" marT="24384" marB="24384"/>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r>
                        <a:rPr lang="en-US" sz="1200" b="1" dirty="0">
                          <a:latin typeface="+mn-lt"/>
                        </a:rPr>
                        <a:t>$00K</a:t>
                      </a:r>
                    </a:p>
                  </a:txBody>
                  <a:tcPr marL="24384" marR="24384" marT="24384" marB="24384"/>
                </a:tc>
                <a:tc>
                  <a:txBody>
                    <a:bodyPr/>
                    <a:lstStyle/>
                    <a:p>
                      <a:r>
                        <a:rPr lang="en-US" sz="1200" b="1" dirty="0">
                          <a:latin typeface="+mn-lt"/>
                        </a:rPr>
                        <a:t>50%</a:t>
                      </a:r>
                    </a:p>
                  </a:txBody>
                  <a:tcPr marL="24384" marR="24384" marT="24384" marB="24384"/>
                </a:tc>
                <a:tc>
                  <a:txBody>
                    <a:bodyPr/>
                    <a:lstStyle/>
                    <a:p>
                      <a:endParaRPr lang="en-US" sz="1200" b="1" dirty="0">
                        <a:latin typeface="+mn-lt"/>
                      </a:endParaRPr>
                    </a:p>
                  </a:txBody>
                  <a:tcPr marL="24384" marR="24384" marT="24384" marB="24384"/>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4242687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Proposed Project Activities for FY25 </a:t>
            </a:r>
          </a:p>
        </p:txBody>
      </p:sp>
      <p:graphicFrame>
        <p:nvGraphicFramePr>
          <p:cNvPr id="2" name="Table 16">
            <a:extLst>
              <a:ext uri="{FF2B5EF4-FFF2-40B4-BE49-F238E27FC236}">
                <a16:creationId xmlns:a16="http://schemas.microsoft.com/office/drawing/2014/main" id="{D81930B1-A88C-7BCD-F33E-3424B76FB0E6}"/>
              </a:ext>
            </a:extLst>
          </p:cNvPr>
          <p:cNvGraphicFramePr>
            <a:graphicFrameLocks/>
          </p:cNvGraphicFramePr>
          <p:nvPr/>
        </p:nvGraphicFramePr>
        <p:xfrm>
          <a:off x="1" y="961900"/>
          <a:ext cx="12192005" cy="5842986"/>
        </p:xfrm>
        <a:graphic>
          <a:graphicData uri="http://schemas.openxmlformats.org/drawingml/2006/table">
            <a:tbl>
              <a:tblPr firstRow="1" bandRow="1">
                <a:tableStyleId>{5C22544A-7EE6-4342-B048-85BDC9FD1C3A}</a:tableStyleId>
              </a:tblPr>
              <a:tblGrid>
                <a:gridCol w="2207503">
                  <a:extLst>
                    <a:ext uri="{9D8B030D-6E8A-4147-A177-3AD203B41FA5}">
                      <a16:colId xmlns:a16="http://schemas.microsoft.com/office/drawing/2014/main" val="2542010261"/>
                    </a:ext>
                  </a:extLst>
                </a:gridCol>
                <a:gridCol w="1215318">
                  <a:extLst>
                    <a:ext uri="{9D8B030D-6E8A-4147-A177-3AD203B41FA5}">
                      <a16:colId xmlns:a16="http://schemas.microsoft.com/office/drawing/2014/main" val="537557957"/>
                    </a:ext>
                  </a:extLst>
                </a:gridCol>
                <a:gridCol w="1215318">
                  <a:extLst>
                    <a:ext uri="{9D8B030D-6E8A-4147-A177-3AD203B41FA5}">
                      <a16:colId xmlns:a16="http://schemas.microsoft.com/office/drawing/2014/main" val="1272271172"/>
                    </a:ext>
                  </a:extLst>
                </a:gridCol>
                <a:gridCol w="886234">
                  <a:extLst>
                    <a:ext uri="{9D8B030D-6E8A-4147-A177-3AD203B41FA5}">
                      <a16:colId xmlns:a16="http://schemas.microsoft.com/office/drawing/2014/main" val="2612829550"/>
                    </a:ext>
                  </a:extLst>
                </a:gridCol>
                <a:gridCol w="886234">
                  <a:extLst>
                    <a:ext uri="{9D8B030D-6E8A-4147-A177-3AD203B41FA5}">
                      <a16:colId xmlns:a16="http://schemas.microsoft.com/office/drawing/2014/main" val="2379689923"/>
                    </a:ext>
                  </a:extLst>
                </a:gridCol>
                <a:gridCol w="886234">
                  <a:extLst>
                    <a:ext uri="{9D8B030D-6E8A-4147-A177-3AD203B41FA5}">
                      <a16:colId xmlns:a16="http://schemas.microsoft.com/office/drawing/2014/main" val="835702119"/>
                    </a:ext>
                  </a:extLst>
                </a:gridCol>
                <a:gridCol w="886234">
                  <a:extLst>
                    <a:ext uri="{9D8B030D-6E8A-4147-A177-3AD203B41FA5}">
                      <a16:colId xmlns:a16="http://schemas.microsoft.com/office/drawing/2014/main" val="1992486238"/>
                    </a:ext>
                  </a:extLst>
                </a:gridCol>
                <a:gridCol w="886234">
                  <a:extLst>
                    <a:ext uri="{9D8B030D-6E8A-4147-A177-3AD203B41FA5}">
                      <a16:colId xmlns:a16="http://schemas.microsoft.com/office/drawing/2014/main" val="1983802552"/>
                    </a:ext>
                  </a:extLst>
                </a:gridCol>
                <a:gridCol w="582317">
                  <a:extLst>
                    <a:ext uri="{9D8B030D-6E8A-4147-A177-3AD203B41FA5}">
                      <a16:colId xmlns:a16="http://schemas.microsoft.com/office/drawing/2014/main" val="3347708002"/>
                    </a:ext>
                  </a:extLst>
                </a:gridCol>
                <a:gridCol w="675604">
                  <a:extLst>
                    <a:ext uri="{9D8B030D-6E8A-4147-A177-3AD203B41FA5}">
                      <a16:colId xmlns:a16="http://schemas.microsoft.com/office/drawing/2014/main" val="670443815"/>
                    </a:ext>
                  </a:extLst>
                </a:gridCol>
                <a:gridCol w="1864775">
                  <a:extLst>
                    <a:ext uri="{9D8B030D-6E8A-4147-A177-3AD203B41FA5}">
                      <a16:colId xmlns:a16="http://schemas.microsoft.com/office/drawing/2014/main" val="2601945297"/>
                    </a:ext>
                  </a:extLst>
                </a:gridCol>
              </a:tblGrid>
              <a:tr h="993066">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Activity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Deliverable</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Comms / Technical Transfer Plan</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Lead POC</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Start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Actual Start Date </a:t>
                      </a:r>
                      <a:r>
                        <a:rPr lang="en-US" sz="1200" b="1" dirty="0">
                          <a:solidFill>
                            <a:schemeClr val="bg2"/>
                          </a:solidFill>
                          <a:effectLst/>
                          <a:latin typeface="+mn-lt"/>
                          <a:ea typeface="MS Mincho" panose="02020609040205080304" pitchFamily="49" charset="-128"/>
                          <a:cs typeface="Calibri" panose="020F0502020204030204" pitchFamily="34" charset="0"/>
                        </a:rPr>
                        <a:t>(MM/YYYY)</a:t>
                      </a:r>
                      <a:endParaRPr lang="en-US" sz="1200" b="1"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Original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Actual End Date (MM/YYYY)</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Times New Roman" panose="02020603050405020304" pitchFamily="18" charset="0"/>
                        </a:rPr>
                        <a:t>Budget ($K)</a:t>
                      </a:r>
                    </a:p>
                  </a:txBody>
                  <a:tcPr marL="24384" marR="24384" marT="24384" marB="24384" anchor="ctr">
                    <a:solidFill>
                      <a:srgbClr val="7688AA"/>
                    </a:solidFill>
                  </a:tcPr>
                </a:tc>
                <a:tc>
                  <a:txBody>
                    <a:bodyPr/>
                    <a:lstStyle/>
                    <a:p>
                      <a:pPr marL="0" marR="0" algn="ctr">
                        <a:lnSpc>
                          <a:spcPct val="115000"/>
                        </a:lnSpc>
                        <a:spcBef>
                          <a:spcPts val="0"/>
                        </a:spcBef>
                        <a:spcAft>
                          <a:spcPts val="600"/>
                        </a:spcAft>
                      </a:pPr>
                      <a:r>
                        <a:rPr lang="en-US" sz="1200" b="1" dirty="0">
                          <a:solidFill>
                            <a:schemeClr val="bg2"/>
                          </a:solidFill>
                          <a:effectLst/>
                          <a:latin typeface="+mn-lt"/>
                          <a:ea typeface="MS Mincho" panose="02020609040205080304" pitchFamily="49" charset="-128"/>
                          <a:cs typeface="Calibri" panose="020F0502020204030204" pitchFamily="34" charset="0"/>
                        </a:rPr>
                        <a:t>Percent Complete (%)</a:t>
                      </a:r>
                      <a:endParaRPr lang="en-US" sz="1200" dirty="0">
                        <a:solidFill>
                          <a:schemeClr val="bg2"/>
                        </a:solidFill>
                        <a:effectLst/>
                        <a:latin typeface="+mn-lt"/>
                        <a:ea typeface="MS Mincho" panose="02020609040205080304" pitchFamily="49" charset="-128"/>
                        <a:cs typeface="Times New Roman" panose="02020603050405020304" pitchFamily="18" charset="0"/>
                      </a:endParaRPr>
                    </a:p>
                  </a:txBody>
                  <a:tcPr marL="24384" marR="24384" marT="24384" marB="24384" anchor="ctr">
                    <a:solidFill>
                      <a:srgbClr val="7688AA"/>
                    </a:solidFill>
                  </a:tcPr>
                </a:tc>
                <a:tc>
                  <a:txBody>
                    <a:bodyPr/>
                    <a:lstStyle/>
                    <a:p>
                      <a:pPr marL="0" marR="0" algn="ctr">
                        <a:spcBef>
                          <a:spcPts val="0"/>
                        </a:spcBef>
                        <a:spcAft>
                          <a:spcPts val="600"/>
                        </a:spcAft>
                      </a:pPr>
                      <a:r>
                        <a:rPr lang="en-US" sz="1200" dirty="0">
                          <a:solidFill>
                            <a:schemeClr val="bg2"/>
                          </a:solidFill>
                          <a:effectLst/>
                          <a:latin typeface="+mn-lt"/>
                          <a:ea typeface="MS Mincho" panose="02020609040205080304" pitchFamily="49" charset="-128"/>
                          <a:cs typeface="Times New Roman" panose="02020603050405020304" pitchFamily="18" charset="0"/>
                        </a:rPr>
                        <a:t>Notes</a:t>
                      </a:r>
                    </a:p>
                  </a:txBody>
                  <a:tcPr marL="24384" marR="24384" marT="24384" marB="24384" anchor="ctr">
                    <a:solidFill>
                      <a:srgbClr val="7688AA"/>
                    </a:solidFill>
                  </a:tcPr>
                </a:tc>
                <a:extLst>
                  <a:ext uri="{0D108BD9-81ED-4DB2-BD59-A6C34878D82A}">
                    <a16:rowId xmlns:a16="http://schemas.microsoft.com/office/drawing/2014/main" val="3784408905"/>
                  </a:ext>
                </a:extLst>
              </a:tr>
              <a:tr h="469016">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Develop Course Content</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err="1">
                          <a:solidFill>
                            <a:srgbClr val="000000"/>
                          </a:solidFill>
                          <a:effectLst/>
                          <a:latin typeface="+mn-lt"/>
                          <a:ea typeface="MS Mincho" panose="02020609040205080304" pitchFamily="49" charset="-128"/>
                          <a:cs typeface="Calibri" panose="020F0502020204030204" pitchFamily="34" charset="0"/>
                        </a:rPr>
                        <a:t>Powerpoints</a:t>
                      </a:r>
                      <a:r>
                        <a:rPr lang="en-US" sz="1200" dirty="0">
                          <a:solidFill>
                            <a:srgbClr val="000000"/>
                          </a:solidFill>
                          <a:effectLst/>
                          <a:latin typeface="+mn-lt"/>
                          <a:ea typeface="MS Mincho" panose="02020609040205080304" pitchFamily="49" charset="-128"/>
                          <a:cs typeface="Calibri" panose="020F0502020204030204" pitchFamily="34" charset="0"/>
                        </a:rPr>
                        <a:t> of course content</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Biedenharn</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07/2022</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$00K</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100%</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1076823"/>
                  </a:ext>
                </a:extLst>
              </a:tr>
              <a:tr h="675934">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Provide Course Content via a 3-day workshop</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Recorded in-person workshop </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In-person workshop</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Brauer</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07/2024</a:t>
                      </a: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07/2024</a:t>
                      </a: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$00K</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100%</a:t>
                      </a: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70177493"/>
                  </a:ext>
                </a:extLst>
              </a:tr>
              <a:tr h="882854">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Make course content available</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Web-accessible </a:t>
                      </a:r>
                      <a:r>
                        <a:rPr lang="en-US" sz="1200" dirty="0" err="1">
                          <a:solidFill>
                            <a:srgbClr val="000000"/>
                          </a:solidFill>
                          <a:effectLst/>
                          <a:latin typeface="+mn-lt"/>
                          <a:ea typeface="MS Mincho" panose="02020609040205080304" pitchFamily="49" charset="-128"/>
                          <a:cs typeface="Calibri" panose="020F0502020204030204" pitchFamily="34" charset="0"/>
                        </a:rPr>
                        <a:t>powerpoints</a:t>
                      </a:r>
                      <a:r>
                        <a:rPr lang="en-US" sz="1200" dirty="0">
                          <a:solidFill>
                            <a:srgbClr val="000000"/>
                          </a:solidFill>
                          <a:effectLst/>
                          <a:latin typeface="+mn-lt"/>
                          <a:ea typeface="MS Mincho" panose="02020609040205080304" pitchFamily="49" charset="-128"/>
                          <a:cs typeface="Calibri" panose="020F0502020204030204" pitchFamily="34" charset="0"/>
                        </a:rPr>
                        <a:t> and videos</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Website</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a:solidFill>
                            <a:srgbClr val="000000"/>
                          </a:solidFill>
                          <a:effectLst/>
                          <a:latin typeface="+mn-lt"/>
                          <a:ea typeface="MS Mincho" panose="02020609040205080304" pitchFamily="49" charset="-128"/>
                          <a:cs typeface="Calibri" panose="020F0502020204030204" pitchFamily="34" charset="0"/>
                        </a:rPr>
                        <a:t>Lauth</a:t>
                      </a: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07/2024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08/2024</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$00K</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solidFill>
                            <a:srgbClr val="000000"/>
                          </a:solidFill>
                          <a:effectLst/>
                          <a:latin typeface="+mn-lt"/>
                          <a:ea typeface="MS Mincho" panose="02020609040205080304" pitchFamily="49" charset="-128"/>
                          <a:cs typeface="Calibri" panose="020F0502020204030204" pitchFamily="34" charset="0"/>
                        </a:rPr>
                        <a:t>0%</a:t>
                      </a: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695423954"/>
                  </a:ext>
                </a:extLst>
              </a:tr>
              <a:tr h="882854">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Publicize that content</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Emails / recorded webinars</a:t>
                      </a:r>
                    </a:p>
                  </a:txBody>
                  <a:tcPr marL="24384" marR="24384" marT="24384" marB="24384"/>
                </a:tc>
                <a:tc>
                  <a:txBody>
                    <a:bodyPr/>
                    <a:lstStyle/>
                    <a:p>
                      <a:pPr marL="0" marR="0">
                        <a:spcBef>
                          <a:spcPts val="0"/>
                        </a:spcBef>
                        <a:spcAft>
                          <a:spcPts val="600"/>
                        </a:spcAft>
                      </a:pPr>
                      <a:r>
                        <a:rPr lang="en-US" sz="1200">
                          <a:effectLst/>
                          <a:latin typeface="+mn-lt"/>
                          <a:ea typeface="MS Mincho" panose="02020609040205080304" pitchFamily="49" charset="-128"/>
                          <a:cs typeface="Calibri" panose="020F0502020204030204" pitchFamily="34" charset="0"/>
                        </a:rPr>
                        <a:t>Emails / webinars / in-person discussion</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Brauer / Lauth</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08/2024</a:t>
                      </a:r>
                    </a:p>
                  </a:txBody>
                  <a:tcPr marL="24384" marR="24384" marT="24384" marB="24384"/>
                </a:tc>
                <a:tc>
                  <a:txBody>
                    <a:bodyPr/>
                    <a:lstStyle/>
                    <a:p>
                      <a:pPr marL="0" marR="0">
                        <a:spcBef>
                          <a:spcPts val="0"/>
                        </a:spcBef>
                        <a:spcAft>
                          <a:spcPts val="600"/>
                        </a:spcAft>
                      </a:pPr>
                      <a:endParaRPr lang="en-US" sz="120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09/2024</a:t>
                      </a:r>
                    </a:p>
                  </a:txBody>
                  <a:tcPr marL="24384" marR="24384" marT="24384" marB="24384"/>
                </a:tc>
                <a:tc>
                  <a:txBody>
                    <a:bodyPr/>
                    <a:lstStyle/>
                    <a:p>
                      <a:pPr marL="0" marR="0">
                        <a:spcBef>
                          <a:spcPts val="0"/>
                        </a:spcBef>
                        <a:spcAft>
                          <a:spcPts val="600"/>
                        </a:spcAft>
                      </a:pPr>
                      <a:endParaRPr lang="en-US" sz="1200" dirty="0">
                        <a:effectLst/>
                        <a:latin typeface="+mn-lt"/>
                        <a:ea typeface="MS Mincho" panose="02020609040205080304" pitchFamily="49" charset="-128"/>
                        <a:cs typeface="Calibri" panose="020F0502020204030204" pitchFamily="34" charset="0"/>
                      </a:endParaRP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$00K</a:t>
                      </a:r>
                    </a:p>
                  </a:txBody>
                  <a:tcPr marL="24384" marR="24384" marT="24384" marB="24384"/>
                </a:tc>
                <a:tc>
                  <a:txBody>
                    <a:bodyPr/>
                    <a:lstStyle/>
                    <a:p>
                      <a:pPr marL="0" marR="0">
                        <a:spcBef>
                          <a:spcPts val="0"/>
                        </a:spcBef>
                        <a:spcAft>
                          <a:spcPts val="600"/>
                        </a:spcAft>
                      </a:pPr>
                      <a:r>
                        <a:rPr lang="en-US" sz="1200" dirty="0">
                          <a:effectLst/>
                          <a:latin typeface="+mn-lt"/>
                          <a:ea typeface="MS Mincho" panose="02020609040205080304" pitchFamily="49" charset="-128"/>
                          <a:cs typeface="Calibri" panose="020F0502020204030204" pitchFamily="34" charset="0"/>
                        </a:rPr>
                        <a:t>0%</a:t>
                      </a: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47859302"/>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17490756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2940974936"/>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836763699"/>
                  </a:ext>
                </a:extLst>
              </a:tr>
              <a:tr h="335433">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3123629609"/>
                  </a:ext>
                </a:extLst>
              </a:tr>
              <a:tr h="2620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tc>
                  <a:txBody>
                    <a:bodyPr/>
                    <a:lstStyle/>
                    <a:p>
                      <a:endParaRPr lang="en-US" sz="1200" dirty="0">
                        <a:latin typeface="+mn-lt"/>
                      </a:endParaRPr>
                    </a:p>
                  </a:txBody>
                  <a:tcPr marL="24384" marR="24384" marT="24384" marB="24384"/>
                </a:tc>
                <a:extLst>
                  <a:ext uri="{0D108BD9-81ED-4DB2-BD59-A6C34878D82A}">
                    <a16:rowId xmlns:a16="http://schemas.microsoft.com/office/drawing/2014/main" val="1360859117"/>
                  </a:ext>
                </a:extLst>
              </a:tr>
              <a:tr h="335433">
                <a:tc gridSpan="8">
                  <a:txBody>
                    <a:bodyPr/>
                    <a:lstStyle/>
                    <a:p>
                      <a:pPr algn="r"/>
                      <a:r>
                        <a:rPr lang="en-US" sz="1200" b="1" dirty="0">
                          <a:latin typeface="+mn-lt"/>
                        </a:rPr>
                        <a:t>Total</a:t>
                      </a:r>
                    </a:p>
                  </a:txBody>
                  <a:tcPr marL="24384" marR="24384" marT="24384" marB="24384"/>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a:txBody>
                    <a:bodyPr/>
                    <a:lstStyle/>
                    <a:p>
                      <a:r>
                        <a:rPr lang="en-US" sz="1200" b="1" dirty="0">
                          <a:latin typeface="+mn-lt"/>
                        </a:rPr>
                        <a:t>$00K</a:t>
                      </a:r>
                    </a:p>
                  </a:txBody>
                  <a:tcPr marL="24384" marR="24384" marT="24384" marB="24384"/>
                </a:tc>
                <a:tc>
                  <a:txBody>
                    <a:bodyPr/>
                    <a:lstStyle/>
                    <a:p>
                      <a:r>
                        <a:rPr lang="en-US" sz="1200" b="1" dirty="0">
                          <a:latin typeface="+mn-lt"/>
                        </a:rPr>
                        <a:t>50%</a:t>
                      </a:r>
                    </a:p>
                  </a:txBody>
                  <a:tcPr marL="24384" marR="24384" marT="24384" marB="24384"/>
                </a:tc>
                <a:tc>
                  <a:txBody>
                    <a:bodyPr/>
                    <a:lstStyle/>
                    <a:p>
                      <a:endParaRPr lang="en-US" sz="1200" b="1" dirty="0">
                        <a:latin typeface="+mn-lt"/>
                      </a:endParaRPr>
                    </a:p>
                  </a:txBody>
                  <a:tcPr marL="24384" marR="24384" marT="24384" marB="24384"/>
                </a:tc>
                <a:extLst>
                  <a:ext uri="{0D108BD9-81ED-4DB2-BD59-A6C34878D82A}">
                    <a16:rowId xmlns:a16="http://schemas.microsoft.com/office/drawing/2014/main" val="2058594788"/>
                  </a:ext>
                </a:extLst>
              </a:tr>
            </a:tbl>
          </a:graphicData>
        </a:graphic>
      </p:graphicFrame>
    </p:spTree>
    <p:extLst>
      <p:ext uri="{BB962C8B-B14F-4D97-AF65-F5344CB8AC3E}">
        <p14:creationId xmlns:p14="http://schemas.microsoft.com/office/powerpoint/2010/main" val="1809089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98395AD3-01A2-113B-8C4F-725BCAD5294C}"/>
              </a:ext>
            </a:extLst>
          </p:cNvPr>
          <p:cNvSpPr>
            <a:spLocks noGrp="1"/>
          </p:cNvSpPr>
          <p:nvPr>
            <p:ph sz="quarter" idx="10"/>
          </p:nvPr>
        </p:nvSpPr>
        <p:spPr>
          <a:xfrm>
            <a:off x="932783" y="1184342"/>
            <a:ext cx="10991445" cy="5600700"/>
          </a:xfrm>
        </p:spPr>
        <p:txBody>
          <a:bodyPr/>
          <a:lstStyle/>
          <a:p>
            <a:pPr marL="342900" indent="-342900">
              <a:buFont typeface="Arial" panose="020B0604020202020204" pitchFamily="34" charset="0"/>
              <a:buChar char="•"/>
            </a:pPr>
            <a:r>
              <a:rPr lang="en-US" sz="2400" dirty="0">
                <a:solidFill>
                  <a:schemeClr val="tx1"/>
                </a:solidFill>
                <a:effectLst/>
                <a:latin typeface="Calibri" panose="020F0502020204030204" pitchFamily="34" charset="0"/>
              </a:rPr>
              <a:t>Include a list of delays and/or difficulties related to project activities or deliverables. Indicate how delays/difficulties are being addressed and managed, and the anticipated dates for getting back on track. </a:t>
            </a:r>
          </a:p>
          <a:p>
            <a:endParaRPr lang="en-US" sz="2400" dirty="0">
              <a:solidFill>
                <a:schemeClr val="tx1"/>
              </a:solidFill>
              <a:effectLst/>
              <a:latin typeface="Calibri" panose="020F0502020204030204" pitchFamily="34" charset="0"/>
            </a:endParaRPr>
          </a:p>
        </p:txBody>
      </p:sp>
      <p:sp>
        <p:nvSpPr>
          <p:cNvPr id="7" name="Title 6">
            <a:extLst>
              <a:ext uri="{FF2B5EF4-FFF2-40B4-BE49-F238E27FC236}">
                <a16:creationId xmlns:a16="http://schemas.microsoft.com/office/drawing/2014/main" id="{7235E168-CD9B-CF75-2B74-3124823D5274}"/>
              </a:ext>
            </a:extLst>
          </p:cNvPr>
          <p:cNvSpPr>
            <a:spLocks noGrp="1"/>
          </p:cNvSpPr>
          <p:nvPr>
            <p:ph type="title"/>
          </p:nvPr>
        </p:nvSpPr>
        <p:spPr>
          <a:xfrm>
            <a:off x="1724526" y="206391"/>
            <a:ext cx="10199702" cy="755509"/>
          </a:xfrm>
        </p:spPr>
        <p:txBody>
          <a:bodyPr/>
          <a:lstStyle/>
          <a:p>
            <a:r>
              <a:rPr lang="en-US" dirty="0">
                <a:solidFill>
                  <a:schemeClr val="tx1"/>
                </a:solidFill>
              </a:rPr>
              <a:t>ERT-XX-XX: Delays and difficulties</a:t>
            </a:r>
          </a:p>
        </p:txBody>
      </p:sp>
    </p:spTree>
    <p:extLst>
      <p:ext uri="{BB962C8B-B14F-4D97-AF65-F5344CB8AC3E}">
        <p14:creationId xmlns:p14="http://schemas.microsoft.com/office/powerpoint/2010/main" val="1743304089"/>
      </p:ext>
    </p:extLst>
  </p:cSld>
  <p:clrMapOvr>
    <a:masterClrMapping/>
  </p:clrMapOvr>
</p:sld>
</file>

<file path=ppt/theme/theme1.xml><?xml version="1.0" encoding="utf-8"?>
<a:theme xmlns:a="http://schemas.openxmlformats.org/drawingml/2006/main" name="1_UNCLASS No Border">
  <a:themeElements>
    <a:clrScheme name="USACE - Army 2023">
      <a:dk1>
        <a:srgbClr val="221F20"/>
      </a:dk1>
      <a:lt1>
        <a:srgbClr val="565557"/>
      </a:lt1>
      <a:dk2>
        <a:srgbClr val="FFFFFF"/>
      </a:dk2>
      <a:lt2>
        <a:srgbClr val="D5D5D7"/>
      </a:lt2>
      <a:accent1>
        <a:srgbClr val="727365"/>
      </a:accent1>
      <a:accent2>
        <a:srgbClr val="2F372F"/>
      </a:accent2>
      <a:accent3>
        <a:srgbClr val="FFCC01"/>
      </a:accent3>
      <a:accent4>
        <a:srgbClr val="BFB8A6"/>
      </a:accent4>
      <a:accent5>
        <a:srgbClr val="00308F"/>
      </a:accent5>
      <a:accent6>
        <a:srgbClr val="CF0000"/>
      </a:accent6>
      <a:hlink>
        <a:srgbClr val="3E6682"/>
      </a:hlink>
      <a:folHlink>
        <a:srgbClr val="7030A0"/>
      </a:folHlink>
    </a:clrScheme>
    <a:fontScheme name="USACE TEMPLATE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F4339">
            <a:alpha val="89000"/>
          </a:srgbClr>
        </a:solidFill>
        <a:ln>
          <a:noFill/>
        </a:ln>
        <a:effectLst/>
      </a:spPr>
      <a:bodyPr anchor="ctr"/>
      <a:lstStyle>
        <a:defPPr algn="ctr">
          <a:defRPr dirty="0"/>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WN Slide Template - Main" id="{FF00BCFF-968D-154E-9B61-64D55EA62473}" vid="{00F51031-CFD3-4945-A097-52F6B4C85B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745D28C5B06AF478B2531C17E85C6A0" ma:contentTypeVersion="2" ma:contentTypeDescription="Create a new document." ma:contentTypeScope="" ma:versionID="a607b088d1f823daad15e4fd0f18d4f2">
  <xsd:schema xmlns:xsd="http://www.w3.org/2001/XMLSchema" xmlns:xs="http://www.w3.org/2001/XMLSchema" xmlns:p="http://schemas.microsoft.com/office/2006/metadata/properties" xmlns:ns2="1c1d9cf8-8fbb-4cb0-bc90-ffce08f888e0" targetNamespace="http://schemas.microsoft.com/office/2006/metadata/properties" ma:root="true" ma:fieldsID="0e0cbf54ee846107550037296ab1abce" ns2:_="">
    <xsd:import namespace="1c1d9cf8-8fbb-4cb0-bc90-ffce08f888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c1d9cf8-8fbb-4cb0-bc90-ffce08f888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8C2CD5-50C2-4A7C-996A-3D6312B83669}">
  <ds:schemaRefs>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1c1d9cf8-8fbb-4cb0-bc90-ffce08f888e0"/>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57CAE72E-856B-4DF4-A9F6-93C41667E9A0}">
  <ds:schemaRefs>
    <ds:schemaRef ds:uri="http://schemas.microsoft.com/sharepoint/v3/contenttype/forms"/>
  </ds:schemaRefs>
</ds:datastoreItem>
</file>

<file path=customXml/itemProps3.xml><?xml version="1.0" encoding="utf-8"?>
<ds:datastoreItem xmlns:ds="http://schemas.openxmlformats.org/officeDocument/2006/customXml" ds:itemID="{9DB4222E-8A83-46AC-9795-A2179EAE50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c1d9cf8-8fbb-4cb0-bc90-ffce08f888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EWN Slide Template - IPR 2023</Template>
  <TotalTime>112</TotalTime>
  <Words>919</Words>
  <Application>Microsoft Office PowerPoint</Application>
  <PresentationFormat>Widescreen</PresentationFormat>
  <Paragraphs>155</Paragraphs>
  <Slides>10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Courier New</vt:lpstr>
      <vt:lpstr>1_UNCLASS No Border</vt:lpstr>
      <vt:lpstr>IPR Instructions</vt:lpstr>
      <vt:lpstr>EWN FY24 End of Year In-Progress Review</vt:lpstr>
      <vt:lpstr>ERT-XX-XX: Project Objectives</vt:lpstr>
      <vt:lpstr>ERT-XX-XX: Research Deliverables</vt:lpstr>
      <vt:lpstr>ERT-XX-XX: Project Highlights in FY24</vt:lpstr>
      <vt:lpstr>ERT-XX-XX: Status of Project Activities </vt:lpstr>
      <vt:lpstr>ERT-XX-XX: Status of Project Activities (Thru FY24) </vt:lpstr>
      <vt:lpstr>ERT-XX-XX: Proposed Project Activities for FY25 </vt:lpstr>
      <vt:lpstr>ERT-XX-XX: Delays and difficulties</vt:lpstr>
      <vt:lpstr>ERT-XX-XX: Anything else you’d like to add?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EWN FY23 Mid Year In-Progress Review</dc:title>
  <dc:creator>Chambers, Courtney E CIV USARMY CEERD-EL (USA)</dc:creator>
  <cp:lastModifiedBy>Jeffrey</cp:lastModifiedBy>
  <cp:revision>6</cp:revision>
  <dcterms:created xsi:type="dcterms:W3CDTF">2023-09-18T18:33:49Z</dcterms:created>
  <dcterms:modified xsi:type="dcterms:W3CDTF">2024-09-15T21:51:40Z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0x010100F745D28C5B06AF478B2531C17E85C6A0</vt:lpwstr>
  </property>
</Properties>
</file>