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5" r:id="rId1"/>
  </p:sldMasterIdLst>
  <p:notesMasterIdLst>
    <p:notesMasterId r:id="rId6"/>
  </p:notesMasterIdLst>
  <p:sldIdLst>
    <p:sldId id="546" r:id="rId2"/>
    <p:sldId id="554" r:id="rId3"/>
    <p:sldId id="556" r:id="rId4"/>
    <p:sldId id="555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g Liu" initials="TL" lastIdx="2" clrIdx="0">
    <p:extLst>
      <p:ext uri="{19B8F6BF-5375-455C-9EA6-DF929625EA0E}">
        <p15:presenceInfo xmlns:p15="http://schemas.microsoft.com/office/powerpoint/2012/main" userId="5a0c20175071b0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9F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5AE12-FDD6-46F4-A871-22E88540FE3D}" v="56" dt="2024-10-08T18:13:17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7" autoAdjust="0"/>
    <p:restoredTop sz="94434" autoAdjust="0"/>
  </p:normalViewPr>
  <p:slideViewPr>
    <p:cSldViewPr snapToGrid="0">
      <p:cViewPr varScale="1">
        <p:scale>
          <a:sx n="200" d="100"/>
          <a:sy n="200" d="100"/>
        </p:scale>
        <p:origin x="708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ng Liu" userId="5a0c20175071b093" providerId="LiveId" clId="{FC5EC427-7FC9-43F8-9042-CFEC38F8F259}"/>
    <pc:docChg chg="undo custSel addSld modSld sldOrd">
      <pc:chgData name="Ting Liu" userId="5a0c20175071b093" providerId="LiveId" clId="{FC5EC427-7FC9-43F8-9042-CFEC38F8F259}" dt="2021-11-17T20:04:42.488" v="1055" actId="14100"/>
      <pc:docMkLst>
        <pc:docMk/>
      </pc:docMkLst>
      <pc:sldChg chg="modSp mod">
        <pc:chgData name="Ting Liu" userId="5a0c20175071b093" providerId="LiveId" clId="{FC5EC427-7FC9-43F8-9042-CFEC38F8F259}" dt="2021-11-17T19:00:57.119" v="993" actId="5793"/>
        <pc:sldMkLst>
          <pc:docMk/>
          <pc:sldMk cId="367435624" sldId="300"/>
        </pc:sldMkLst>
        <pc:spChg chg="mod">
          <ac:chgData name="Ting Liu" userId="5a0c20175071b093" providerId="LiveId" clId="{FC5EC427-7FC9-43F8-9042-CFEC38F8F259}" dt="2021-11-17T19:00:57.119" v="993" actId="5793"/>
          <ac:spMkLst>
            <pc:docMk/>
            <pc:sldMk cId="367435624" sldId="300"/>
            <ac:spMk id="4" creationId="{00000000-0000-0000-0000-000000000000}"/>
          </ac:spMkLst>
        </pc:spChg>
      </pc:sldChg>
      <pc:sldChg chg="ord">
        <pc:chgData name="Ting Liu" userId="5a0c20175071b093" providerId="LiveId" clId="{FC5EC427-7FC9-43F8-9042-CFEC38F8F259}" dt="2021-11-17T18:12:52.627" v="90"/>
        <pc:sldMkLst>
          <pc:docMk/>
          <pc:sldMk cId="851551899" sldId="371"/>
        </pc:sldMkLst>
      </pc:sldChg>
      <pc:sldChg chg="addSp modSp mod">
        <pc:chgData name="Ting Liu" userId="5a0c20175071b093" providerId="LiveId" clId="{FC5EC427-7FC9-43F8-9042-CFEC38F8F259}" dt="2021-11-17T17:23:30.287" v="21"/>
        <pc:sldMkLst>
          <pc:docMk/>
          <pc:sldMk cId="1023084898" sldId="372"/>
        </pc:sldMkLst>
        <pc:spChg chg="mod">
          <ac:chgData name="Ting Liu" userId="5a0c20175071b093" providerId="LiveId" clId="{FC5EC427-7FC9-43F8-9042-CFEC38F8F259}" dt="2021-11-17T17:23:00.699" v="6" actId="20577"/>
          <ac:spMkLst>
            <pc:docMk/>
            <pc:sldMk cId="1023084898" sldId="372"/>
            <ac:spMk id="10" creationId="{2C26D404-8520-49E2-90B3-155F691887A2}"/>
          </ac:spMkLst>
        </pc:spChg>
        <pc:spChg chg="mod">
          <ac:chgData name="Ting Liu" userId="5a0c20175071b093" providerId="LiveId" clId="{FC5EC427-7FC9-43F8-9042-CFEC38F8F259}" dt="2021-11-17T17:23:07.579" v="13" actId="20577"/>
          <ac:spMkLst>
            <pc:docMk/>
            <pc:sldMk cId="1023084898" sldId="372"/>
            <ac:spMk id="11" creationId="{AAA91B1D-CD8D-4E34-9B2D-FA4196FAB4EB}"/>
          </ac:spMkLst>
        </pc:spChg>
        <pc:spChg chg="mod">
          <ac:chgData name="Ting Liu" userId="5a0c20175071b093" providerId="LiveId" clId="{FC5EC427-7FC9-43F8-9042-CFEC38F8F259}" dt="2021-11-17T17:23:23.338" v="20" actId="20577"/>
          <ac:spMkLst>
            <pc:docMk/>
            <pc:sldMk cId="1023084898" sldId="372"/>
            <ac:spMk id="12" creationId="{91FECA43-1242-408C-9739-49C1277ABE72}"/>
          </ac:spMkLst>
        </pc:spChg>
        <pc:spChg chg="add mod">
          <ac:chgData name="Ting Liu" userId="5a0c20175071b093" providerId="LiveId" clId="{FC5EC427-7FC9-43F8-9042-CFEC38F8F259}" dt="2021-11-17T17:23:30.287" v="21"/>
          <ac:spMkLst>
            <pc:docMk/>
            <pc:sldMk cId="1023084898" sldId="372"/>
            <ac:spMk id="13" creationId="{EFE304AC-F870-4DD2-92CE-67AA6314D7C7}"/>
          </ac:spMkLst>
        </pc:spChg>
      </pc:sldChg>
      <pc:sldChg chg="modSp mod ord">
        <pc:chgData name="Ting Liu" userId="5a0c20175071b093" providerId="LiveId" clId="{FC5EC427-7FC9-43F8-9042-CFEC38F8F259}" dt="2021-11-17T19:01:28.064" v="994" actId="6549"/>
        <pc:sldMkLst>
          <pc:docMk/>
          <pc:sldMk cId="3873328123" sldId="375"/>
        </pc:sldMkLst>
        <pc:spChg chg="mod">
          <ac:chgData name="Ting Liu" userId="5a0c20175071b093" providerId="LiveId" clId="{FC5EC427-7FC9-43F8-9042-CFEC38F8F259}" dt="2021-11-17T19:01:28.064" v="994" actId="6549"/>
          <ac:spMkLst>
            <pc:docMk/>
            <pc:sldMk cId="3873328123" sldId="375"/>
            <ac:spMk id="9" creationId="{CD287F6A-6B2F-4424-94F2-C2BFBC2CFB1E}"/>
          </ac:spMkLst>
        </pc:spChg>
      </pc:sldChg>
      <pc:sldChg chg="ord">
        <pc:chgData name="Ting Liu" userId="5a0c20175071b093" providerId="LiveId" clId="{FC5EC427-7FC9-43F8-9042-CFEC38F8F259}" dt="2021-11-17T18:12:43.467" v="84"/>
        <pc:sldMkLst>
          <pc:docMk/>
          <pc:sldMk cId="1176168308" sldId="376"/>
        </pc:sldMkLst>
      </pc:sldChg>
      <pc:sldChg chg="ord">
        <pc:chgData name="Ting Liu" userId="5a0c20175071b093" providerId="LiveId" clId="{FC5EC427-7FC9-43F8-9042-CFEC38F8F259}" dt="2021-11-17T17:32:36.234" v="28"/>
        <pc:sldMkLst>
          <pc:docMk/>
          <pc:sldMk cId="1326794872" sldId="377"/>
        </pc:sldMkLst>
      </pc:sldChg>
      <pc:sldChg chg="addSp delSp modSp add mod ord">
        <pc:chgData name="Ting Liu" userId="5a0c20175071b093" providerId="LiveId" clId="{FC5EC427-7FC9-43F8-9042-CFEC38F8F259}" dt="2021-11-17T18:12:49.061" v="88"/>
        <pc:sldMkLst>
          <pc:docMk/>
          <pc:sldMk cId="1066661321" sldId="378"/>
        </pc:sldMkLst>
        <pc:spChg chg="mod">
          <ac:chgData name="Ting Liu" userId="5a0c20175071b093" providerId="LiveId" clId="{FC5EC427-7FC9-43F8-9042-CFEC38F8F259}" dt="2021-11-17T18:08:57.090" v="43" actId="20577"/>
          <ac:spMkLst>
            <pc:docMk/>
            <pc:sldMk cId="1066661321" sldId="378"/>
            <ac:spMk id="2" creationId="{D26B3A40-B693-4D9A-B096-64836B05AC70}"/>
          </ac:spMkLst>
        </pc:spChg>
        <pc:picChg chg="add mod modCrop">
          <ac:chgData name="Ting Liu" userId="5a0c20175071b093" providerId="LiveId" clId="{FC5EC427-7FC9-43F8-9042-CFEC38F8F259}" dt="2021-11-17T18:09:25.891" v="54" actId="1076"/>
          <ac:picMkLst>
            <pc:docMk/>
            <pc:sldMk cId="1066661321" sldId="378"/>
            <ac:picMk id="4" creationId="{04D84A53-C2DB-4B00-A1A2-5607C3D6D4CE}"/>
          </ac:picMkLst>
        </pc:picChg>
        <pc:picChg chg="del">
          <ac:chgData name="Ting Liu" userId="5a0c20175071b093" providerId="LiveId" clId="{FC5EC427-7FC9-43F8-9042-CFEC38F8F259}" dt="2021-11-17T18:09:00.097" v="44" actId="478"/>
          <ac:picMkLst>
            <pc:docMk/>
            <pc:sldMk cId="1066661321" sldId="378"/>
            <ac:picMk id="5" creationId="{997BDE9B-4628-4FF9-96B3-DA27DBB5C61D}"/>
          </ac:picMkLst>
        </pc:picChg>
      </pc:sldChg>
      <pc:sldChg chg="addSp delSp modSp add mod ord">
        <pc:chgData name="Ting Liu" userId="5a0c20175071b093" providerId="LiveId" clId="{FC5EC427-7FC9-43F8-9042-CFEC38F8F259}" dt="2021-11-17T18:14:17.370" v="198" actId="20577"/>
        <pc:sldMkLst>
          <pc:docMk/>
          <pc:sldMk cId="3788489920" sldId="379"/>
        </pc:sldMkLst>
        <pc:spChg chg="mod">
          <ac:chgData name="Ting Liu" userId="5a0c20175071b093" providerId="LiveId" clId="{FC5EC427-7FC9-43F8-9042-CFEC38F8F259}" dt="2021-11-17T18:09:39.921" v="59" actId="20577"/>
          <ac:spMkLst>
            <pc:docMk/>
            <pc:sldMk cId="3788489920" sldId="379"/>
            <ac:spMk id="2" creationId="{D26B3A40-B693-4D9A-B096-64836B05AC70}"/>
          </ac:spMkLst>
        </pc:spChg>
        <pc:spChg chg="add mod">
          <ac:chgData name="Ting Liu" userId="5a0c20175071b093" providerId="LiveId" clId="{FC5EC427-7FC9-43F8-9042-CFEC38F8F259}" dt="2021-11-17T18:14:17.370" v="198" actId="20577"/>
          <ac:spMkLst>
            <pc:docMk/>
            <pc:sldMk cId="3788489920" sldId="379"/>
            <ac:spMk id="6" creationId="{747EDD1E-654B-4BCD-978D-9E4D23E20E33}"/>
          </ac:spMkLst>
        </pc:spChg>
        <pc:picChg chg="del">
          <ac:chgData name="Ting Liu" userId="5a0c20175071b093" providerId="LiveId" clId="{FC5EC427-7FC9-43F8-9042-CFEC38F8F259}" dt="2021-11-17T18:09:44.169" v="60" actId="478"/>
          <ac:picMkLst>
            <pc:docMk/>
            <pc:sldMk cId="3788489920" sldId="379"/>
            <ac:picMk id="4" creationId="{04D84A53-C2DB-4B00-A1A2-5607C3D6D4CE}"/>
          </ac:picMkLst>
        </pc:picChg>
        <pc:picChg chg="add mod modCrop">
          <ac:chgData name="Ting Liu" userId="5a0c20175071b093" providerId="LiveId" clId="{FC5EC427-7FC9-43F8-9042-CFEC38F8F259}" dt="2021-11-17T18:10:06.843" v="69" actId="1076"/>
          <ac:picMkLst>
            <pc:docMk/>
            <pc:sldMk cId="3788489920" sldId="379"/>
            <ac:picMk id="5" creationId="{D5153907-4267-489D-8200-545C8D2CC37C}"/>
          </ac:picMkLst>
        </pc:picChg>
      </pc:sldChg>
      <pc:sldChg chg="addSp delSp modSp add mod">
        <pc:chgData name="Ting Liu" userId="5a0c20175071b093" providerId="LiveId" clId="{FC5EC427-7FC9-43F8-9042-CFEC38F8F259}" dt="2021-11-17T18:12:19.147" v="82" actId="1076"/>
        <pc:sldMkLst>
          <pc:docMk/>
          <pc:sldMk cId="3082179182" sldId="380"/>
        </pc:sldMkLst>
        <pc:spChg chg="mod">
          <ac:chgData name="Ting Liu" userId="5a0c20175071b093" providerId="LiveId" clId="{FC5EC427-7FC9-43F8-9042-CFEC38F8F259}" dt="2021-11-17T18:11:52.483" v="73" actId="20577"/>
          <ac:spMkLst>
            <pc:docMk/>
            <pc:sldMk cId="3082179182" sldId="380"/>
            <ac:spMk id="2" creationId="{D26B3A40-B693-4D9A-B096-64836B05AC70}"/>
          </ac:spMkLst>
        </pc:spChg>
        <pc:picChg chg="del">
          <ac:chgData name="Ting Liu" userId="5a0c20175071b093" providerId="LiveId" clId="{FC5EC427-7FC9-43F8-9042-CFEC38F8F259}" dt="2021-11-17T18:11:59.025" v="74" actId="478"/>
          <ac:picMkLst>
            <pc:docMk/>
            <pc:sldMk cId="3082179182" sldId="380"/>
            <ac:picMk id="4" creationId="{04D84A53-C2DB-4B00-A1A2-5607C3D6D4CE}"/>
          </ac:picMkLst>
        </pc:picChg>
        <pc:picChg chg="add mod modCrop">
          <ac:chgData name="Ting Liu" userId="5a0c20175071b093" providerId="LiveId" clId="{FC5EC427-7FC9-43F8-9042-CFEC38F8F259}" dt="2021-11-17T18:12:19.147" v="82" actId="1076"/>
          <ac:picMkLst>
            <pc:docMk/>
            <pc:sldMk cId="3082179182" sldId="380"/>
            <ac:picMk id="5" creationId="{72A361E1-35CA-45F8-87D6-6A13CAB725B2}"/>
          </ac:picMkLst>
        </pc:picChg>
      </pc:sldChg>
      <pc:sldChg chg="addSp delSp modSp add mod ord">
        <pc:chgData name="Ting Liu" userId="5a0c20175071b093" providerId="LiveId" clId="{FC5EC427-7FC9-43F8-9042-CFEC38F8F259}" dt="2021-11-17T19:35:49.492" v="1052" actId="1076"/>
        <pc:sldMkLst>
          <pc:docMk/>
          <pc:sldMk cId="2881618280" sldId="381"/>
        </pc:sldMkLst>
        <pc:spChg chg="mod">
          <ac:chgData name="Ting Liu" userId="5a0c20175071b093" providerId="LiveId" clId="{FC5EC427-7FC9-43F8-9042-CFEC38F8F259}" dt="2021-11-17T18:30:19.276" v="675" actId="20577"/>
          <ac:spMkLst>
            <pc:docMk/>
            <pc:sldMk cId="2881618280" sldId="381"/>
            <ac:spMk id="2" creationId="{D26B3A40-B693-4D9A-B096-64836B05AC70}"/>
          </ac:spMkLst>
        </pc:spChg>
        <pc:spChg chg="del">
          <ac:chgData name="Ting Liu" userId="5a0c20175071b093" providerId="LiveId" clId="{FC5EC427-7FC9-43F8-9042-CFEC38F8F259}" dt="2021-11-17T18:18:12.210" v="203" actId="478"/>
          <ac:spMkLst>
            <pc:docMk/>
            <pc:sldMk cId="2881618280" sldId="381"/>
            <ac:spMk id="4" creationId="{A7577DDD-4A9E-4A2D-B090-D8328957F8FB}"/>
          </ac:spMkLst>
        </pc:spChg>
        <pc:spChg chg="add mod">
          <ac:chgData name="Ting Liu" userId="5a0c20175071b093" providerId="LiveId" clId="{FC5EC427-7FC9-43F8-9042-CFEC38F8F259}" dt="2021-11-17T18:32:22.642" v="727" actId="1076"/>
          <ac:spMkLst>
            <pc:docMk/>
            <pc:sldMk cId="2881618280" sldId="381"/>
            <ac:spMk id="8" creationId="{613B9727-79DF-43EC-A4CF-C61338A130DA}"/>
          </ac:spMkLst>
        </pc:spChg>
        <pc:spChg chg="del">
          <ac:chgData name="Ting Liu" userId="5a0c20175071b093" providerId="LiveId" clId="{FC5EC427-7FC9-43F8-9042-CFEC38F8F259}" dt="2021-11-17T18:18:10.058" v="202" actId="478"/>
          <ac:spMkLst>
            <pc:docMk/>
            <pc:sldMk cId="2881618280" sldId="381"/>
            <ac:spMk id="9" creationId="{CD287F6A-6B2F-4424-94F2-C2BFBC2CFB1E}"/>
          </ac:spMkLst>
        </pc:spChg>
        <pc:spChg chg="add del">
          <ac:chgData name="Ting Liu" userId="5a0c20175071b093" providerId="LiveId" clId="{FC5EC427-7FC9-43F8-9042-CFEC38F8F259}" dt="2021-11-17T18:18:24.013" v="206" actId="22"/>
          <ac:spMkLst>
            <pc:docMk/>
            <pc:sldMk cId="2881618280" sldId="381"/>
            <ac:spMk id="10" creationId="{0F16F6C0-A8A3-4B02-A05E-6DC0C738C463}"/>
          </ac:spMkLst>
        </pc:spChg>
        <pc:spChg chg="add mod">
          <ac:chgData name="Ting Liu" userId="5a0c20175071b093" providerId="LiveId" clId="{FC5EC427-7FC9-43F8-9042-CFEC38F8F259}" dt="2021-11-17T19:10:26.344" v="1018" actId="6549"/>
          <ac:spMkLst>
            <pc:docMk/>
            <pc:sldMk cId="2881618280" sldId="381"/>
            <ac:spMk id="11" creationId="{CFDBB582-E1DA-434B-A3B3-18EA451CC5E5}"/>
          </ac:spMkLst>
        </pc:spChg>
        <pc:spChg chg="del">
          <ac:chgData name="Ting Liu" userId="5a0c20175071b093" providerId="LiveId" clId="{FC5EC427-7FC9-43F8-9042-CFEC38F8F259}" dt="2021-11-17T18:18:13.578" v="204" actId="478"/>
          <ac:spMkLst>
            <pc:docMk/>
            <pc:sldMk cId="2881618280" sldId="381"/>
            <ac:spMk id="13" creationId="{CE15F0CB-9004-4642-BBCF-5778540E9E7A}"/>
          </ac:spMkLst>
        </pc:spChg>
        <pc:spChg chg="add mod">
          <ac:chgData name="Ting Liu" userId="5a0c20175071b093" providerId="LiveId" clId="{FC5EC427-7FC9-43F8-9042-CFEC38F8F259}" dt="2021-11-17T18:34:20.225" v="774" actId="207"/>
          <ac:spMkLst>
            <pc:docMk/>
            <pc:sldMk cId="2881618280" sldId="381"/>
            <ac:spMk id="14" creationId="{DC810D09-823A-47F9-BD57-C90B5BC19C2A}"/>
          </ac:spMkLst>
        </pc:spChg>
        <pc:spChg chg="add mod">
          <ac:chgData name="Ting Liu" userId="5a0c20175071b093" providerId="LiveId" clId="{FC5EC427-7FC9-43F8-9042-CFEC38F8F259}" dt="2021-11-17T19:10:34.687" v="1024" actId="20577"/>
          <ac:spMkLst>
            <pc:docMk/>
            <pc:sldMk cId="2881618280" sldId="381"/>
            <ac:spMk id="16" creationId="{854B06DB-FF4C-4148-A79D-3FFF07042107}"/>
          </ac:spMkLst>
        </pc:spChg>
        <pc:spChg chg="add mod">
          <ac:chgData name="Ting Liu" userId="5a0c20175071b093" providerId="LiveId" clId="{FC5EC427-7FC9-43F8-9042-CFEC38F8F259}" dt="2021-11-17T19:10:42.144" v="1029" actId="20577"/>
          <ac:spMkLst>
            <pc:docMk/>
            <pc:sldMk cId="2881618280" sldId="381"/>
            <ac:spMk id="19" creationId="{6DA82A47-BFE4-474B-822A-53085838B498}"/>
          </ac:spMkLst>
        </pc:spChg>
        <pc:spChg chg="add mod">
          <ac:chgData name="Ting Liu" userId="5a0c20175071b093" providerId="LiveId" clId="{FC5EC427-7FC9-43F8-9042-CFEC38F8F259}" dt="2021-11-17T19:10:45.271" v="1033" actId="20577"/>
          <ac:spMkLst>
            <pc:docMk/>
            <pc:sldMk cId="2881618280" sldId="381"/>
            <ac:spMk id="24" creationId="{685BAC94-A500-4D03-AD32-5925F54CD9A9}"/>
          </ac:spMkLst>
        </pc:spChg>
        <pc:spChg chg="add mod">
          <ac:chgData name="Ting Liu" userId="5a0c20175071b093" providerId="LiveId" clId="{FC5EC427-7FC9-43F8-9042-CFEC38F8F259}" dt="2021-11-17T18:33:56.603" v="763" actId="1076"/>
          <ac:spMkLst>
            <pc:docMk/>
            <pc:sldMk cId="2881618280" sldId="381"/>
            <ac:spMk id="25" creationId="{826141B0-D3B3-4191-A09D-E00A10E47B8B}"/>
          </ac:spMkLst>
        </pc:spChg>
        <pc:spChg chg="add mod">
          <ac:chgData name="Ting Liu" userId="5a0c20175071b093" providerId="LiveId" clId="{FC5EC427-7FC9-43F8-9042-CFEC38F8F259}" dt="2021-11-17T19:35:49.492" v="1052" actId="1076"/>
          <ac:spMkLst>
            <pc:docMk/>
            <pc:sldMk cId="2881618280" sldId="381"/>
            <ac:spMk id="26" creationId="{FBE3E118-4E4C-4555-BFF2-EE0C1C5A9B54}"/>
          </ac:spMkLst>
        </pc:spChg>
        <pc:spChg chg="add mod">
          <ac:chgData name="Ting Liu" userId="5a0c20175071b093" providerId="LiveId" clId="{FC5EC427-7FC9-43F8-9042-CFEC38F8F259}" dt="2021-11-17T19:11:56.695" v="1049" actId="20577"/>
          <ac:spMkLst>
            <pc:docMk/>
            <pc:sldMk cId="2881618280" sldId="381"/>
            <ac:spMk id="29" creationId="{FEFEEFA4-DE2E-4724-AEF0-501D679F80EC}"/>
          </ac:spMkLst>
        </pc:spChg>
        <pc:spChg chg="add mod">
          <ac:chgData name="Ting Liu" userId="5a0c20175071b093" providerId="LiveId" clId="{FC5EC427-7FC9-43F8-9042-CFEC38F8F259}" dt="2021-11-17T18:35:55.524" v="825" actId="1076"/>
          <ac:spMkLst>
            <pc:docMk/>
            <pc:sldMk cId="2881618280" sldId="381"/>
            <ac:spMk id="32" creationId="{D4108229-7040-4EE5-B394-229D3E214870}"/>
          </ac:spMkLst>
        </pc:spChg>
        <pc:spChg chg="add mod">
          <ac:chgData name="Ting Liu" userId="5a0c20175071b093" providerId="LiveId" clId="{FC5EC427-7FC9-43F8-9042-CFEC38F8F259}" dt="2021-11-17T19:10:54.144" v="1041" actId="20577"/>
          <ac:spMkLst>
            <pc:docMk/>
            <pc:sldMk cId="2881618280" sldId="381"/>
            <ac:spMk id="37" creationId="{BCE1BB9E-981C-4044-98FD-D5E4FA1A82E5}"/>
          </ac:spMkLst>
        </pc:spChg>
        <pc:spChg chg="add mod">
          <ac:chgData name="Ting Liu" userId="5a0c20175071b093" providerId="LiveId" clId="{FC5EC427-7FC9-43F8-9042-CFEC38F8F259}" dt="2021-11-17T19:35:47.625" v="1051" actId="1076"/>
          <ac:spMkLst>
            <pc:docMk/>
            <pc:sldMk cId="2881618280" sldId="381"/>
            <ac:spMk id="45" creationId="{1C8FE45B-AA2E-4F8E-AEC7-F3A195944E78}"/>
          </ac:spMkLst>
        </pc:spChg>
        <pc:spChg chg="add mod">
          <ac:chgData name="Ting Liu" userId="5a0c20175071b093" providerId="LiveId" clId="{FC5EC427-7FC9-43F8-9042-CFEC38F8F259}" dt="2021-11-17T19:09:51.968" v="1003" actId="20577"/>
          <ac:spMkLst>
            <pc:docMk/>
            <pc:sldMk cId="2881618280" sldId="381"/>
            <ac:spMk id="50" creationId="{AE2D95F6-74CF-44F0-B490-E899EBF22A61}"/>
          </ac:spMkLst>
        </pc:spChg>
        <pc:picChg chg="del">
          <ac:chgData name="Ting Liu" userId="5a0c20175071b093" providerId="LiveId" clId="{FC5EC427-7FC9-43F8-9042-CFEC38F8F259}" dt="2021-11-17T18:18:07.666" v="200" actId="478"/>
          <ac:picMkLst>
            <pc:docMk/>
            <pc:sldMk cId="2881618280" sldId="381"/>
            <ac:picMk id="3" creationId="{C15C762C-D125-4E6C-AFF2-AEC7EE1315A0}"/>
          </ac:picMkLst>
        </pc:picChg>
        <pc:picChg chg="del">
          <ac:chgData name="Ting Liu" userId="5a0c20175071b093" providerId="LiveId" clId="{FC5EC427-7FC9-43F8-9042-CFEC38F8F259}" dt="2021-11-17T18:18:08.426" v="201" actId="478"/>
          <ac:picMkLst>
            <pc:docMk/>
            <pc:sldMk cId="2881618280" sldId="381"/>
            <ac:picMk id="6" creationId="{016C6004-2F6F-4525-9274-2E1F1046EB3B}"/>
          </ac:picMkLst>
        </pc:picChg>
        <pc:cxnChg chg="add mod">
          <ac:chgData name="Ting Liu" userId="5a0c20175071b093" providerId="LiveId" clId="{FC5EC427-7FC9-43F8-9042-CFEC38F8F259}" dt="2021-11-17T19:09:57.544" v="1004" actId="20577"/>
          <ac:cxnSpMkLst>
            <pc:docMk/>
            <pc:sldMk cId="2881618280" sldId="381"/>
            <ac:cxnSpMk id="15" creationId="{432BF558-B71D-4B10-89C1-66AB1A246C8F}"/>
          </ac:cxnSpMkLst>
        </pc:cxnChg>
        <pc:cxnChg chg="add mod">
          <ac:chgData name="Ting Liu" userId="5a0c20175071b093" providerId="LiveId" clId="{FC5EC427-7FC9-43F8-9042-CFEC38F8F259}" dt="2021-11-17T18:32:53.685" v="733" actId="208"/>
          <ac:cxnSpMkLst>
            <pc:docMk/>
            <pc:sldMk cId="2881618280" sldId="381"/>
            <ac:cxnSpMk id="18" creationId="{6078D01E-AC91-4C92-8AEC-5CAB15222C9B}"/>
          </ac:cxnSpMkLst>
        </pc:cxnChg>
        <pc:cxnChg chg="add mod">
          <ac:chgData name="Ting Liu" userId="5a0c20175071b093" providerId="LiveId" clId="{FC5EC427-7FC9-43F8-9042-CFEC38F8F259}" dt="2021-11-17T18:33:16.859" v="739" actId="1076"/>
          <ac:cxnSpMkLst>
            <pc:docMk/>
            <pc:sldMk cId="2881618280" sldId="381"/>
            <ac:cxnSpMk id="23" creationId="{AC867A0E-9198-40C2-BAD5-36A5EAAA1A43}"/>
          </ac:cxnSpMkLst>
        </pc:cxnChg>
        <pc:cxnChg chg="add mod">
          <ac:chgData name="Ting Liu" userId="5a0c20175071b093" providerId="LiveId" clId="{FC5EC427-7FC9-43F8-9042-CFEC38F8F259}" dt="2021-11-17T18:34:42.036" v="777" actId="1076"/>
          <ac:cxnSpMkLst>
            <pc:docMk/>
            <pc:sldMk cId="2881618280" sldId="381"/>
            <ac:cxnSpMk id="28" creationId="{C6A084E4-6903-43D7-B6D0-B3E2377B24FE}"/>
          </ac:cxnSpMkLst>
        </pc:cxnChg>
        <pc:cxnChg chg="add mod">
          <ac:chgData name="Ting Liu" userId="5a0c20175071b093" providerId="LiveId" clId="{FC5EC427-7FC9-43F8-9042-CFEC38F8F259}" dt="2021-11-17T18:35:55.524" v="825" actId="1076"/>
          <ac:cxnSpMkLst>
            <pc:docMk/>
            <pc:sldMk cId="2881618280" sldId="381"/>
            <ac:cxnSpMk id="30" creationId="{AF9E3F2F-BEBD-4976-8F7D-455513C443E6}"/>
          </ac:cxnSpMkLst>
        </pc:cxnChg>
        <pc:cxnChg chg="add mod">
          <ac:chgData name="Ting Liu" userId="5a0c20175071b093" providerId="LiveId" clId="{FC5EC427-7FC9-43F8-9042-CFEC38F8F259}" dt="2021-11-17T18:37:46.914" v="843" actId="14100"/>
          <ac:cxnSpMkLst>
            <pc:docMk/>
            <pc:sldMk cId="2881618280" sldId="381"/>
            <ac:cxnSpMk id="36" creationId="{0C3C9CD0-BCD5-490E-922A-12821662E0FD}"/>
          </ac:cxnSpMkLst>
        </pc:cxnChg>
        <pc:cxnChg chg="add mod">
          <ac:chgData name="Ting Liu" userId="5a0c20175071b093" providerId="LiveId" clId="{FC5EC427-7FC9-43F8-9042-CFEC38F8F259}" dt="2021-11-17T19:35:45.188" v="1050" actId="14100"/>
          <ac:cxnSpMkLst>
            <pc:docMk/>
            <pc:sldMk cId="2881618280" sldId="381"/>
            <ac:cxnSpMk id="40" creationId="{429212F8-0C5F-4D30-A991-3E481DB76A40}"/>
          </ac:cxnSpMkLst>
        </pc:cxnChg>
        <pc:cxnChg chg="add mod">
          <ac:chgData name="Ting Liu" userId="5a0c20175071b093" providerId="LiveId" clId="{FC5EC427-7FC9-43F8-9042-CFEC38F8F259}" dt="2021-11-17T18:40:29.644" v="885" actId="1076"/>
          <ac:cxnSpMkLst>
            <pc:docMk/>
            <pc:sldMk cId="2881618280" sldId="381"/>
            <ac:cxnSpMk id="49" creationId="{FAFBF99B-4B9D-4534-903E-E9BE8742BCA5}"/>
          </ac:cxnSpMkLst>
        </pc:cxnChg>
      </pc:sldChg>
      <pc:sldChg chg="delSp modSp add mod">
        <pc:chgData name="Ting Liu" userId="5a0c20175071b093" providerId="LiveId" clId="{FC5EC427-7FC9-43F8-9042-CFEC38F8F259}" dt="2021-11-17T20:04:42.488" v="1055" actId="14100"/>
        <pc:sldMkLst>
          <pc:docMk/>
          <pc:sldMk cId="2702844843" sldId="382"/>
        </pc:sldMkLst>
        <pc:spChg chg="mod">
          <ac:chgData name="Ting Liu" userId="5a0c20175071b093" providerId="LiveId" clId="{FC5EC427-7FC9-43F8-9042-CFEC38F8F259}" dt="2021-11-17T18:42:26.686" v="903" actId="20577"/>
          <ac:spMkLst>
            <pc:docMk/>
            <pc:sldMk cId="2702844843" sldId="382"/>
            <ac:spMk id="2" creationId="{D26B3A40-B693-4D9A-B096-64836B05AC70}"/>
          </ac:spMkLst>
        </pc:spChg>
        <pc:spChg chg="mod">
          <ac:chgData name="Ting Liu" userId="5a0c20175071b093" providerId="LiveId" clId="{FC5EC427-7FC9-43F8-9042-CFEC38F8F259}" dt="2021-11-17T18:52:45.135" v="976" actId="13926"/>
          <ac:spMkLst>
            <pc:docMk/>
            <pc:sldMk cId="2702844843" sldId="382"/>
            <ac:spMk id="11" creationId="{CFDBB582-E1DA-434B-A3B3-18EA451CC5E5}"/>
          </ac:spMkLst>
        </pc:spChg>
        <pc:spChg chg="mod">
          <ac:chgData name="Ting Liu" userId="5a0c20175071b093" providerId="LiveId" clId="{FC5EC427-7FC9-43F8-9042-CFEC38F8F259}" dt="2021-11-17T18:47:31.493" v="956" actId="20577"/>
          <ac:spMkLst>
            <pc:docMk/>
            <pc:sldMk cId="2702844843" sldId="382"/>
            <ac:spMk id="16" creationId="{854B06DB-FF4C-4148-A79D-3FFF07042107}"/>
          </ac:spMkLst>
        </pc:spChg>
        <pc:spChg chg="mod">
          <ac:chgData name="Ting Liu" userId="5a0c20175071b093" providerId="LiveId" clId="{FC5EC427-7FC9-43F8-9042-CFEC38F8F259}" dt="2021-11-17T18:49:00.887" v="975" actId="1076"/>
          <ac:spMkLst>
            <pc:docMk/>
            <pc:sldMk cId="2702844843" sldId="382"/>
            <ac:spMk id="19" creationId="{6DA82A47-BFE4-474B-822A-53085838B498}"/>
          </ac:spMkLst>
        </pc:spChg>
        <pc:spChg chg="del">
          <ac:chgData name="Ting Liu" userId="5a0c20175071b093" providerId="LiveId" clId="{FC5EC427-7FC9-43F8-9042-CFEC38F8F259}" dt="2021-11-17T18:47:02.533" v="945" actId="478"/>
          <ac:spMkLst>
            <pc:docMk/>
            <pc:sldMk cId="2702844843" sldId="382"/>
            <ac:spMk id="24" creationId="{685BAC94-A500-4D03-AD32-5925F54CD9A9}"/>
          </ac:spMkLst>
        </pc:spChg>
        <pc:spChg chg="mod">
          <ac:chgData name="Ting Liu" userId="5a0c20175071b093" providerId="LiveId" clId="{FC5EC427-7FC9-43F8-9042-CFEC38F8F259}" dt="2021-11-17T18:46:19.365" v="933" actId="20577"/>
          <ac:spMkLst>
            <pc:docMk/>
            <pc:sldMk cId="2702844843" sldId="382"/>
            <ac:spMk id="29" creationId="{FEFEEFA4-DE2E-4724-AEF0-501D679F80EC}"/>
          </ac:spMkLst>
        </pc:spChg>
        <pc:spChg chg="mod">
          <ac:chgData name="Ting Liu" userId="5a0c20175071b093" providerId="LiveId" clId="{FC5EC427-7FC9-43F8-9042-CFEC38F8F259}" dt="2021-11-17T18:47:17.453" v="952" actId="20577"/>
          <ac:spMkLst>
            <pc:docMk/>
            <pc:sldMk cId="2702844843" sldId="382"/>
            <ac:spMk id="32" creationId="{D4108229-7040-4EE5-B394-229D3E214870}"/>
          </ac:spMkLst>
        </pc:spChg>
        <pc:spChg chg="del mod">
          <ac:chgData name="Ting Liu" userId="5a0c20175071b093" providerId="LiveId" clId="{FC5EC427-7FC9-43F8-9042-CFEC38F8F259}" dt="2021-11-17T18:48:40.430" v="969" actId="478"/>
          <ac:spMkLst>
            <pc:docMk/>
            <pc:sldMk cId="2702844843" sldId="382"/>
            <ac:spMk id="37" creationId="{BCE1BB9E-981C-4044-98FD-D5E4FA1A82E5}"/>
          </ac:spMkLst>
        </pc:spChg>
        <pc:spChg chg="mod">
          <ac:chgData name="Ting Liu" userId="5a0c20175071b093" providerId="LiveId" clId="{FC5EC427-7FC9-43F8-9042-CFEC38F8F259}" dt="2021-11-17T20:04:42.488" v="1055" actId="14100"/>
          <ac:spMkLst>
            <pc:docMk/>
            <pc:sldMk cId="2702844843" sldId="382"/>
            <ac:spMk id="45" creationId="{1C8FE45B-AA2E-4F8E-AEC7-F3A195944E78}"/>
          </ac:spMkLst>
        </pc:spChg>
        <pc:spChg chg="mod">
          <ac:chgData name="Ting Liu" userId="5a0c20175071b093" providerId="LiveId" clId="{FC5EC427-7FC9-43F8-9042-CFEC38F8F259}" dt="2021-11-17T18:47:53.925" v="960" actId="20577"/>
          <ac:spMkLst>
            <pc:docMk/>
            <pc:sldMk cId="2702844843" sldId="382"/>
            <ac:spMk id="50" creationId="{AE2D95F6-74CF-44F0-B490-E899EBF22A61}"/>
          </ac:spMkLst>
        </pc:spChg>
        <pc:cxnChg chg="mod">
          <ac:chgData name="Ting Liu" userId="5a0c20175071b093" providerId="LiveId" clId="{FC5EC427-7FC9-43F8-9042-CFEC38F8F259}" dt="2021-11-17T18:49:00.887" v="975" actId="1076"/>
          <ac:cxnSpMkLst>
            <pc:docMk/>
            <pc:sldMk cId="2702844843" sldId="382"/>
            <ac:cxnSpMk id="18" creationId="{6078D01E-AC91-4C92-8AEC-5CAB15222C9B}"/>
          </ac:cxnSpMkLst>
        </pc:cxnChg>
        <pc:cxnChg chg="del">
          <ac:chgData name="Ting Liu" userId="5a0c20175071b093" providerId="LiveId" clId="{FC5EC427-7FC9-43F8-9042-CFEC38F8F259}" dt="2021-11-17T18:47:03.573" v="946" actId="478"/>
          <ac:cxnSpMkLst>
            <pc:docMk/>
            <pc:sldMk cId="2702844843" sldId="382"/>
            <ac:cxnSpMk id="23" creationId="{AC867A0E-9198-40C2-BAD5-36A5EAAA1A43}"/>
          </ac:cxnSpMkLst>
        </pc:cxnChg>
        <pc:cxnChg chg="del">
          <ac:chgData name="Ting Liu" userId="5a0c20175071b093" providerId="LiveId" clId="{FC5EC427-7FC9-43F8-9042-CFEC38F8F259}" dt="2021-11-17T18:48:42.885" v="970" actId="478"/>
          <ac:cxnSpMkLst>
            <pc:docMk/>
            <pc:sldMk cId="2702844843" sldId="382"/>
            <ac:cxnSpMk id="36" creationId="{0C3C9CD0-BCD5-490E-922A-12821662E0FD}"/>
          </ac:cxnSpMkLst>
        </pc:cxnChg>
        <pc:cxnChg chg="mod">
          <ac:chgData name="Ting Liu" userId="5a0c20175071b093" providerId="LiveId" clId="{FC5EC427-7FC9-43F8-9042-CFEC38F8F259}" dt="2021-11-17T20:04:33.474" v="1053" actId="14100"/>
          <ac:cxnSpMkLst>
            <pc:docMk/>
            <pc:sldMk cId="2702844843" sldId="382"/>
            <ac:cxnSpMk id="40" creationId="{429212F8-0C5F-4D30-A991-3E481DB76A40}"/>
          </ac:cxnSpMkLst>
        </pc:cxnChg>
      </pc:sldChg>
      <pc:sldChg chg="addSp delSp modSp add mod">
        <pc:chgData name="Ting Liu" userId="5a0c20175071b093" providerId="LiveId" clId="{FC5EC427-7FC9-43F8-9042-CFEC38F8F259}" dt="2021-11-17T18:58:20.806" v="990" actId="1076"/>
        <pc:sldMkLst>
          <pc:docMk/>
          <pc:sldMk cId="2869558135" sldId="383"/>
        </pc:sldMkLst>
        <pc:spChg chg="mod">
          <ac:chgData name="Ting Liu" userId="5a0c20175071b093" providerId="LiveId" clId="{FC5EC427-7FC9-43F8-9042-CFEC38F8F259}" dt="2021-11-17T18:57:54.951" v="981" actId="20577"/>
          <ac:spMkLst>
            <pc:docMk/>
            <pc:sldMk cId="2869558135" sldId="383"/>
            <ac:spMk id="2" creationId="{D26B3A40-B693-4D9A-B096-64836B05AC70}"/>
          </ac:spMkLst>
        </pc:spChg>
        <pc:picChg chg="add mod modCrop">
          <ac:chgData name="Ting Liu" userId="5a0c20175071b093" providerId="LiveId" clId="{FC5EC427-7FC9-43F8-9042-CFEC38F8F259}" dt="2021-11-17T18:58:20.806" v="990" actId="1076"/>
          <ac:picMkLst>
            <pc:docMk/>
            <pc:sldMk cId="2869558135" sldId="383"/>
            <ac:picMk id="4" creationId="{F01E1F35-71BC-47F6-8D09-DC2E866DFCA9}"/>
          </ac:picMkLst>
        </pc:picChg>
        <pc:picChg chg="del">
          <ac:chgData name="Ting Liu" userId="5a0c20175071b093" providerId="LiveId" clId="{FC5EC427-7FC9-43F8-9042-CFEC38F8F259}" dt="2021-11-17T18:57:58.006" v="982" actId="478"/>
          <ac:picMkLst>
            <pc:docMk/>
            <pc:sldMk cId="2869558135" sldId="383"/>
            <ac:picMk id="5" creationId="{B8972A9E-BAC2-4F1E-ABBD-D90264DC582B}"/>
          </ac:picMkLst>
        </pc:picChg>
      </pc:sldChg>
    </pc:docChg>
  </pc:docChgLst>
  <pc:docChgLst>
    <pc:chgData name="Ting Liu" userId="5a0c20175071b093" providerId="LiveId" clId="{7DE43BD6-7FFB-4A57-B7C3-FB2D7F191AAD}"/>
    <pc:docChg chg="undo custSel addSld delSld modSld sldOrd">
      <pc:chgData name="Ting Liu" userId="5a0c20175071b093" providerId="LiveId" clId="{7DE43BD6-7FFB-4A57-B7C3-FB2D7F191AAD}" dt="2022-07-12T17:04:42.682" v="1661" actId="255"/>
      <pc:docMkLst>
        <pc:docMk/>
      </pc:docMkLst>
      <pc:sldChg chg="modSp mod">
        <pc:chgData name="Ting Liu" userId="5a0c20175071b093" providerId="LiveId" clId="{7DE43BD6-7FFB-4A57-B7C3-FB2D7F191AAD}" dt="2022-07-12T16:12:06.223" v="159" actId="20577"/>
        <pc:sldMkLst>
          <pc:docMk/>
          <pc:sldMk cId="367435624" sldId="300"/>
        </pc:sldMkLst>
        <pc:spChg chg="mod">
          <ac:chgData name="Ting Liu" userId="5a0c20175071b093" providerId="LiveId" clId="{7DE43BD6-7FFB-4A57-B7C3-FB2D7F191AAD}" dt="2022-07-12T16:12:06.223" v="159" actId="20577"/>
          <ac:spMkLst>
            <pc:docMk/>
            <pc:sldMk cId="367435624" sldId="300"/>
            <ac:spMk id="4" creationId="{00000000-0000-0000-0000-000000000000}"/>
          </ac:spMkLst>
        </pc:spChg>
      </pc:sldChg>
      <pc:sldChg chg="modSp mod">
        <pc:chgData name="Ting Liu" userId="5a0c20175071b093" providerId="LiveId" clId="{7DE43BD6-7FFB-4A57-B7C3-FB2D7F191AAD}" dt="2022-07-12T16:24:04.101" v="522" actId="20577"/>
        <pc:sldMkLst>
          <pc:docMk/>
          <pc:sldMk cId="4221914421" sldId="391"/>
        </pc:sldMkLst>
        <pc:spChg chg="mod">
          <ac:chgData name="Ting Liu" userId="5a0c20175071b093" providerId="LiveId" clId="{7DE43BD6-7FFB-4A57-B7C3-FB2D7F191AAD}" dt="2022-07-12T16:24:04.101" v="522" actId="20577"/>
          <ac:spMkLst>
            <pc:docMk/>
            <pc:sldMk cId="4221914421" sldId="391"/>
            <ac:spMk id="9" creationId="{00000000-0000-0000-0000-000000000000}"/>
          </ac:spMkLst>
        </pc:spChg>
      </pc:sldChg>
      <pc:sldChg chg="del">
        <pc:chgData name="Ting Liu" userId="5a0c20175071b093" providerId="LiveId" clId="{7DE43BD6-7FFB-4A57-B7C3-FB2D7F191AAD}" dt="2022-07-12T16:23:35.839" v="432" actId="47"/>
        <pc:sldMkLst>
          <pc:docMk/>
          <pc:sldMk cId="2466441851" sldId="392"/>
        </pc:sldMkLst>
      </pc:sldChg>
      <pc:sldChg chg="addSp delSp modSp mod ord">
        <pc:chgData name="Ting Liu" userId="5a0c20175071b093" providerId="LiveId" clId="{7DE43BD6-7FFB-4A57-B7C3-FB2D7F191AAD}" dt="2022-07-12T16:26:48.055" v="534" actId="1076"/>
        <pc:sldMkLst>
          <pc:docMk/>
          <pc:sldMk cId="2998200415" sldId="393"/>
        </pc:sldMkLst>
        <pc:spChg chg="del">
          <ac:chgData name="Ting Liu" userId="5a0c20175071b093" providerId="LiveId" clId="{7DE43BD6-7FFB-4A57-B7C3-FB2D7F191AAD}" dt="2022-07-12T16:26:29.561" v="524" actId="478"/>
          <ac:spMkLst>
            <pc:docMk/>
            <pc:sldMk cId="2998200415" sldId="393"/>
            <ac:spMk id="5" creationId="{09D17B65-9C88-3831-A377-584EFB9316C4}"/>
          </ac:spMkLst>
        </pc:spChg>
        <pc:spChg chg="del">
          <ac:chgData name="Ting Liu" userId="5a0c20175071b093" providerId="LiveId" clId="{7DE43BD6-7FFB-4A57-B7C3-FB2D7F191AAD}" dt="2022-07-12T16:26:32.312" v="525" actId="478"/>
          <ac:spMkLst>
            <pc:docMk/>
            <pc:sldMk cId="2998200415" sldId="393"/>
            <ac:spMk id="7" creationId="{D97511E3-5FC8-A723-9C16-9FF058AD93EC}"/>
          </ac:spMkLst>
        </pc:spChg>
        <pc:spChg chg="del">
          <ac:chgData name="Ting Liu" userId="5a0c20175071b093" providerId="LiveId" clId="{7DE43BD6-7FFB-4A57-B7C3-FB2D7F191AAD}" dt="2022-07-12T16:26:33.001" v="526" actId="478"/>
          <ac:spMkLst>
            <pc:docMk/>
            <pc:sldMk cId="2998200415" sldId="393"/>
            <ac:spMk id="8" creationId="{41CB64E8-5C6D-1E4C-D7A5-497ABA953FB5}"/>
          </ac:spMkLst>
        </pc:spChg>
        <pc:spChg chg="del">
          <ac:chgData name="Ting Liu" userId="5a0c20175071b093" providerId="LiveId" clId="{7DE43BD6-7FFB-4A57-B7C3-FB2D7F191AAD}" dt="2022-07-12T16:26:35.057" v="528" actId="478"/>
          <ac:spMkLst>
            <pc:docMk/>
            <pc:sldMk cId="2998200415" sldId="393"/>
            <ac:spMk id="15" creationId="{82977051-7BA9-AAB6-4BEB-C33F22E1945F}"/>
          </ac:spMkLst>
        </pc:spChg>
        <pc:picChg chg="add mod">
          <ac:chgData name="Ting Liu" userId="5a0c20175071b093" providerId="LiveId" clId="{7DE43BD6-7FFB-4A57-B7C3-FB2D7F191AAD}" dt="2022-07-12T16:26:48.055" v="534" actId="1076"/>
          <ac:picMkLst>
            <pc:docMk/>
            <pc:sldMk cId="2998200415" sldId="393"/>
            <ac:picMk id="3" creationId="{8A347094-540E-D483-F719-1E1A8C5688B1}"/>
          </ac:picMkLst>
        </pc:picChg>
        <pc:picChg chg="del">
          <ac:chgData name="Ting Liu" userId="5a0c20175071b093" providerId="LiveId" clId="{7DE43BD6-7FFB-4A57-B7C3-FB2D7F191AAD}" dt="2022-07-12T16:26:25.905" v="523" actId="478"/>
          <ac:picMkLst>
            <pc:docMk/>
            <pc:sldMk cId="2998200415" sldId="393"/>
            <ac:picMk id="4" creationId="{E2042050-DE54-CA06-91A8-7829F5FFD7E6}"/>
          </ac:picMkLst>
        </pc:picChg>
        <pc:picChg chg="del">
          <ac:chgData name="Ting Liu" userId="5a0c20175071b093" providerId="LiveId" clId="{7DE43BD6-7FFB-4A57-B7C3-FB2D7F191AAD}" dt="2022-07-12T16:26:33.720" v="527" actId="478"/>
          <ac:picMkLst>
            <pc:docMk/>
            <pc:sldMk cId="2998200415" sldId="393"/>
            <ac:picMk id="10" creationId="{C7427C8B-E45E-6A9B-2CD6-50A362F9D403}"/>
          </ac:picMkLst>
        </pc:picChg>
        <pc:cxnChg chg="del">
          <ac:chgData name="Ting Liu" userId="5a0c20175071b093" providerId="LiveId" clId="{7DE43BD6-7FFB-4A57-B7C3-FB2D7F191AAD}" dt="2022-07-12T16:26:29.561" v="524" actId="478"/>
          <ac:cxnSpMkLst>
            <pc:docMk/>
            <pc:sldMk cId="2998200415" sldId="393"/>
            <ac:cxnSpMk id="12" creationId="{0D644724-D6DC-DE23-F3BB-6A50DAA4A74B}"/>
          </ac:cxnSpMkLst>
        </pc:cxnChg>
      </pc:sldChg>
      <pc:sldChg chg="del">
        <pc:chgData name="Ting Liu" userId="5a0c20175071b093" providerId="LiveId" clId="{7DE43BD6-7FFB-4A57-B7C3-FB2D7F191AAD}" dt="2022-07-12T16:23:36.112" v="433" actId="47"/>
        <pc:sldMkLst>
          <pc:docMk/>
          <pc:sldMk cId="136974875" sldId="394"/>
        </pc:sldMkLst>
      </pc:sldChg>
      <pc:sldChg chg="modSp mod">
        <pc:chgData name="Ting Liu" userId="5a0c20175071b093" providerId="LiveId" clId="{7DE43BD6-7FFB-4A57-B7C3-FB2D7F191AAD}" dt="2022-07-12T17:04:42.682" v="1661" actId="255"/>
        <pc:sldMkLst>
          <pc:docMk/>
          <pc:sldMk cId="1043642284" sldId="395"/>
        </pc:sldMkLst>
        <pc:spChg chg="mod">
          <ac:chgData name="Ting Liu" userId="5a0c20175071b093" providerId="LiveId" clId="{7DE43BD6-7FFB-4A57-B7C3-FB2D7F191AAD}" dt="2022-07-12T17:04:42.682" v="1661" actId="255"/>
          <ac:spMkLst>
            <pc:docMk/>
            <pc:sldMk cId="1043642284" sldId="395"/>
            <ac:spMk id="2" creationId="{FF5B35CA-B567-4BF1-2DE4-F91BD2665335}"/>
          </ac:spMkLst>
        </pc:spChg>
      </pc:sldChg>
      <pc:sldChg chg="addSp modSp add mod">
        <pc:chgData name="Ting Liu" userId="5a0c20175071b093" providerId="LiveId" clId="{7DE43BD6-7FFB-4A57-B7C3-FB2D7F191AAD}" dt="2022-07-12T16:19:54.989" v="369" actId="20577"/>
        <pc:sldMkLst>
          <pc:docMk/>
          <pc:sldMk cId="4258099537" sldId="396"/>
        </pc:sldMkLst>
        <pc:spChg chg="mod">
          <ac:chgData name="Ting Liu" userId="5a0c20175071b093" providerId="LiveId" clId="{7DE43BD6-7FFB-4A57-B7C3-FB2D7F191AAD}" dt="2022-07-12T16:17:09.211" v="179" actId="255"/>
          <ac:spMkLst>
            <pc:docMk/>
            <pc:sldMk cId="4258099537" sldId="396"/>
            <ac:spMk id="3" creationId="{C9311B24-62DC-449C-8259-47151972BD7C}"/>
          </ac:spMkLst>
        </pc:spChg>
        <pc:spChg chg="add mod">
          <ac:chgData name="Ting Liu" userId="5a0c20175071b093" providerId="LiveId" clId="{7DE43BD6-7FFB-4A57-B7C3-FB2D7F191AAD}" dt="2022-07-12T16:19:54.989" v="369" actId="20577"/>
          <ac:spMkLst>
            <pc:docMk/>
            <pc:sldMk cId="4258099537" sldId="396"/>
            <ac:spMk id="4" creationId="{EA56A1E8-9FF4-8DD2-C9DF-CA9038C987E4}"/>
          </ac:spMkLst>
        </pc:spChg>
      </pc:sldChg>
      <pc:sldChg chg="addSp modSp add mod">
        <pc:chgData name="Ting Liu" userId="5a0c20175071b093" providerId="LiveId" clId="{7DE43BD6-7FFB-4A57-B7C3-FB2D7F191AAD}" dt="2022-07-12T16:21:28.021" v="424" actId="20577"/>
        <pc:sldMkLst>
          <pc:docMk/>
          <pc:sldMk cId="3639630710" sldId="397"/>
        </pc:sldMkLst>
        <pc:spChg chg="add mod">
          <ac:chgData name="Ting Liu" userId="5a0c20175071b093" providerId="LiveId" clId="{7DE43BD6-7FFB-4A57-B7C3-FB2D7F191AAD}" dt="2022-07-12T16:21:28.021" v="424" actId="20577"/>
          <ac:spMkLst>
            <pc:docMk/>
            <pc:sldMk cId="3639630710" sldId="397"/>
            <ac:spMk id="10" creationId="{74A6ACDD-CF6B-9A46-6DA3-FD70A3703E8F}"/>
          </ac:spMkLst>
        </pc:spChg>
      </pc:sldChg>
      <pc:sldChg chg="addSp modSp add mod">
        <pc:chgData name="Ting Liu" userId="5a0c20175071b093" providerId="LiveId" clId="{7DE43BD6-7FFB-4A57-B7C3-FB2D7F191AAD}" dt="2022-07-12T16:22:35.036" v="429" actId="20577"/>
        <pc:sldMkLst>
          <pc:docMk/>
          <pc:sldMk cId="4021623808" sldId="398"/>
        </pc:sldMkLst>
        <pc:spChg chg="add mod">
          <ac:chgData name="Ting Liu" userId="5a0c20175071b093" providerId="LiveId" clId="{7DE43BD6-7FFB-4A57-B7C3-FB2D7F191AAD}" dt="2022-07-12T16:22:35.036" v="429" actId="20577"/>
          <ac:spMkLst>
            <pc:docMk/>
            <pc:sldMk cId="4021623808" sldId="398"/>
            <ac:spMk id="11" creationId="{BE22B4A2-4249-43C9-8A6D-4D485D0C94AC}"/>
          </ac:spMkLst>
        </pc:spChg>
      </pc:sldChg>
      <pc:sldChg chg="addSp delSp modSp add mod">
        <pc:chgData name="Ting Liu" userId="5a0c20175071b093" providerId="LiveId" clId="{7DE43BD6-7FFB-4A57-B7C3-FB2D7F191AAD}" dt="2022-07-12T16:42:47.554" v="789" actId="20577"/>
        <pc:sldMkLst>
          <pc:docMk/>
          <pc:sldMk cId="4046792203" sldId="399"/>
        </pc:sldMkLst>
        <pc:spChg chg="add mod">
          <ac:chgData name="Ting Liu" userId="5a0c20175071b093" providerId="LiveId" clId="{7DE43BD6-7FFB-4A57-B7C3-FB2D7F191AAD}" dt="2022-07-12T16:42:47.554" v="789" actId="20577"/>
          <ac:spMkLst>
            <pc:docMk/>
            <pc:sldMk cId="4046792203" sldId="399"/>
            <ac:spMk id="4" creationId="{D32A3E72-B8B5-B7CF-8826-925E27778C67}"/>
          </ac:spMkLst>
        </pc:spChg>
        <pc:spChg chg="mod">
          <ac:chgData name="Ting Liu" userId="5a0c20175071b093" providerId="LiveId" clId="{7DE43BD6-7FFB-4A57-B7C3-FB2D7F191AAD}" dt="2022-07-12T16:29:22.538" v="560" actId="20577"/>
          <ac:spMkLst>
            <pc:docMk/>
            <pc:sldMk cId="4046792203" sldId="399"/>
            <ac:spMk id="9" creationId="{00000000-0000-0000-0000-000000000000}"/>
          </ac:spMkLst>
        </pc:spChg>
        <pc:picChg chg="add mod">
          <ac:chgData name="Ting Liu" userId="5a0c20175071b093" providerId="LiveId" clId="{7DE43BD6-7FFB-4A57-B7C3-FB2D7F191AAD}" dt="2022-07-12T16:37:24.949" v="565" actId="1076"/>
          <ac:picMkLst>
            <pc:docMk/>
            <pc:sldMk cId="4046792203" sldId="399"/>
            <ac:picMk id="2" creationId="{A3B95703-FD7F-2FCF-A6E8-3DE02CB593B0}"/>
          </ac:picMkLst>
        </pc:picChg>
        <pc:picChg chg="del">
          <ac:chgData name="Ting Liu" userId="5a0c20175071b093" providerId="LiveId" clId="{7DE43BD6-7FFB-4A57-B7C3-FB2D7F191AAD}" dt="2022-07-12T16:29:24.865" v="561" actId="478"/>
          <ac:picMkLst>
            <pc:docMk/>
            <pc:sldMk cId="4046792203" sldId="399"/>
            <ac:picMk id="3" creationId="{8A347094-540E-D483-F719-1E1A8C5688B1}"/>
          </ac:picMkLst>
        </pc:picChg>
      </pc:sldChg>
      <pc:sldChg chg="addSp delSp modSp add mod">
        <pc:chgData name="Ting Liu" userId="5a0c20175071b093" providerId="LiveId" clId="{7DE43BD6-7FFB-4A57-B7C3-FB2D7F191AAD}" dt="2022-07-12T16:40:27.177" v="715" actId="1076"/>
        <pc:sldMkLst>
          <pc:docMk/>
          <pc:sldMk cId="724083055" sldId="400"/>
        </pc:sldMkLst>
        <pc:spChg chg="mod">
          <ac:chgData name="Ting Liu" userId="5a0c20175071b093" providerId="LiveId" clId="{7DE43BD6-7FFB-4A57-B7C3-FB2D7F191AAD}" dt="2022-07-12T16:39:04.498" v="706" actId="20577"/>
          <ac:spMkLst>
            <pc:docMk/>
            <pc:sldMk cId="724083055" sldId="400"/>
            <ac:spMk id="9" creationId="{00000000-0000-0000-0000-000000000000}"/>
          </ac:spMkLst>
        </pc:spChg>
        <pc:picChg chg="del">
          <ac:chgData name="Ting Liu" userId="5a0c20175071b093" providerId="LiveId" clId="{7DE43BD6-7FFB-4A57-B7C3-FB2D7F191AAD}" dt="2022-07-12T16:39:06.921" v="707" actId="478"/>
          <ac:picMkLst>
            <pc:docMk/>
            <pc:sldMk cId="724083055" sldId="400"/>
            <ac:picMk id="2" creationId="{A3B95703-FD7F-2FCF-A6E8-3DE02CB593B0}"/>
          </ac:picMkLst>
        </pc:picChg>
        <pc:picChg chg="add mod">
          <ac:chgData name="Ting Liu" userId="5a0c20175071b093" providerId="LiveId" clId="{7DE43BD6-7FFB-4A57-B7C3-FB2D7F191AAD}" dt="2022-07-12T16:40:21.732" v="714" actId="1076"/>
          <ac:picMkLst>
            <pc:docMk/>
            <pc:sldMk cId="724083055" sldId="400"/>
            <ac:picMk id="3" creationId="{19E9BB41-A8FB-62B2-3AD0-D82007A1F8D7}"/>
          </ac:picMkLst>
        </pc:picChg>
        <pc:picChg chg="add mod">
          <ac:chgData name="Ting Liu" userId="5a0c20175071b093" providerId="LiveId" clId="{7DE43BD6-7FFB-4A57-B7C3-FB2D7F191AAD}" dt="2022-07-12T16:40:27.177" v="715" actId="1076"/>
          <ac:picMkLst>
            <pc:docMk/>
            <pc:sldMk cId="724083055" sldId="400"/>
            <ac:picMk id="5" creationId="{18B8B1FA-B852-5A17-F30B-453F3FE79380}"/>
          </ac:picMkLst>
        </pc:picChg>
      </pc:sldChg>
      <pc:sldChg chg="delSp modSp add mod">
        <pc:chgData name="Ting Liu" userId="5a0c20175071b093" providerId="LiveId" clId="{7DE43BD6-7FFB-4A57-B7C3-FB2D7F191AAD}" dt="2022-07-12T16:59:12.566" v="1456" actId="20577"/>
        <pc:sldMkLst>
          <pc:docMk/>
          <pc:sldMk cId="3621268553" sldId="401"/>
        </pc:sldMkLst>
        <pc:spChg chg="mod">
          <ac:chgData name="Ting Liu" userId="5a0c20175071b093" providerId="LiveId" clId="{7DE43BD6-7FFB-4A57-B7C3-FB2D7F191AAD}" dt="2022-07-12T16:59:12.566" v="1456" actId="20577"/>
          <ac:spMkLst>
            <pc:docMk/>
            <pc:sldMk cId="3621268553" sldId="401"/>
            <ac:spMk id="4" creationId="{D32A3E72-B8B5-B7CF-8826-925E27778C67}"/>
          </ac:spMkLst>
        </pc:spChg>
        <pc:spChg chg="mod">
          <ac:chgData name="Ting Liu" userId="5a0c20175071b093" providerId="LiveId" clId="{7DE43BD6-7FFB-4A57-B7C3-FB2D7F191AAD}" dt="2022-07-12T16:46:19.965" v="820" actId="20577"/>
          <ac:spMkLst>
            <pc:docMk/>
            <pc:sldMk cId="3621268553" sldId="401"/>
            <ac:spMk id="9" creationId="{00000000-0000-0000-0000-000000000000}"/>
          </ac:spMkLst>
        </pc:spChg>
        <pc:picChg chg="del">
          <ac:chgData name="Ting Liu" userId="5a0c20175071b093" providerId="LiveId" clId="{7DE43BD6-7FFB-4A57-B7C3-FB2D7F191AAD}" dt="2022-07-12T16:46:26.411" v="821" actId="478"/>
          <ac:picMkLst>
            <pc:docMk/>
            <pc:sldMk cId="3621268553" sldId="401"/>
            <ac:picMk id="2" creationId="{A3B95703-FD7F-2FCF-A6E8-3DE02CB593B0}"/>
          </ac:picMkLst>
        </pc:picChg>
      </pc:sldChg>
      <pc:sldChg chg="addSp delSp modSp add mod">
        <pc:chgData name="Ting Liu" userId="5a0c20175071b093" providerId="LiveId" clId="{7DE43BD6-7FFB-4A57-B7C3-FB2D7F191AAD}" dt="2022-07-12T17:00:17.090" v="1464" actId="14100"/>
        <pc:sldMkLst>
          <pc:docMk/>
          <pc:sldMk cId="3893284434" sldId="402"/>
        </pc:sldMkLst>
        <pc:spChg chg="del">
          <ac:chgData name="Ting Liu" userId="5a0c20175071b093" providerId="LiveId" clId="{7DE43BD6-7FFB-4A57-B7C3-FB2D7F191AAD}" dt="2022-07-12T17:00:14.767" v="1463" actId="478"/>
          <ac:spMkLst>
            <pc:docMk/>
            <pc:sldMk cId="3893284434" sldId="402"/>
            <ac:spMk id="4" creationId="{D32A3E72-B8B5-B7CF-8826-925E27778C67}"/>
          </ac:spMkLst>
        </pc:spChg>
        <pc:spChg chg="mod">
          <ac:chgData name="Ting Liu" userId="5a0c20175071b093" providerId="LiveId" clId="{7DE43BD6-7FFB-4A57-B7C3-FB2D7F191AAD}" dt="2022-07-12T16:59:58.119" v="1458" actId="20577"/>
          <ac:spMkLst>
            <pc:docMk/>
            <pc:sldMk cId="3893284434" sldId="402"/>
            <ac:spMk id="9" creationId="{00000000-0000-0000-0000-000000000000}"/>
          </ac:spMkLst>
        </pc:spChg>
        <pc:picChg chg="del">
          <ac:chgData name="Ting Liu" userId="5a0c20175071b093" providerId="LiveId" clId="{7DE43BD6-7FFB-4A57-B7C3-FB2D7F191AAD}" dt="2022-07-12T17:00:03.022" v="1459" actId="478"/>
          <ac:picMkLst>
            <pc:docMk/>
            <pc:sldMk cId="3893284434" sldId="402"/>
            <ac:picMk id="2" creationId="{A3B95703-FD7F-2FCF-A6E8-3DE02CB593B0}"/>
          </ac:picMkLst>
        </pc:picChg>
        <pc:picChg chg="add mod">
          <ac:chgData name="Ting Liu" userId="5a0c20175071b093" providerId="LiveId" clId="{7DE43BD6-7FFB-4A57-B7C3-FB2D7F191AAD}" dt="2022-07-12T17:00:17.090" v="1464" actId="14100"/>
          <ac:picMkLst>
            <pc:docMk/>
            <pc:sldMk cId="3893284434" sldId="402"/>
            <ac:picMk id="3" creationId="{2A8A7846-45DB-68CA-2088-2E6E8C812E2B}"/>
          </ac:picMkLst>
        </pc:picChg>
      </pc:sldChg>
      <pc:sldChg chg="addSp delSp modSp add mod">
        <pc:chgData name="Ting Liu" userId="5a0c20175071b093" providerId="LiveId" clId="{7DE43BD6-7FFB-4A57-B7C3-FB2D7F191AAD}" dt="2022-07-12T17:01:12.445" v="1479" actId="1076"/>
        <pc:sldMkLst>
          <pc:docMk/>
          <pc:sldMk cId="3418015059" sldId="403"/>
        </pc:sldMkLst>
        <pc:spChg chg="mod">
          <ac:chgData name="Ting Liu" userId="5a0c20175071b093" providerId="LiveId" clId="{7DE43BD6-7FFB-4A57-B7C3-FB2D7F191AAD}" dt="2022-07-12T17:00:45.310" v="1476" actId="20577"/>
          <ac:spMkLst>
            <pc:docMk/>
            <pc:sldMk cId="3418015059" sldId="403"/>
            <ac:spMk id="9" creationId="{00000000-0000-0000-0000-000000000000}"/>
          </ac:spMkLst>
        </pc:spChg>
        <pc:picChg chg="add mod">
          <ac:chgData name="Ting Liu" userId="5a0c20175071b093" providerId="LiveId" clId="{7DE43BD6-7FFB-4A57-B7C3-FB2D7F191AAD}" dt="2022-07-12T17:01:12.445" v="1479" actId="1076"/>
          <ac:picMkLst>
            <pc:docMk/>
            <pc:sldMk cId="3418015059" sldId="403"/>
            <ac:picMk id="2" creationId="{47161227-522F-B2F6-C4DC-703C18B61C5E}"/>
          </ac:picMkLst>
        </pc:picChg>
        <pc:picChg chg="del mod">
          <ac:chgData name="Ting Liu" userId="5a0c20175071b093" providerId="LiveId" clId="{7DE43BD6-7FFB-4A57-B7C3-FB2D7F191AAD}" dt="2022-07-12T17:00:47.678" v="1477" actId="478"/>
          <ac:picMkLst>
            <pc:docMk/>
            <pc:sldMk cId="3418015059" sldId="403"/>
            <ac:picMk id="3" creationId="{2A8A7846-45DB-68CA-2088-2E6E8C812E2B}"/>
          </ac:picMkLst>
        </pc:picChg>
      </pc:sldChg>
      <pc:sldChg chg="addSp delSp modSp add mod">
        <pc:chgData name="Ting Liu" userId="5a0c20175071b093" providerId="LiveId" clId="{7DE43BD6-7FFB-4A57-B7C3-FB2D7F191AAD}" dt="2022-07-12T17:02:46.632" v="1539" actId="1076"/>
        <pc:sldMkLst>
          <pc:docMk/>
          <pc:sldMk cId="111079100" sldId="404"/>
        </pc:sldMkLst>
        <pc:spChg chg="mod">
          <ac:chgData name="Ting Liu" userId="5a0c20175071b093" providerId="LiveId" clId="{7DE43BD6-7FFB-4A57-B7C3-FB2D7F191AAD}" dt="2022-07-12T17:02:01.327" v="1526" actId="20577"/>
          <ac:spMkLst>
            <pc:docMk/>
            <pc:sldMk cId="111079100" sldId="404"/>
            <ac:spMk id="9" creationId="{00000000-0000-0000-0000-000000000000}"/>
          </ac:spMkLst>
        </pc:spChg>
        <pc:picChg chg="del">
          <ac:chgData name="Ting Liu" userId="5a0c20175071b093" providerId="LiveId" clId="{7DE43BD6-7FFB-4A57-B7C3-FB2D7F191AAD}" dt="2022-07-12T17:02:03.135" v="1527" actId="478"/>
          <ac:picMkLst>
            <pc:docMk/>
            <pc:sldMk cId="111079100" sldId="404"/>
            <ac:picMk id="2" creationId="{47161227-522F-B2F6-C4DC-703C18B61C5E}"/>
          </ac:picMkLst>
        </pc:picChg>
        <pc:picChg chg="add mod">
          <ac:chgData name="Ting Liu" userId="5a0c20175071b093" providerId="LiveId" clId="{7DE43BD6-7FFB-4A57-B7C3-FB2D7F191AAD}" dt="2022-07-12T17:02:46.632" v="1539" actId="1076"/>
          <ac:picMkLst>
            <pc:docMk/>
            <pc:sldMk cId="111079100" sldId="404"/>
            <ac:picMk id="4" creationId="{FBE47C86-31F2-4D7B-40E9-8D58B219893C}"/>
          </ac:picMkLst>
        </pc:picChg>
        <pc:picChg chg="add mod">
          <ac:chgData name="Ting Liu" userId="5a0c20175071b093" providerId="LiveId" clId="{7DE43BD6-7FFB-4A57-B7C3-FB2D7F191AAD}" dt="2022-07-12T17:02:44.935" v="1538" actId="1076"/>
          <ac:picMkLst>
            <pc:docMk/>
            <pc:sldMk cId="111079100" sldId="404"/>
            <ac:picMk id="6" creationId="{5FE6D075-62AA-BB6E-AE39-F044F551D50A}"/>
          </ac:picMkLst>
        </pc:picChg>
      </pc:sldChg>
      <pc:sldChg chg="addSp delSp modSp add mod">
        <pc:chgData name="Ting Liu" userId="5a0c20175071b093" providerId="LiveId" clId="{7DE43BD6-7FFB-4A57-B7C3-FB2D7F191AAD}" dt="2022-07-12T17:03:49.680" v="1582" actId="20577"/>
        <pc:sldMkLst>
          <pc:docMk/>
          <pc:sldMk cId="2445626252" sldId="405"/>
        </pc:sldMkLst>
        <pc:spChg chg="mod">
          <ac:chgData name="Ting Liu" userId="5a0c20175071b093" providerId="LiveId" clId="{7DE43BD6-7FFB-4A57-B7C3-FB2D7F191AAD}" dt="2022-07-12T17:03:49.680" v="1582" actId="20577"/>
          <ac:spMkLst>
            <pc:docMk/>
            <pc:sldMk cId="2445626252" sldId="405"/>
            <ac:spMk id="9" creationId="{00000000-0000-0000-0000-000000000000}"/>
          </ac:spMkLst>
        </pc:spChg>
        <pc:picChg chg="add mod">
          <ac:chgData name="Ting Liu" userId="5a0c20175071b093" providerId="LiveId" clId="{7DE43BD6-7FFB-4A57-B7C3-FB2D7F191AAD}" dt="2022-07-12T17:03:33.577" v="1551" actId="1076"/>
          <ac:picMkLst>
            <pc:docMk/>
            <pc:sldMk cId="2445626252" sldId="405"/>
            <ac:picMk id="3" creationId="{B354ED18-E68B-3CA4-02B8-B77489B3DBC6}"/>
          </ac:picMkLst>
        </pc:picChg>
        <pc:picChg chg="del">
          <ac:chgData name="Ting Liu" userId="5a0c20175071b093" providerId="LiveId" clId="{7DE43BD6-7FFB-4A57-B7C3-FB2D7F191AAD}" dt="2022-07-12T17:03:08.495" v="1542" actId="478"/>
          <ac:picMkLst>
            <pc:docMk/>
            <pc:sldMk cId="2445626252" sldId="405"/>
            <ac:picMk id="4" creationId="{FBE47C86-31F2-4D7B-40E9-8D58B219893C}"/>
          </ac:picMkLst>
        </pc:picChg>
        <pc:picChg chg="del">
          <ac:chgData name="Ting Liu" userId="5a0c20175071b093" providerId="LiveId" clId="{7DE43BD6-7FFB-4A57-B7C3-FB2D7F191AAD}" dt="2022-07-12T17:03:17.560" v="1545" actId="478"/>
          <ac:picMkLst>
            <pc:docMk/>
            <pc:sldMk cId="2445626252" sldId="405"/>
            <ac:picMk id="6" creationId="{5FE6D075-62AA-BB6E-AE39-F044F551D50A}"/>
          </ac:picMkLst>
        </pc:picChg>
        <pc:picChg chg="add mod">
          <ac:chgData name="Ting Liu" userId="5a0c20175071b093" providerId="LiveId" clId="{7DE43BD6-7FFB-4A57-B7C3-FB2D7F191AAD}" dt="2022-07-12T17:03:33.577" v="1551" actId="1076"/>
          <ac:picMkLst>
            <pc:docMk/>
            <pc:sldMk cId="2445626252" sldId="405"/>
            <ac:picMk id="7" creationId="{11643CAE-E1BF-06E6-95AF-A4C09A399578}"/>
          </ac:picMkLst>
        </pc:picChg>
      </pc:sldChg>
      <pc:sldChg chg="addSp delSp modSp add mod">
        <pc:chgData name="Ting Liu" userId="5a0c20175071b093" providerId="LiveId" clId="{7DE43BD6-7FFB-4A57-B7C3-FB2D7F191AAD}" dt="2022-07-12T17:04:15.674" v="1587" actId="1076"/>
        <pc:sldMkLst>
          <pc:docMk/>
          <pc:sldMk cId="2298390174" sldId="406"/>
        </pc:sldMkLst>
        <pc:spChg chg="mod">
          <ac:chgData name="Ting Liu" userId="5a0c20175071b093" providerId="LiveId" clId="{7DE43BD6-7FFB-4A57-B7C3-FB2D7F191AAD}" dt="2022-07-12T17:04:00.003" v="1585" actId="20577"/>
          <ac:spMkLst>
            <pc:docMk/>
            <pc:sldMk cId="2298390174" sldId="406"/>
            <ac:spMk id="9" creationId="{00000000-0000-0000-0000-000000000000}"/>
          </ac:spMkLst>
        </pc:spChg>
        <pc:picChg chg="del">
          <ac:chgData name="Ting Liu" userId="5a0c20175071b093" providerId="LiveId" clId="{7DE43BD6-7FFB-4A57-B7C3-FB2D7F191AAD}" dt="2022-07-12T17:03:35.536" v="1552" actId="478"/>
          <ac:picMkLst>
            <pc:docMk/>
            <pc:sldMk cId="2298390174" sldId="406"/>
            <ac:picMk id="2" creationId="{47161227-522F-B2F6-C4DC-703C18B61C5E}"/>
          </ac:picMkLst>
        </pc:picChg>
        <pc:picChg chg="add mod">
          <ac:chgData name="Ting Liu" userId="5a0c20175071b093" providerId="LiveId" clId="{7DE43BD6-7FFB-4A57-B7C3-FB2D7F191AAD}" dt="2022-07-12T17:04:15.674" v="1587" actId="1076"/>
          <ac:picMkLst>
            <pc:docMk/>
            <pc:sldMk cId="2298390174" sldId="406"/>
            <ac:picMk id="3" creationId="{8C4271D3-93F4-1461-327B-7CB95A569943}"/>
          </ac:picMkLst>
        </pc:picChg>
      </pc:sldChg>
    </pc:docChg>
  </pc:docChgLst>
  <pc:docChgLst>
    <pc:chgData name="Ting Liu" userId="5a0c20175071b093" providerId="LiveId" clId="{9E7EC73C-7937-41C4-AF55-F0233F5D7939}"/>
    <pc:docChg chg="undo custSel addSld delSld modSld sldOrd">
      <pc:chgData name="Ting Liu" userId="5a0c20175071b093" providerId="LiveId" clId="{9E7EC73C-7937-41C4-AF55-F0233F5D7939}" dt="2022-02-21T17:09:19.084" v="973" actId="14734"/>
      <pc:docMkLst>
        <pc:docMk/>
      </pc:docMkLst>
      <pc:sldChg chg="modSp mod">
        <pc:chgData name="Ting Liu" userId="5a0c20175071b093" providerId="LiveId" clId="{9E7EC73C-7937-41C4-AF55-F0233F5D7939}" dt="2022-02-21T17:00:48.983" v="944" actId="20577"/>
        <pc:sldMkLst>
          <pc:docMk/>
          <pc:sldMk cId="367435624" sldId="300"/>
        </pc:sldMkLst>
        <pc:spChg chg="mod">
          <ac:chgData name="Ting Liu" userId="5a0c20175071b093" providerId="LiveId" clId="{9E7EC73C-7937-41C4-AF55-F0233F5D7939}" dt="2022-02-21T17:00:48.983" v="944" actId="20577"/>
          <ac:spMkLst>
            <pc:docMk/>
            <pc:sldMk cId="367435624" sldId="300"/>
            <ac:spMk id="4" creationId="{00000000-0000-0000-0000-000000000000}"/>
          </ac:spMkLst>
        </pc:spChg>
      </pc:sldChg>
      <pc:sldChg chg="add del">
        <pc:chgData name="Ting Liu" userId="5a0c20175071b093" providerId="LiveId" clId="{9E7EC73C-7937-41C4-AF55-F0233F5D7939}" dt="2022-02-21T16:40:58.488" v="14" actId="47"/>
        <pc:sldMkLst>
          <pc:docMk/>
          <pc:sldMk cId="3207488671" sldId="369"/>
        </pc:sldMkLst>
      </pc:sldChg>
      <pc:sldChg chg="modSp mod ord">
        <pc:chgData name="Ting Liu" userId="5a0c20175071b093" providerId="LiveId" clId="{9E7EC73C-7937-41C4-AF55-F0233F5D7939}" dt="2022-02-21T16:41:09.741" v="34" actId="14100"/>
        <pc:sldMkLst>
          <pc:docMk/>
          <pc:sldMk cId="851551899" sldId="371"/>
        </pc:sldMkLst>
        <pc:spChg chg="mod">
          <ac:chgData name="Ting Liu" userId="5a0c20175071b093" providerId="LiveId" clId="{9E7EC73C-7937-41C4-AF55-F0233F5D7939}" dt="2022-02-21T16:41:09.741" v="34" actId="14100"/>
          <ac:spMkLst>
            <pc:docMk/>
            <pc:sldMk cId="851551899" sldId="371"/>
            <ac:spMk id="2" creationId="{D26B3A40-B693-4D9A-B096-64836B05AC70}"/>
          </ac:spMkLst>
        </pc:spChg>
      </pc:sldChg>
      <pc:sldChg chg="modSp mod">
        <pc:chgData name="Ting Liu" userId="5a0c20175071b093" providerId="LiveId" clId="{9E7EC73C-7937-41C4-AF55-F0233F5D7939}" dt="2022-02-21T16:49:35.429" v="314" actId="14100"/>
        <pc:sldMkLst>
          <pc:docMk/>
          <pc:sldMk cId="1176168308" sldId="376"/>
        </pc:sldMkLst>
        <pc:spChg chg="mod">
          <ac:chgData name="Ting Liu" userId="5a0c20175071b093" providerId="LiveId" clId="{9E7EC73C-7937-41C4-AF55-F0233F5D7939}" dt="2022-02-21T16:49:35.429" v="314" actId="14100"/>
          <ac:spMkLst>
            <pc:docMk/>
            <pc:sldMk cId="1176168308" sldId="376"/>
            <ac:spMk id="2" creationId="{D26B3A40-B693-4D9A-B096-64836B05AC70}"/>
          </ac:spMkLst>
        </pc:spChg>
      </pc:sldChg>
      <pc:sldChg chg="add del">
        <pc:chgData name="Ting Liu" userId="5a0c20175071b093" providerId="LiveId" clId="{9E7EC73C-7937-41C4-AF55-F0233F5D7939}" dt="2022-02-21T16:40:39.236" v="6" actId="47"/>
        <pc:sldMkLst>
          <pc:docMk/>
          <pc:sldMk cId="1326794872" sldId="377"/>
        </pc:sldMkLst>
      </pc:sldChg>
      <pc:sldChg chg="del">
        <pc:chgData name="Ting Liu" userId="5a0c20175071b093" providerId="LiveId" clId="{9E7EC73C-7937-41C4-AF55-F0233F5D7939}" dt="2022-02-21T16:40:42.279" v="8" actId="47"/>
        <pc:sldMkLst>
          <pc:docMk/>
          <pc:sldMk cId="1066661321" sldId="378"/>
        </pc:sldMkLst>
      </pc:sldChg>
      <pc:sldChg chg="del">
        <pc:chgData name="Ting Liu" userId="5a0c20175071b093" providerId="LiveId" clId="{9E7EC73C-7937-41C4-AF55-F0233F5D7939}" dt="2022-02-21T16:40:41.388" v="7" actId="47"/>
        <pc:sldMkLst>
          <pc:docMk/>
          <pc:sldMk cId="3788489920" sldId="379"/>
        </pc:sldMkLst>
      </pc:sldChg>
      <pc:sldChg chg="modSp mod">
        <pc:chgData name="Ting Liu" userId="5a0c20175071b093" providerId="LiveId" clId="{9E7EC73C-7937-41C4-AF55-F0233F5D7939}" dt="2022-02-21T16:49:57.437" v="337" actId="14100"/>
        <pc:sldMkLst>
          <pc:docMk/>
          <pc:sldMk cId="3082179182" sldId="380"/>
        </pc:sldMkLst>
        <pc:spChg chg="mod">
          <ac:chgData name="Ting Liu" userId="5a0c20175071b093" providerId="LiveId" clId="{9E7EC73C-7937-41C4-AF55-F0233F5D7939}" dt="2022-02-21T16:49:57.437" v="337" actId="14100"/>
          <ac:spMkLst>
            <pc:docMk/>
            <pc:sldMk cId="3082179182" sldId="380"/>
            <ac:spMk id="2" creationId="{D26B3A40-B693-4D9A-B096-64836B05AC70}"/>
          </ac:spMkLst>
        </pc:spChg>
      </pc:sldChg>
      <pc:sldChg chg="del">
        <pc:chgData name="Ting Liu" userId="5a0c20175071b093" providerId="LiveId" clId="{9E7EC73C-7937-41C4-AF55-F0233F5D7939}" dt="2022-02-21T16:40:45.811" v="9" actId="47"/>
        <pc:sldMkLst>
          <pc:docMk/>
          <pc:sldMk cId="2881618280" sldId="381"/>
        </pc:sldMkLst>
      </pc:sldChg>
      <pc:sldChg chg="del">
        <pc:chgData name="Ting Liu" userId="5a0c20175071b093" providerId="LiveId" clId="{9E7EC73C-7937-41C4-AF55-F0233F5D7939}" dt="2022-02-21T16:58:49.626" v="779" actId="47"/>
        <pc:sldMkLst>
          <pc:docMk/>
          <pc:sldMk cId="2702844843" sldId="382"/>
        </pc:sldMkLst>
      </pc:sldChg>
      <pc:sldChg chg="add del">
        <pc:chgData name="Ting Liu" userId="5a0c20175071b093" providerId="LiveId" clId="{9E7EC73C-7937-41C4-AF55-F0233F5D7939}" dt="2022-02-21T16:40:59.312" v="15" actId="47"/>
        <pc:sldMkLst>
          <pc:docMk/>
          <pc:sldMk cId="2869558135" sldId="383"/>
        </pc:sldMkLst>
      </pc:sldChg>
      <pc:sldChg chg="add del">
        <pc:chgData name="Ting Liu" userId="5a0c20175071b093" providerId="LiveId" clId="{9E7EC73C-7937-41C4-AF55-F0233F5D7939}" dt="2022-02-21T17:00:20.457" v="864" actId="47"/>
        <pc:sldMkLst>
          <pc:docMk/>
          <pc:sldMk cId="2221050176" sldId="384"/>
        </pc:sldMkLst>
      </pc:sldChg>
      <pc:sldChg chg="del">
        <pc:chgData name="Ting Liu" userId="5a0c20175071b093" providerId="LiveId" clId="{9E7EC73C-7937-41C4-AF55-F0233F5D7939}" dt="2022-02-21T16:58:50.333" v="780" actId="47"/>
        <pc:sldMkLst>
          <pc:docMk/>
          <pc:sldMk cId="2025296657" sldId="385"/>
        </pc:sldMkLst>
      </pc:sldChg>
      <pc:sldChg chg="addSp delSp modSp add mod">
        <pc:chgData name="Ting Liu" userId="5a0c20175071b093" providerId="LiveId" clId="{9E7EC73C-7937-41C4-AF55-F0233F5D7939}" dt="2022-02-21T16:53:50.705" v="454"/>
        <pc:sldMkLst>
          <pc:docMk/>
          <pc:sldMk cId="643424287" sldId="386"/>
        </pc:sldMkLst>
        <pc:spChg chg="mod">
          <ac:chgData name="Ting Liu" userId="5a0c20175071b093" providerId="LiveId" clId="{9E7EC73C-7937-41C4-AF55-F0233F5D7939}" dt="2022-02-21T16:41:18.123" v="40" actId="20577"/>
          <ac:spMkLst>
            <pc:docMk/>
            <pc:sldMk cId="643424287" sldId="386"/>
            <ac:spMk id="2" creationId="{D26B3A40-B693-4D9A-B096-64836B05AC70}"/>
          </ac:spMkLst>
        </pc:spChg>
        <pc:spChg chg="add mod">
          <ac:chgData name="Ting Liu" userId="5a0c20175071b093" providerId="LiveId" clId="{9E7EC73C-7937-41C4-AF55-F0233F5D7939}" dt="2022-02-21T16:53:50.705" v="454"/>
          <ac:spMkLst>
            <pc:docMk/>
            <pc:sldMk cId="643424287" sldId="386"/>
            <ac:spMk id="9" creationId="{3251A706-5514-400E-B4D1-7B8154B17D72}"/>
          </ac:spMkLst>
        </pc:spChg>
        <pc:spChg chg="add mod">
          <ac:chgData name="Ting Liu" userId="5a0c20175071b093" providerId="LiveId" clId="{9E7EC73C-7937-41C4-AF55-F0233F5D7939}" dt="2022-02-21T16:49:11.873" v="283" actId="313"/>
          <ac:spMkLst>
            <pc:docMk/>
            <pc:sldMk cId="643424287" sldId="386"/>
            <ac:spMk id="10" creationId="{5771581A-9CA1-44FA-89CA-C795BF9CE769}"/>
          </ac:spMkLst>
        </pc:spChg>
        <pc:graphicFrameChg chg="add mod modGraphic">
          <ac:chgData name="Ting Liu" userId="5a0c20175071b093" providerId="LiveId" clId="{9E7EC73C-7937-41C4-AF55-F0233F5D7939}" dt="2022-02-21T16:46:30.252" v="172" actId="1076"/>
          <ac:graphicFrameMkLst>
            <pc:docMk/>
            <pc:sldMk cId="643424287" sldId="386"/>
            <ac:graphicFrameMk id="8" creationId="{EF483568-73A1-492F-ACA5-0AFFFD416151}"/>
          </ac:graphicFrameMkLst>
        </pc:graphicFrameChg>
        <pc:picChg chg="add del mod modCrop">
          <ac:chgData name="Ting Liu" userId="5a0c20175071b093" providerId="LiveId" clId="{9E7EC73C-7937-41C4-AF55-F0233F5D7939}" dt="2022-02-21T16:42:30.882" v="49" actId="478"/>
          <ac:picMkLst>
            <pc:docMk/>
            <pc:sldMk cId="643424287" sldId="386"/>
            <ac:picMk id="4" creationId="{853A2968-F224-4924-B1FE-2A67F8A21BAD}"/>
          </ac:picMkLst>
        </pc:picChg>
        <pc:picChg chg="del">
          <ac:chgData name="Ting Liu" userId="5a0c20175071b093" providerId="LiveId" clId="{9E7EC73C-7937-41C4-AF55-F0233F5D7939}" dt="2022-02-21T16:42:04.371" v="41" actId="478"/>
          <ac:picMkLst>
            <pc:docMk/>
            <pc:sldMk cId="643424287" sldId="386"/>
            <ac:picMk id="5" creationId="{997BDE9B-4628-4FF9-96B3-DA27DBB5C61D}"/>
          </ac:picMkLst>
        </pc:picChg>
        <pc:picChg chg="add mod modCrop">
          <ac:chgData name="Ting Liu" userId="5a0c20175071b093" providerId="LiveId" clId="{9E7EC73C-7937-41C4-AF55-F0233F5D7939}" dt="2022-02-21T16:42:54.004" v="57" actId="1076"/>
          <ac:picMkLst>
            <pc:docMk/>
            <pc:sldMk cId="643424287" sldId="386"/>
            <ac:picMk id="7" creationId="{793F6AA6-C981-4356-B189-4EBD784EBA5F}"/>
          </ac:picMkLst>
        </pc:picChg>
      </pc:sldChg>
      <pc:sldChg chg="delSp modSp add del mod">
        <pc:chgData name="Ting Liu" userId="5a0c20175071b093" providerId="LiveId" clId="{9E7EC73C-7937-41C4-AF55-F0233F5D7939}" dt="2022-02-21T16:58:47.807" v="778" actId="47"/>
        <pc:sldMkLst>
          <pc:docMk/>
          <pc:sldMk cId="3063553866" sldId="387"/>
        </pc:sldMkLst>
        <pc:spChg chg="mod">
          <ac:chgData name="Ting Liu" userId="5a0c20175071b093" providerId="LiveId" clId="{9E7EC73C-7937-41C4-AF55-F0233F5D7939}" dt="2022-02-21T16:51:00.653" v="361" actId="20577"/>
          <ac:spMkLst>
            <pc:docMk/>
            <pc:sldMk cId="3063553866" sldId="387"/>
            <ac:spMk id="2" creationId="{D26B3A40-B693-4D9A-B096-64836B05AC70}"/>
          </ac:spMkLst>
        </pc:spChg>
        <pc:picChg chg="del">
          <ac:chgData name="Ting Liu" userId="5a0c20175071b093" providerId="LiveId" clId="{9E7EC73C-7937-41C4-AF55-F0233F5D7939}" dt="2022-02-21T16:51:02.278" v="362" actId="478"/>
          <ac:picMkLst>
            <pc:docMk/>
            <pc:sldMk cId="3063553866" sldId="387"/>
            <ac:picMk id="4" creationId="{8EB98D4D-40A8-4097-B544-A91EBC1FAC78}"/>
          </ac:picMkLst>
        </pc:picChg>
      </pc:sldChg>
      <pc:sldChg chg="addSp delSp modSp add mod">
        <pc:chgData name="Ting Liu" userId="5a0c20175071b093" providerId="LiveId" clId="{9E7EC73C-7937-41C4-AF55-F0233F5D7939}" dt="2022-02-21T17:09:19.084" v="973" actId="14734"/>
        <pc:sldMkLst>
          <pc:docMk/>
          <pc:sldMk cId="2496318093" sldId="388"/>
        </pc:sldMkLst>
        <pc:spChg chg="mod">
          <ac:chgData name="Ting Liu" userId="5a0c20175071b093" providerId="LiveId" clId="{9E7EC73C-7937-41C4-AF55-F0233F5D7939}" dt="2022-02-21T16:51:13.327" v="364"/>
          <ac:spMkLst>
            <pc:docMk/>
            <pc:sldMk cId="2496318093" sldId="388"/>
            <ac:spMk id="2" creationId="{D26B3A40-B693-4D9A-B096-64836B05AC70}"/>
          </ac:spMkLst>
        </pc:spChg>
        <pc:spChg chg="del">
          <ac:chgData name="Ting Liu" userId="5a0c20175071b093" providerId="LiveId" clId="{9E7EC73C-7937-41C4-AF55-F0233F5D7939}" dt="2022-02-21T16:53:14.767" v="429" actId="478"/>
          <ac:spMkLst>
            <pc:docMk/>
            <pc:sldMk cId="2496318093" sldId="388"/>
            <ac:spMk id="9" creationId="{3251A706-5514-400E-B4D1-7B8154B17D72}"/>
          </ac:spMkLst>
        </pc:spChg>
        <pc:spChg chg="mod">
          <ac:chgData name="Ting Liu" userId="5a0c20175071b093" providerId="LiveId" clId="{9E7EC73C-7937-41C4-AF55-F0233F5D7939}" dt="2022-02-21T17:08:52.650" v="972"/>
          <ac:spMkLst>
            <pc:docMk/>
            <pc:sldMk cId="2496318093" sldId="388"/>
            <ac:spMk id="10" creationId="{5771581A-9CA1-44FA-89CA-C795BF9CE769}"/>
          </ac:spMkLst>
        </pc:spChg>
        <pc:graphicFrameChg chg="add mod modGraphic">
          <ac:chgData name="Ting Liu" userId="5a0c20175071b093" providerId="LiveId" clId="{9E7EC73C-7937-41C4-AF55-F0233F5D7939}" dt="2022-02-21T17:09:19.084" v="973" actId="14734"/>
          <ac:graphicFrameMkLst>
            <pc:docMk/>
            <pc:sldMk cId="2496318093" sldId="388"/>
            <ac:graphicFrameMk id="5" creationId="{005FAB7B-A045-488D-9C5E-B770C9A4D55F}"/>
          </ac:graphicFrameMkLst>
        </pc:graphicFrameChg>
        <pc:graphicFrameChg chg="mod modGraphic">
          <ac:chgData name="Ting Liu" userId="5a0c20175071b093" providerId="LiveId" clId="{9E7EC73C-7937-41C4-AF55-F0233F5D7939}" dt="2022-02-21T16:56:21.297" v="524" actId="14734"/>
          <ac:graphicFrameMkLst>
            <pc:docMk/>
            <pc:sldMk cId="2496318093" sldId="388"/>
            <ac:graphicFrameMk id="8" creationId="{EF483568-73A1-492F-ACA5-0AFFFD416151}"/>
          </ac:graphicFrameMkLst>
        </pc:graphicFrameChg>
        <pc:picChg chg="add mod ord modCrop">
          <ac:chgData name="Ting Liu" userId="5a0c20175071b093" providerId="LiveId" clId="{9E7EC73C-7937-41C4-AF55-F0233F5D7939}" dt="2022-02-21T16:52:14.055" v="388" actId="167"/>
          <ac:picMkLst>
            <pc:docMk/>
            <pc:sldMk cId="2496318093" sldId="388"/>
            <ac:picMk id="4" creationId="{920A83C8-9D9A-4573-8FEC-9FBCE53C612E}"/>
          </ac:picMkLst>
        </pc:picChg>
        <pc:picChg chg="del">
          <ac:chgData name="Ting Liu" userId="5a0c20175071b093" providerId="LiveId" clId="{9E7EC73C-7937-41C4-AF55-F0233F5D7939}" dt="2022-02-21T16:51:40.478" v="380" actId="478"/>
          <ac:picMkLst>
            <pc:docMk/>
            <pc:sldMk cId="2496318093" sldId="388"/>
            <ac:picMk id="7" creationId="{793F6AA6-C981-4356-B189-4EBD784EBA5F}"/>
          </ac:picMkLst>
        </pc:picChg>
      </pc:sldChg>
    </pc:docChg>
  </pc:docChgLst>
  <pc:docChgLst>
    <pc:chgData name="Ting Liu" userId="5a0c20175071b093" providerId="LiveId" clId="{70CC2FD6-4D2D-4D30-9489-65332AC3F152}"/>
    <pc:docChg chg="undo custSel modSld">
      <pc:chgData name="Ting Liu" userId="5a0c20175071b093" providerId="LiveId" clId="{70CC2FD6-4D2D-4D30-9489-65332AC3F152}" dt="2022-12-18T01:52:28.977" v="32" actId="14100"/>
      <pc:docMkLst>
        <pc:docMk/>
      </pc:docMkLst>
      <pc:sldChg chg="addSp delSp modSp mod">
        <pc:chgData name="Ting Liu" userId="5a0c20175071b093" providerId="LiveId" clId="{70CC2FD6-4D2D-4D30-9489-65332AC3F152}" dt="2022-12-18T01:52:28.977" v="32" actId="14100"/>
        <pc:sldMkLst>
          <pc:docMk/>
          <pc:sldMk cId="3244472759" sldId="374"/>
        </pc:sldMkLst>
        <pc:spChg chg="mod">
          <ac:chgData name="Ting Liu" userId="5a0c20175071b093" providerId="LiveId" clId="{70CC2FD6-4D2D-4D30-9489-65332AC3F152}" dt="2022-12-18T01:51:35.495" v="18" actId="1076"/>
          <ac:spMkLst>
            <pc:docMk/>
            <pc:sldMk cId="3244472759" sldId="374"/>
            <ac:spMk id="4" creationId="{C708FAF3-EB83-324E-205F-F04F55E6DA9E}"/>
          </ac:spMkLst>
        </pc:spChg>
        <pc:spChg chg="add del mod">
          <ac:chgData name="Ting Liu" userId="5a0c20175071b093" providerId="LiveId" clId="{70CC2FD6-4D2D-4D30-9489-65332AC3F152}" dt="2022-12-18T01:50:04.427" v="13" actId="1076"/>
          <ac:spMkLst>
            <pc:docMk/>
            <pc:sldMk cId="3244472759" sldId="374"/>
            <ac:spMk id="6" creationId="{B9851731-6A11-DF0B-E5D7-E3DEAF84998D}"/>
          </ac:spMkLst>
        </pc:spChg>
        <pc:spChg chg="mod">
          <ac:chgData name="Ting Liu" userId="5a0c20175071b093" providerId="LiveId" clId="{70CC2FD6-4D2D-4D30-9489-65332AC3F152}" dt="2022-12-18T01:50:42.601" v="16" actId="1076"/>
          <ac:spMkLst>
            <pc:docMk/>
            <pc:sldMk cId="3244472759" sldId="374"/>
            <ac:spMk id="9" creationId="{5FE489FB-301A-D81C-AC74-3D5A8A4CCD3B}"/>
          </ac:spMkLst>
        </pc:spChg>
        <pc:spChg chg="mod">
          <ac:chgData name="Ting Liu" userId="5a0c20175071b093" providerId="LiveId" clId="{70CC2FD6-4D2D-4D30-9489-65332AC3F152}" dt="2022-12-18T01:51:45.050" v="20" actId="1076"/>
          <ac:spMkLst>
            <pc:docMk/>
            <pc:sldMk cId="3244472759" sldId="374"/>
            <ac:spMk id="10" creationId="{65A91C79-E6A5-46FD-93CF-4C7C59CA179F}"/>
          </ac:spMkLst>
        </pc:spChg>
        <pc:spChg chg="mod">
          <ac:chgData name="Ting Liu" userId="5a0c20175071b093" providerId="LiveId" clId="{70CC2FD6-4D2D-4D30-9489-65332AC3F152}" dt="2022-12-18T01:51:59.039" v="25" actId="1076"/>
          <ac:spMkLst>
            <pc:docMk/>
            <pc:sldMk cId="3244472759" sldId="374"/>
            <ac:spMk id="11" creationId="{FAC5186B-6321-4FD2-83A4-4764B7D38C1B}"/>
          </ac:spMkLst>
        </pc:spChg>
        <pc:spChg chg="mod">
          <ac:chgData name="Ting Liu" userId="5a0c20175071b093" providerId="LiveId" clId="{70CC2FD6-4D2D-4D30-9489-65332AC3F152}" dt="2022-12-18T01:52:18.162" v="29" actId="14100"/>
          <ac:spMkLst>
            <pc:docMk/>
            <pc:sldMk cId="3244472759" sldId="374"/>
            <ac:spMk id="17" creationId="{40DAEE4D-8F00-7EE5-6DAF-83D843174EC7}"/>
          </ac:spMkLst>
        </pc:spChg>
        <pc:spChg chg="mod">
          <ac:chgData name="Ting Liu" userId="5a0c20175071b093" providerId="LiveId" clId="{70CC2FD6-4D2D-4D30-9489-65332AC3F152}" dt="2022-12-18T01:52:22.248" v="30" actId="1076"/>
          <ac:spMkLst>
            <pc:docMk/>
            <pc:sldMk cId="3244472759" sldId="374"/>
            <ac:spMk id="18" creationId="{7ADAE05E-DB71-1681-79AC-F6F857DDF79A}"/>
          </ac:spMkLst>
        </pc:spChg>
        <pc:spChg chg="mod">
          <ac:chgData name="Ting Liu" userId="5a0c20175071b093" providerId="LiveId" clId="{70CC2FD6-4D2D-4D30-9489-65332AC3F152}" dt="2022-12-18T01:52:28.977" v="32" actId="14100"/>
          <ac:spMkLst>
            <pc:docMk/>
            <pc:sldMk cId="3244472759" sldId="374"/>
            <ac:spMk id="19" creationId="{81875BAC-F03A-611D-32E7-BF650B4B8EF5}"/>
          </ac:spMkLst>
        </pc:spChg>
        <pc:picChg chg="del">
          <ac:chgData name="Ting Liu" userId="5a0c20175071b093" providerId="LiveId" clId="{70CC2FD6-4D2D-4D30-9489-65332AC3F152}" dt="2022-12-18T01:49:28.245" v="0" actId="478"/>
          <ac:picMkLst>
            <pc:docMk/>
            <pc:sldMk cId="3244472759" sldId="374"/>
            <ac:picMk id="5" creationId="{5392722B-4698-483D-BB67-C84249642318}"/>
          </ac:picMkLst>
        </pc:picChg>
        <pc:picChg chg="add mod ord">
          <ac:chgData name="Ting Liu" userId="5a0c20175071b093" providerId="LiveId" clId="{70CC2FD6-4D2D-4D30-9489-65332AC3F152}" dt="2022-12-18T01:51:55.602" v="24" actId="1076"/>
          <ac:picMkLst>
            <pc:docMk/>
            <pc:sldMk cId="3244472759" sldId="374"/>
            <ac:picMk id="20" creationId="{88FE9CE0-D03D-C26E-BFCC-02F9EBC01897}"/>
          </ac:picMkLst>
        </pc:picChg>
        <pc:cxnChg chg="mod">
          <ac:chgData name="Ting Liu" userId="5a0c20175071b093" providerId="LiveId" clId="{70CC2FD6-4D2D-4D30-9489-65332AC3F152}" dt="2022-12-18T01:51:39.340" v="19" actId="14100"/>
          <ac:cxnSpMkLst>
            <pc:docMk/>
            <pc:sldMk cId="3244472759" sldId="374"/>
            <ac:cxnSpMk id="3" creationId="{8CA5BE31-7FC8-6F81-B508-23B86D71E108}"/>
          </ac:cxnSpMkLst>
        </pc:cxnChg>
        <pc:cxnChg chg="mod">
          <ac:chgData name="Ting Liu" userId="5a0c20175071b093" providerId="LiveId" clId="{70CC2FD6-4D2D-4D30-9489-65332AC3F152}" dt="2022-12-18T01:51:52.533" v="22" actId="14100"/>
          <ac:cxnSpMkLst>
            <pc:docMk/>
            <pc:sldMk cId="3244472759" sldId="374"/>
            <ac:cxnSpMk id="7" creationId="{92F8FBC3-698C-4E85-8B27-3F653A042CC8}"/>
          </ac:cxnSpMkLst>
        </pc:cxnChg>
        <pc:cxnChg chg="mod">
          <ac:chgData name="Ting Liu" userId="5a0c20175071b093" providerId="LiveId" clId="{70CC2FD6-4D2D-4D30-9489-65332AC3F152}" dt="2022-12-18T01:52:09.143" v="27" actId="14100"/>
          <ac:cxnSpMkLst>
            <pc:docMk/>
            <pc:sldMk cId="3244472759" sldId="374"/>
            <ac:cxnSpMk id="8" creationId="{B993205D-97FD-47E4-A568-34E433E402AE}"/>
          </ac:cxnSpMkLst>
        </pc:cxnChg>
      </pc:sldChg>
    </pc:docChg>
  </pc:docChgLst>
  <pc:docChgLst>
    <pc:chgData name="Ting Liu" userId="5a0c20175071b093" providerId="LiveId" clId="{0321CC93-4805-444C-9269-D689744B028D}"/>
    <pc:docChg chg="modSld">
      <pc:chgData name="Ting Liu" userId="5a0c20175071b093" providerId="LiveId" clId="{0321CC93-4805-444C-9269-D689744B028D}" dt="2021-09-15T01:56:22.277" v="2" actId="20577"/>
      <pc:docMkLst>
        <pc:docMk/>
      </pc:docMkLst>
      <pc:sldChg chg="modSp mod">
        <pc:chgData name="Ting Liu" userId="5a0c20175071b093" providerId="LiveId" clId="{0321CC93-4805-444C-9269-D689744B028D}" dt="2021-09-15T01:56:22.277" v="2" actId="20577"/>
        <pc:sldMkLst>
          <pc:docMk/>
          <pc:sldMk cId="3512163449" sldId="302"/>
        </pc:sldMkLst>
        <pc:spChg chg="mod">
          <ac:chgData name="Ting Liu" userId="5a0c20175071b093" providerId="LiveId" clId="{0321CC93-4805-444C-9269-D689744B028D}" dt="2021-09-15T01:56:22.277" v="2" actId="20577"/>
          <ac:spMkLst>
            <pc:docMk/>
            <pc:sldMk cId="3512163449" sldId="302"/>
            <ac:spMk id="4" creationId="{00000000-0000-0000-0000-000000000000}"/>
          </ac:spMkLst>
        </pc:spChg>
      </pc:sldChg>
    </pc:docChg>
  </pc:docChgLst>
  <pc:docChgLst>
    <pc:chgData name="Ting Liu" userId="5a0c20175071b093" providerId="LiveId" clId="{9246EE12-57FA-4362-A204-280A105001F4}"/>
    <pc:docChg chg="undo custSel addSld delSld modSld">
      <pc:chgData name="Ting Liu" userId="5a0c20175071b093" providerId="LiveId" clId="{9246EE12-57FA-4362-A204-280A105001F4}" dt="2021-07-28T19:00:18.298" v="4771" actId="20577"/>
      <pc:docMkLst>
        <pc:docMk/>
      </pc:docMkLst>
      <pc:sldChg chg="delSp modSp mod">
        <pc:chgData name="Ting Liu" userId="5a0c20175071b093" providerId="LiveId" clId="{9246EE12-57FA-4362-A204-280A105001F4}" dt="2021-07-28T18:59:48.721" v="4762" actId="20577"/>
        <pc:sldMkLst>
          <pc:docMk/>
          <pc:sldMk cId="367435624" sldId="300"/>
        </pc:sldMkLst>
        <pc:spChg chg="mod">
          <ac:chgData name="Ting Liu" userId="5a0c20175071b093" providerId="LiveId" clId="{9246EE12-57FA-4362-A204-280A105001F4}" dt="2021-07-28T18:59:48.721" v="4762" actId="20577"/>
          <ac:spMkLst>
            <pc:docMk/>
            <pc:sldMk cId="367435624" sldId="300"/>
            <ac:spMk id="4" creationId="{00000000-0000-0000-0000-000000000000}"/>
          </ac:spMkLst>
        </pc:spChg>
        <pc:spChg chg="del">
          <ac:chgData name="Ting Liu" userId="5a0c20175071b093" providerId="LiveId" clId="{9246EE12-57FA-4362-A204-280A105001F4}" dt="2021-07-28T00:10:20.731" v="8" actId="478"/>
          <ac:spMkLst>
            <pc:docMk/>
            <pc:sldMk cId="367435624" sldId="300"/>
            <ac:spMk id="5" creationId="{00000000-0000-0000-0000-000000000000}"/>
          </ac:spMkLst>
        </pc:spChg>
      </pc:sldChg>
      <pc:sldChg chg="del">
        <pc:chgData name="Ting Liu" userId="5a0c20175071b093" providerId="LiveId" clId="{9246EE12-57FA-4362-A204-280A105001F4}" dt="2021-07-28T00:33:53.542" v="142" actId="47"/>
        <pc:sldMkLst>
          <pc:docMk/>
          <pc:sldMk cId="3488010296" sldId="317"/>
        </pc:sldMkLst>
      </pc:sldChg>
      <pc:sldChg chg="del">
        <pc:chgData name="Ting Liu" userId="5a0c20175071b093" providerId="LiveId" clId="{9246EE12-57FA-4362-A204-280A105001F4}" dt="2021-07-28T00:33:54.003" v="143" actId="47"/>
        <pc:sldMkLst>
          <pc:docMk/>
          <pc:sldMk cId="2254504543" sldId="318"/>
        </pc:sldMkLst>
      </pc:sldChg>
      <pc:sldChg chg="del">
        <pc:chgData name="Ting Liu" userId="5a0c20175071b093" providerId="LiveId" clId="{9246EE12-57FA-4362-A204-280A105001F4}" dt="2021-07-28T00:33:54.563" v="144" actId="47"/>
        <pc:sldMkLst>
          <pc:docMk/>
          <pc:sldMk cId="2707994884" sldId="319"/>
        </pc:sldMkLst>
      </pc:sldChg>
      <pc:sldChg chg="addSp delSp modSp mod">
        <pc:chgData name="Ting Liu" userId="5a0c20175071b093" providerId="LiveId" clId="{9246EE12-57FA-4362-A204-280A105001F4}" dt="2021-07-28T00:57:01.781" v="343" actId="1076"/>
        <pc:sldMkLst>
          <pc:docMk/>
          <pc:sldMk cId="1820600253" sldId="320"/>
        </pc:sldMkLst>
        <pc:spChg chg="add mod">
          <ac:chgData name="Ting Liu" userId="5a0c20175071b093" providerId="LiveId" clId="{9246EE12-57FA-4362-A204-280A105001F4}" dt="2021-07-28T00:55:02.602" v="331" actId="14100"/>
          <ac:spMkLst>
            <pc:docMk/>
            <pc:sldMk cId="1820600253" sldId="320"/>
            <ac:spMk id="6" creationId="{6BEA1D61-11BB-4FEB-AD89-023A9DD45AC8}"/>
          </ac:spMkLst>
        </pc:spChg>
        <pc:spChg chg="del">
          <ac:chgData name="Ting Liu" userId="5a0c20175071b093" providerId="LiveId" clId="{9246EE12-57FA-4362-A204-280A105001F4}" dt="2021-07-28T00:34:03.076" v="145" actId="478"/>
          <ac:spMkLst>
            <pc:docMk/>
            <pc:sldMk cId="1820600253" sldId="320"/>
            <ac:spMk id="7" creationId="{7EDEEF8B-F9D4-4B2D-90CA-2F1622ED6B3A}"/>
          </ac:spMkLst>
        </pc:spChg>
        <pc:spChg chg="mod">
          <ac:chgData name="Ting Liu" userId="5a0c20175071b093" providerId="LiveId" clId="{9246EE12-57FA-4362-A204-280A105001F4}" dt="2021-07-28T00:49:38.748" v="174" actId="33524"/>
          <ac:spMkLst>
            <pc:docMk/>
            <pc:sldMk cId="1820600253" sldId="320"/>
            <ac:spMk id="9" creationId="{00000000-0000-0000-0000-000000000000}"/>
          </ac:spMkLst>
        </pc:spChg>
        <pc:picChg chg="add del mod">
          <ac:chgData name="Ting Liu" userId="5a0c20175071b093" providerId="LiveId" clId="{9246EE12-57FA-4362-A204-280A105001F4}" dt="2021-07-28T00:51:01.516" v="181" actId="478"/>
          <ac:picMkLst>
            <pc:docMk/>
            <pc:sldMk cId="1820600253" sldId="320"/>
            <ac:picMk id="2" creationId="{6599A650-DB60-4B5E-8E0D-FC9CFAAAAA2F}"/>
          </ac:picMkLst>
        </pc:picChg>
        <pc:picChg chg="add del mod">
          <ac:chgData name="Ting Liu" userId="5a0c20175071b093" providerId="LiveId" clId="{9246EE12-57FA-4362-A204-280A105001F4}" dt="2021-07-28T00:51:32.620" v="185" actId="478"/>
          <ac:picMkLst>
            <pc:docMk/>
            <pc:sldMk cId="1820600253" sldId="320"/>
            <ac:picMk id="3" creationId="{6BD09687-3976-407E-8652-A73A4414DF6B}"/>
          </ac:picMkLst>
        </pc:picChg>
        <pc:picChg chg="add mod">
          <ac:chgData name="Ting Liu" userId="5a0c20175071b093" providerId="LiveId" clId="{9246EE12-57FA-4362-A204-280A105001F4}" dt="2021-07-28T00:53:02.728" v="198" actId="1076"/>
          <ac:picMkLst>
            <pc:docMk/>
            <pc:sldMk cId="1820600253" sldId="320"/>
            <ac:picMk id="4" creationId="{CE99CDB9-0BCA-45E0-A87C-9F861DAD3760}"/>
          </ac:picMkLst>
        </pc:picChg>
        <pc:picChg chg="add mod">
          <ac:chgData name="Ting Liu" userId="5a0c20175071b093" providerId="LiveId" clId="{9246EE12-57FA-4362-A204-280A105001F4}" dt="2021-07-28T00:52:56.208" v="195" actId="1076"/>
          <ac:picMkLst>
            <pc:docMk/>
            <pc:sldMk cId="1820600253" sldId="320"/>
            <ac:picMk id="5" creationId="{D3B26094-EC97-460C-A0E3-C051DA218C3A}"/>
          </ac:picMkLst>
        </pc:picChg>
        <pc:picChg chg="add del mod">
          <ac:chgData name="Ting Liu" userId="5a0c20175071b093" providerId="LiveId" clId="{9246EE12-57FA-4362-A204-280A105001F4}" dt="2021-07-28T00:56:27.894" v="337" actId="478"/>
          <ac:picMkLst>
            <pc:docMk/>
            <pc:sldMk cId="1820600253" sldId="320"/>
            <ac:picMk id="8" creationId="{5684D0E5-E13C-43B4-8814-98D882FB58BB}"/>
          </ac:picMkLst>
        </pc:picChg>
        <pc:picChg chg="add del mod">
          <ac:chgData name="Ting Liu" userId="5a0c20175071b093" providerId="LiveId" clId="{9246EE12-57FA-4362-A204-280A105001F4}" dt="2021-07-28T00:56:45.896" v="341"/>
          <ac:picMkLst>
            <pc:docMk/>
            <pc:sldMk cId="1820600253" sldId="320"/>
            <ac:picMk id="10" creationId="{5F4A6FA4-E922-4328-AC9A-5E8070C881A6}"/>
          </ac:picMkLst>
        </pc:picChg>
        <pc:picChg chg="add mod">
          <ac:chgData name="Ting Liu" userId="5a0c20175071b093" providerId="LiveId" clId="{9246EE12-57FA-4362-A204-280A105001F4}" dt="2021-07-28T00:57:01.781" v="343" actId="1076"/>
          <ac:picMkLst>
            <pc:docMk/>
            <pc:sldMk cId="1820600253" sldId="320"/>
            <ac:picMk id="11" creationId="{3060A2D4-9327-4D0E-AAB5-845525A7A79A}"/>
          </ac:picMkLst>
        </pc:picChg>
      </pc:sldChg>
      <pc:sldChg chg="addSp delSp modSp add mod">
        <pc:chgData name="Ting Liu" userId="5a0c20175071b093" providerId="LiveId" clId="{9246EE12-57FA-4362-A204-280A105001F4}" dt="2021-07-28T01:21:24.048" v="1937" actId="20577"/>
        <pc:sldMkLst>
          <pc:docMk/>
          <pc:sldMk cId="4116251278" sldId="321"/>
        </pc:sldMkLst>
        <pc:spChg chg="del">
          <ac:chgData name="Ting Liu" userId="5a0c20175071b093" providerId="LiveId" clId="{9246EE12-57FA-4362-A204-280A105001F4}" dt="2021-07-28T00:58:29.687" v="393" actId="478"/>
          <ac:spMkLst>
            <pc:docMk/>
            <pc:sldMk cId="4116251278" sldId="321"/>
            <ac:spMk id="6" creationId="{6BEA1D61-11BB-4FEB-AD89-023A9DD45AC8}"/>
          </ac:spMkLst>
        </pc:spChg>
        <pc:spChg chg="add mod">
          <ac:chgData name="Ting Liu" userId="5a0c20175071b093" providerId="LiveId" clId="{9246EE12-57FA-4362-A204-280A105001F4}" dt="2021-07-28T01:17:26.339" v="1661" actId="20577"/>
          <ac:spMkLst>
            <pc:docMk/>
            <pc:sldMk cId="4116251278" sldId="321"/>
            <ac:spMk id="7" creationId="{F79771DF-BF14-4EFA-ACB4-1649C72A246B}"/>
          </ac:spMkLst>
        </pc:spChg>
        <pc:spChg chg="add mod">
          <ac:chgData name="Ting Liu" userId="5a0c20175071b093" providerId="LiveId" clId="{9246EE12-57FA-4362-A204-280A105001F4}" dt="2021-07-28T01:21:24.048" v="1937" actId="20577"/>
          <ac:spMkLst>
            <pc:docMk/>
            <pc:sldMk cId="4116251278" sldId="321"/>
            <ac:spMk id="8" creationId="{A930AC4D-735F-476F-AB39-6CEA97E124C7}"/>
          </ac:spMkLst>
        </pc:spChg>
        <pc:spChg chg="mod">
          <ac:chgData name="Ting Liu" userId="5a0c20175071b093" providerId="LiveId" clId="{9246EE12-57FA-4362-A204-280A105001F4}" dt="2021-07-28T00:59:46.052" v="402"/>
          <ac:spMkLst>
            <pc:docMk/>
            <pc:sldMk cId="4116251278" sldId="321"/>
            <ac:spMk id="9" creationId="{00000000-0000-0000-0000-000000000000}"/>
          </ac:spMkLst>
        </pc:spChg>
        <pc:picChg chg="add mod">
          <ac:chgData name="Ting Liu" userId="5a0c20175071b093" providerId="LiveId" clId="{9246EE12-57FA-4362-A204-280A105001F4}" dt="2021-07-28T00:59:50.060" v="403" actId="14100"/>
          <ac:picMkLst>
            <pc:docMk/>
            <pc:sldMk cId="4116251278" sldId="321"/>
            <ac:picMk id="3" creationId="{15A37905-9E43-45FE-AA16-F61F1B7DA5ED}"/>
          </ac:picMkLst>
        </pc:picChg>
        <pc:picChg chg="del">
          <ac:chgData name="Ting Liu" userId="5a0c20175071b093" providerId="LiveId" clId="{9246EE12-57FA-4362-A204-280A105001F4}" dt="2021-07-28T00:58:27.663" v="391" actId="478"/>
          <ac:picMkLst>
            <pc:docMk/>
            <pc:sldMk cId="4116251278" sldId="321"/>
            <ac:picMk id="4" creationId="{CE99CDB9-0BCA-45E0-A87C-9F861DAD3760}"/>
          </ac:picMkLst>
        </pc:picChg>
        <pc:picChg chg="del">
          <ac:chgData name="Ting Liu" userId="5a0c20175071b093" providerId="LiveId" clId="{9246EE12-57FA-4362-A204-280A105001F4}" dt="2021-07-28T00:58:28.375" v="392" actId="478"/>
          <ac:picMkLst>
            <pc:docMk/>
            <pc:sldMk cId="4116251278" sldId="321"/>
            <ac:picMk id="5" creationId="{D3B26094-EC97-460C-A0E3-C051DA218C3A}"/>
          </ac:picMkLst>
        </pc:picChg>
        <pc:picChg chg="del">
          <ac:chgData name="Ting Liu" userId="5a0c20175071b093" providerId="LiveId" clId="{9246EE12-57FA-4362-A204-280A105001F4}" dt="2021-07-28T00:58:30.582" v="394" actId="478"/>
          <ac:picMkLst>
            <pc:docMk/>
            <pc:sldMk cId="4116251278" sldId="321"/>
            <ac:picMk id="11" creationId="{3060A2D4-9327-4D0E-AAB5-845525A7A79A}"/>
          </ac:picMkLst>
        </pc:picChg>
      </pc:sldChg>
      <pc:sldChg chg="addSp delSp modSp add mod">
        <pc:chgData name="Ting Liu" userId="5a0c20175071b093" providerId="LiveId" clId="{9246EE12-57FA-4362-A204-280A105001F4}" dt="2021-07-28T01:24:19.243" v="1961" actId="255"/>
        <pc:sldMkLst>
          <pc:docMk/>
          <pc:sldMk cId="2826924221" sldId="322"/>
        </pc:sldMkLst>
        <pc:spChg chg="del mod">
          <ac:chgData name="Ting Liu" userId="5a0c20175071b093" providerId="LiveId" clId="{9246EE12-57FA-4362-A204-280A105001F4}" dt="2021-07-28T01:09:19.898" v="1335" actId="478"/>
          <ac:spMkLst>
            <pc:docMk/>
            <pc:sldMk cId="2826924221" sldId="322"/>
            <ac:spMk id="7" creationId="{F79771DF-BF14-4EFA-ACB4-1649C72A246B}"/>
          </ac:spMkLst>
        </pc:spChg>
        <pc:spChg chg="mod">
          <ac:chgData name="Ting Liu" userId="5a0c20175071b093" providerId="LiveId" clId="{9246EE12-57FA-4362-A204-280A105001F4}" dt="2021-07-28T01:24:19.243" v="1961" actId="255"/>
          <ac:spMkLst>
            <pc:docMk/>
            <pc:sldMk cId="2826924221" sldId="322"/>
            <ac:spMk id="9" creationId="{00000000-0000-0000-0000-000000000000}"/>
          </ac:spMkLst>
        </pc:spChg>
        <pc:spChg chg="add mod">
          <ac:chgData name="Ting Liu" userId="5a0c20175071b093" providerId="LiveId" clId="{9246EE12-57FA-4362-A204-280A105001F4}" dt="2021-07-28T01:14:08.282" v="1448" actId="1076"/>
          <ac:spMkLst>
            <pc:docMk/>
            <pc:sldMk cId="2826924221" sldId="322"/>
            <ac:spMk id="11" creationId="{A47B6773-D81E-4A04-A1D8-BE0983ABE1A0}"/>
          </ac:spMkLst>
        </pc:spChg>
        <pc:spChg chg="add del mod">
          <ac:chgData name="Ting Liu" userId="5a0c20175071b093" providerId="LiveId" clId="{9246EE12-57FA-4362-A204-280A105001F4}" dt="2021-07-28T01:14:43.009" v="1452" actId="478"/>
          <ac:spMkLst>
            <pc:docMk/>
            <pc:sldMk cId="2826924221" sldId="322"/>
            <ac:spMk id="12" creationId="{DC65D306-BF41-49AD-BFDB-07A97D605CD2}"/>
          </ac:spMkLst>
        </pc:spChg>
        <pc:spChg chg="add mod">
          <ac:chgData name="Ting Liu" userId="5a0c20175071b093" providerId="LiveId" clId="{9246EE12-57FA-4362-A204-280A105001F4}" dt="2021-07-28T01:15:01.256" v="1477" actId="1076"/>
          <ac:spMkLst>
            <pc:docMk/>
            <pc:sldMk cId="2826924221" sldId="322"/>
            <ac:spMk id="13" creationId="{D8ECEA02-9968-4FD7-B65A-2D4522E20FF7}"/>
          </ac:spMkLst>
        </pc:spChg>
        <pc:spChg chg="add mod">
          <ac:chgData name="Ting Liu" userId="5a0c20175071b093" providerId="LiveId" clId="{9246EE12-57FA-4362-A204-280A105001F4}" dt="2021-07-28T01:15:26.186" v="1531" actId="1076"/>
          <ac:spMkLst>
            <pc:docMk/>
            <pc:sldMk cId="2826924221" sldId="322"/>
            <ac:spMk id="14" creationId="{E23D3039-3FD0-4178-BA44-094AFED2D1E5}"/>
          </ac:spMkLst>
        </pc:spChg>
        <pc:spChg chg="add mod">
          <ac:chgData name="Ting Liu" userId="5a0c20175071b093" providerId="LiveId" clId="{9246EE12-57FA-4362-A204-280A105001F4}" dt="2021-07-28T01:15:51.169" v="1586" actId="20577"/>
          <ac:spMkLst>
            <pc:docMk/>
            <pc:sldMk cId="2826924221" sldId="322"/>
            <ac:spMk id="15" creationId="{B806F985-23D8-4554-B1CF-267216AEAA8F}"/>
          </ac:spMkLst>
        </pc:spChg>
        <pc:picChg chg="add mod">
          <ac:chgData name="Ting Liu" userId="5a0c20175071b093" providerId="LiveId" clId="{9246EE12-57FA-4362-A204-280A105001F4}" dt="2021-07-28T01:13:35.966" v="1408" actId="1076"/>
          <ac:picMkLst>
            <pc:docMk/>
            <pc:sldMk cId="2826924221" sldId="322"/>
            <ac:picMk id="2" creationId="{5F86983B-D2A5-4AA8-BE92-69EE7213CD13}"/>
          </ac:picMkLst>
        </pc:picChg>
        <pc:picChg chg="del">
          <ac:chgData name="Ting Liu" userId="5a0c20175071b093" providerId="LiveId" clId="{9246EE12-57FA-4362-A204-280A105001F4}" dt="2021-07-28T01:09:21.616" v="1336" actId="478"/>
          <ac:picMkLst>
            <pc:docMk/>
            <pc:sldMk cId="2826924221" sldId="322"/>
            <ac:picMk id="3" creationId="{15A37905-9E43-45FE-AA16-F61F1B7DA5ED}"/>
          </ac:picMkLst>
        </pc:picChg>
        <pc:picChg chg="add mod">
          <ac:chgData name="Ting Liu" userId="5a0c20175071b093" providerId="LiveId" clId="{9246EE12-57FA-4362-A204-280A105001F4}" dt="2021-07-28T01:14:47.602" v="1453" actId="1076"/>
          <ac:picMkLst>
            <pc:docMk/>
            <pc:sldMk cId="2826924221" sldId="322"/>
            <ac:picMk id="4" creationId="{49E906D9-DDCD-4321-B9E6-307A2BB5ADBB}"/>
          </ac:picMkLst>
        </pc:picChg>
        <pc:picChg chg="add mod modCrop">
          <ac:chgData name="Ting Liu" userId="5a0c20175071b093" providerId="LiveId" clId="{9246EE12-57FA-4362-A204-280A105001F4}" dt="2021-07-28T01:14:13.792" v="1450" actId="1076"/>
          <ac:picMkLst>
            <pc:docMk/>
            <pc:sldMk cId="2826924221" sldId="322"/>
            <ac:picMk id="6" creationId="{3EE05447-E2B5-4AC3-A964-E4B82346B002}"/>
          </ac:picMkLst>
        </pc:picChg>
        <pc:picChg chg="add mod modCrop">
          <ac:chgData name="Ting Liu" userId="5a0c20175071b093" providerId="LiveId" clId="{9246EE12-57FA-4362-A204-280A105001F4}" dt="2021-07-28T01:15:33.302" v="1534" actId="1076"/>
          <ac:picMkLst>
            <pc:docMk/>
            <pc:sldMk cId="2826924221" sldId="322"/>
            <ac:picMk id="10" creationId="{213AFCAA-ED16-47E6-A3A3-A3549E677B65}"/>
          </ac:picMkLst>
        </pc:picChg>
      </pc:sldChg>
      <pc:sldChg chg="addSp delSp modSp add mod">
        <pc:chgData name="Ting Liu" userId="5a0c20175071b093" providerId="LiveId" clId="{9246EE12-57FA-4362-A204-280A105001F4}" dt="2021-07-28T16:46:44.182" v="2276" actId="1076"/>
        <pc:sldMkLst>
          <pc:docMk/>
          <pc:sldMk cId="247174878" sldId="323"/>
        </pc:sldMkLst>
        <pc:spChg chg="del">
          <ac:chgData name="Ting Liu" userId="5a0c20175071b093" providerId="LiveId" clId="{9246EE12-57FA-4362-A204-280A105001F4}" dt="2021-07-28T16:44:22.527" v="2000" actId="478"/>
          <ac:spMkLst>
            <pc:docMk/>
            <pc:sldMk cId="247174878" sldId="323"/>
            <ac:spMk id="7" creationId="{F79771DF-BF14-4EFA-ACB4-1649C72A246B}"/>
          </ac:spMkLst>
        </pc:spChg>
        <pc:spChg chg="mod">
          <ac:chgData name="Ting Liu" userId="5a0c20175071b093" providerId="LiveId" clId="{9246EE12-57FA-4362-A204-280A105001F4}" dt="2021-07-28T16:46:44.182" v="2276" actId="1076"/>
          <ac:spMkLst>
            <pc:docMk/>
            <pc:sldMk cId="247174878" sldId="323"/>
            <ac:spMk id="8" creationId="{A930AC4D-735F-476F-AB39-6CEA97E124C7}"/>
          </ac:spMkLst>
        </pc:spChg>
        <pc:spChg chg="mod">
          <ac:chgData name="Ting Liu" userId="5a0c20175071b093" providerId="LiveId" clId="{9246EE12-57FA-4362-A204-280A105001F4}" dt="2021-07-28T16:43:44.463" v="1998" actId="20577"/>
          <ac:spMkLst>
            <pc:docMk/>
            <pc:sldMk cId="247174878" sldId="323"/>
            <ac:spMk id="9" creationId="{00000000-0000-0000-0000-000000000000}"/>
          </ac:spMkLst>
        </pc:spChg>
        <pc:graphicFrameChg chg="add del mod modGraphic">
          <ac:chgData name="Ting Liu" userId="5a0c20175071b093" providerId="LiveId" clId="{9246EE12-57FA-4362-A204-280A105001F4}" dt="2021-07-28T16:44:28.843" v="2004"/>
          <ac:graphicFrameMkLst>
            <pc:docMk/>
            <pc:sldMk cId="247174878" sldId="323"/>
            <ac:graphicFrameMk id="2" creationId="{2413541D-594C-47ED-B9B1-7BF6FA086A32}"/>
          </ac:graphicFrameMkLst>
        </pc:graphicFrameChg>
        <pc:picChg chg="del">
          <ac:chgData name="Ting Liu" userId="5a0c20175071b093" providerId="LiveId" clId="{9246EE12-57FA-4362-A204-280A105001F4}" dt="2021-07-28T16:44:19.872" v="1999" actId="478"/>
          <ac:picMkLst>
            <pc:docMk/>
            <pc:sldMk cId="247174878" sldId="323"/>
            <ac:picMk id="3" creationId="{15A37905-9E43-45FE-AA16-F61F1B7DA5ED}"/>
          </ac:picMkLst>
        </pc:picChg>
        <pc:picChg chg="add mod">
          <ac:chgData name="Ting Liu" userId="5a0c20175071b093" providerId="LiveId" clId="{9246EE12-57FA-4362-A204-280A105001F4}" dt="2021-07-28T16:44:58.773" v="2015" actId="1076"/>
          <ac:picMkLst>
            <pc:docMk/>
            <pc:sldMk cId="247174878" sldId="323"/>
            <ac:picMk id="4" creationId="{D49CF34A-E81F-4A4A-A60E-D8CB0CCDA01D}"/>
          </ac:picMkLst>
        </pc:picChg>
        <pc:picChg chg="add mod">
          <ac:chgData name="Ting Liu" userId="5a0c20175071b093" providerId="LiveId" clId="{9246EE12-57FA-4362-A204-280A105001F4}" dt="2021-07-28T16:45:01.746" v="2017" actId="1076"/>
          <ac:picMkLst>
            <pc:docMk/>
            <pc:sldMk cId="247174878" sldId="323"/>
            <ac:picMk id="5" creationId="{8FC0B073-3A8D-4046-8AF6-34474C3D0B54}"/>
          </ac:picMkLst>
        </pc:picChg>
      </pc:sldChg>
      <pc:sldChg chg="add del">
        <pc:chgData name="Ting Liu" userId="5a0c20175071b093" providerId="LiveId" clId="{9246EE12-57FA-4362-A204-280A105001F4}" dt="2021-07-28T16:43:35.719" v="1976"/>
        <pc:sldMkLst>
          <pc:docMk/>
          <pc:sldMk cId="3449796538" sldId="323"/>
        </pc:sldMkLst>
      </pc:sldChg>
      <pc:sldChg chg="addSp delSp modSp add mod">
        <pc:chgData name="Ting Liu" userId="5a0c20175071b093" providerId="LiveId" clId="{9246EE12-57FA-4362-A204-280A105001F4}" dt="2021-07-28T18:07:31.388" v="3363" actId="1076"/>
        <pc:sldMkLst>
          <pc:docMk/>
          <pc:sldMk cId="1689646367" sldId="324"/>
        </pc:sldMkLst>
        <pc:spChg chg="mod">
          <ac:chgData name="Ting Liu" userId="5a0c20175071b093" providerId="LiveId" clId="{9246EE12-57FA-4362-A204-280A105001F4}" dt="2021-07-28T16:49:22.711" v="2511" actId="20577"/>
          <ac:spMkLst>
            <pc:docMk/>
            <pc:sldMk cId="1689646367" sldId="324"/>
            <ac:spMk id="8" creationId="{A930AC4D-735F-476F-AB39-6CEA97E124C7}"/>
          </ac:spMkLst>
        </pc:spChg>
        <pc:spChg chg="mod">
          <ac:chgData name="Ting Liu" userId="5a0c20175071b093" providerId="LiveId" clId="{9246EE12-57FA-4362-A204-280A105001F4}" dt="2021-07-28T16:47:02.727" v="2308" actId="20577"/>
          <ac:spMkLst>
            <pc:docMk/>
            <pc:sldMk cId="1689646367" sldId="324"/>
            <ac:spMk id="9" creationId="{00000000-0000-0000-0000-000000000000}"/>
          </ac:spMkLst>
        </pc:spChg>
        <pc:picChg chg="add del mod">
          <ac:chgData name="Ting Liu" userId="5a0c20175071b093" providerId="LiveId" clId="{9246EE12-57FA-4362-A204-280A105001F4}" dt="2021-07-28T18:07:25.071" v="3360" actId="478"/>
          <ac:picMkLst>
            <pc:docMk/>
            <pc:sldMk cId="1689646367" sldId="324"/>
            <ac:picMk id="2" creationId="{E325A15B-AC7B-4E4B-8EF2-728E573C1FAB}"/>
          </ac:picMkLst>
        </pc:picChg>
        <pc:picChg chg="add mod">
          <ac:chgData name="Ting Liu" userId="5a0c20175071b093" providerId="LiveId" clId="{9246EE12-57FA-4362-A204-280A105001F4}" dt="2021-07-28T18:07:31.388" v="3363" actId="1076"/>
          <ac:picMkLst>
            <pc:docMk/>
            <pc:sldMk cId="1689646367" sldId="324"/>
            <ac:picMk id="3" creationId="{08B1D4F2-D1FA-440A-BEB6-9A196C6D51C8}"/>
          </ac:picMkLst>
        </pc:picChg>
        <pc:picChg chg="del">
          <ac:chgData name="Ting Liu" userId="5a0c20175071b093" providerId="LiveId" clId="{9246EE12-57FA-4362-A204-280A105001F4}" dt="2021-07-28T16:47:07.599" v="2309" actId="478"/>
          <ac:picMkLst>
            <pc:docMk/>
            <pc:sldMk cId="1689646367" sldId="324"/>
            <ac:picMk id="4" creationId="{D49CF34A-E81F-4A4A-A60E-D8CB0CCDA01D}"/>
          </ac:picMkLst>
        </pc:picChg>
        <pc:picChg chg="del">
          <ac:chgData name="Ting Liu" userId="5a0c20175071b093" providerId="LiveId" clId="{9246EE12-57FA-4362-A204-280A105001F4}" dt="2021-07-28T16:47:08.119" v="2310" actId="478"/>
          <ac:picMkLst>
            <pc:docMk/>
            <pc:sldMk cId="1689646367" sldId="324"/>
            <ac:picMk id="5" creationId="{8FC0B073-3A8D-4046-8AF6-34474C3D0B54}"/>
          </ac:picMkLst>
        </pc:picChg>
      </pc:sldChg>
      <pc:sldChg chg="addSp delSp modSp add mod">
        <pc:chgData name="Ting Liu" userId="5a0c20175071b093" providerId="LiveId" clId="{9246EE12-57FA-4362-A204-280A105001F4}" dt="2021-07-28T18:09:28.310" v="3702" actId="14100"/>
        <pc:sldMkLst>
          <pc:docMk/>
          <pc:sldMk cId="2831750642" sldId="325"/>
        </pc:sldMkLst>
        <pc:spChg chg="del">
          <ac:chgData name="Ting Liu" userId="5a0c20175071b093" providerId="LiveId" clId="{9246EE12-57FA-4362-A204-280A105001F4}" dt="2021-07-28T16:53:00.894" v="2550" actId="478"/>
          <ac:spMkLst>
            <pc:docMk/>
            <pc:sldMk cId="2831750642" sldId="325"/>
            <ac:spMk id="8" creationId="{A930AC4D-735F-476F-AB39-6CEA97E124C7}"/>
          </ac:spMkLst>
        </pc:spChg>
        <pc:spChg chg="mod">
          <ac:chgData name="Ting Liu" userId="5a0c20175071b093" providerId="LiveId" clId="{9246EE12-57FA-4362-A204-280A105001F4}" dt="2021-07-28T18:07:52.399" v="3425" actId="20577"/>
          <ac:spMkLst>
            <pc:docMk/>
            <pc:sldMk cId="2831750642" sldId="325"/>
            <ac:spMk id="9" creationId="{00000000-0000-0000-0000-000000000000}"/>
          </ac:spMkLst>
        </pc:spChg>
        <pc:spChg chg="add mod">
          <ac:chgData name="Ting Liu" userId="5a0c20175071b093" providerId="LiveId" clId="{9246EE12-57FA-4362-A204-280A105001F4}" dt="2021-07-28T18:09:25.927" v="3701" actId="14100"/>
          <ac:spMkLst>
            <pc:docMk/>
            <pc:sldMk cId="2831750642" sldId="325"/>
            <ac:spMk id="10" creationId="{7EEB9106-1894-41DF-8F9B-2F7D67099CE0}"/>
          </ac:spMkLst>
        </pc:spChg>
        <pc:picChg chg="del">
          <ac:chgData name="Ting Liu" userId="5a0c20175071b093" providerId="LiveId" clId="{9246EE12-57FA-4362-A204-280A105001F4}" dt="2021-07-28T16:52:57.550" v="2549" actId="478"/>
          <ac:picMkLst>
            <pc:docMk/>
            <pc:sldMk cId="2831750642" sldId="325"/>
            <ac:picMk id="2" creationId="{E325A15B-AC7B-4E4B-8EF2-728E573C1FAB}"/>
          </ac:picMkLst>
        </pc:picChg>
        <pc:picChg chg="add mod">
          <ac:chgData name="Ting Liu" userId="5a0c20175071b093" providerId="LiveId" clId="{9246EE12-57FA-4362-A204-280A105001F4}" dt="2021-07-28T18:08:06.081" v="3432" actId="14100"/>
          <ac:picMkLst>
            <pc:docMk/>
            <pc:sldMk cId="2831750642" sldId="325"/>
            <ac:picMk id="4" creationId="{191D82A9-7C61-4ECD-AD86-08BA0FF26624}"/>
          </ac:picMkLst>
        </pc:picChg>
        <pc:picChg chg="add mod">
          <ac:chgData name="Ting Liu" userId="5a0c20175071b093" providerId="LiveId" clId="{9246EE12-57FA-4362-A204-280A105001F4}" dt="2021-07-28T18:08:03.034" v="3430" actId="1076"/>
          <ac:picMkLst>
            <pc:docMk/>
            <pc:sldMk cId="2831750642" sldId="325"/>
            <ac:picMk id="5" creationId="{EA1FCB76-A978-42C7-9EBF-E09ADA757816}"/>
          </ac:picMkLst>
        </pc:picChg>
        <pc:picChg chg="add mod">
          <ac:chgData name="Ting Liu" userId="5a0c20175071b093" providerId="LiveId" clId="{9246EE12-57FA-4362-A204-280A105001F4}" dt="2021-07-28T18:09:28.310" v="3702" actId="14100"/>
          <ac:picMkLst>
            <pc:docMk/>
            <pc:sldMk cId="2831750642" sldId="325"/>
            <ac:picMk id="7" creationId="{8237E371-7493-4D13-9AA9-EAA0E156ABA1}"/>
          </ac:picMkLst>
        </pc:picChg>
      </pc:sldChg>
      <pc:sldChg chg="addSp delSp modSp add mod">
        <pc:chgData name="Ting Liu" userId="5a0c20175071b093" providerId="LiveId" clId="{9246EE12-57FA-4362-A204-280A105001F4}" dt="2021-07-28T17:37:05.051" v="3351" actId="255"/>
        <pc:sldMkLst>
          <pc:docMk/>
          <pc:sldMk cId="4226909505" sldId="326"/>
        </pc:sldMkLst>
        <pc:spChg chg="add mod">
          <ac:chgData name="Ting Liu" userId="5a0c20175071b093" providerId="LiveId" clId="{9246EE12-57FA-4362-A204-280A105001F4}" dt="2021-07-28T17:37:05.051" v="3351" actId="255"/>
          <ac:spMkLst>
            <pc:docMk/>
            <pc:sldMk cId="4226909505" sldId="326"/>
            <ac:spMk id="5" creationId="{1C791E3A-3A53-4929-B881-D8D183C97472}"/>
          </ac:spMkLst>
        </pc:spChg>
        <pc:spChg chg="del">
          <ac:chgData name="Ting Liu" userId="5a0c20175071b093" providerId="LiveId" clId="{9246EE12-57FA-4362-A204-280A105001F4}" dt="2021-07-28T16:58:10.133" v="2734" actId="478"/>
          <ac:spMkLst>
            <pc:docMk/>
            <pc:sldMk cId="4226909505" sldId="326"/>
            <ac:spMk id="8" creationId="{A930AC4D-735F-476F-AB39-6CEA97E124C7}"/>
          </ac:spMkLst>
        </pc:spChg>
        <pc:spChg chg="mod">
          <ac:chgData name="Ting Liu" userId="5a0c20175071b093" providerId="LiveId" clId="{9246EE12-57FA-4362-A204-280A105001F4}" dt="2021-07-28T16:58:04.733" v="2732" actId="20577"/>
          <ac:spMkLst>
            <pc:docMk/>
            <pc:sldMk cId="4226909505" sldId="326"/>
            <ac:spMk id="9" creationId="{00000000-0000-0000-0000-000000000000}"/>
          </ac:spMkLst>
        </pc:spChg>
        <pc:spChg chg="add mod">
          <ac:chgData name="Ting Liu" userId="5a0c20175071b093" providerId="LiveId" clId="{9246EE12-57FA-4362-A204-280A105001F4}" dt="2021-07-28T17:13:39.047" v="3294" actId="20577"/>
          <ac:spMkLst>
            <pc:docMk/>
            <pc:sldMk cId="4226909505" sldId="326"/>
            <ac:spMk id="10" creationId="{D9A290FD-DA9A-4DFD-9E88-664F7FE78F62}"/>
          </ac:spMkLst>
        </pc:spChg>
        <pc:picChg chg="del">
          <ac:chgData name="Ting Liu" userId="5a0c20175071b093" providerId="LiveId" clId="{9246EE12-57FA-4362-A204-280A105001F4}" dt="2021-07-28T16:58:06.805" v="2733" actId="478"/>
          <ac:picMkLst>
            <pc:docMk/>
            <pc:sldMk cId="4226909505" sldId="326"/>
            <ac:picMk id="2" creationId="{E325A15B-AC7B-4E4B-8EF2-728E573C1FAB}"/>
          </ac:picMkLst>
        </pc:picChg>
        <pc:picChg chg="add mod">
          <ac:chgData name="Ting Liu" userId="5a0c20175071b093" providerId="LiveId" clId="{9246EE12-57FA-4362-A204-280A105001F4}" dt="2021-07-28T16:58:39.744" v="2740" actId="14100"/>
          <ac:picMkLst>
            <pc:docMk/>
            <pc:sldMk cId="4226909505" sldId="326"/>
            <ac:picMk id="4" creationId="{7606AACC-D5CB-4CA7-9DD5-98A22FCF38E9}"/>
          </ac:picMkLst>
        </pc:picChg>
        <pc:picChg chg="add mod">
          <ac:chgData name="Ting Liu" userId="5a0c20175071b093" providerId="LiveId" clId="{9246EE12-57FA-4362-A204-280A105001F4}" dt="2021-07-28T17:09:23.151" v="3152" actId="14100"/>
          <ac:picMkLst>
            <pc:docMk/>
            <pc:sldMk cId="4226909505" sldId="326"/>
            <ac:picMk id="7" creationId="{EED20867-D9D9-4689-8C02-1D15EF0A8EB6}"/>
          </ac:picMkLst>
        </pc:picChg>
      </pc:sldChg>
      <pc:sldChg chg="addSp delSp modSp add mod">
        <pc:chgData name="Ting Liu" userId="5a0c20175071b093" providerId="LiveId" clId="{9246EE12-57FA-4362-A204-280A105001F4}" dt="2021-07-28T18:15:34.935" v="3772" actId="20577"/>
        <pc:sldMkLst>
          <pc:docMk/>
          <pc:sldMk cId="3573608370" sldId="327"/>
        </pc:sldMkLst>
        <pc:spChg chg="del">
          <ac:chgData name="Ting Liu" userId="5a0c20175071b093" providerId="LiveId" clId="{9246EE12-57FA-4362-A204-280A105001F4}" dt="2021-07-28T17:25:23.408" v="3298" actId="478"/>
          <ac:spMkLst>
            <pc:docMk/>
            <pc:sldMk cId="3573608370" sldId="327"/>
            <ac:spMk id="5" creationId="{1C791E3A-3A53-4929-B881-D8D183C97472}"/>
          </ac:spMkLst>
        </pc:spChg>
        <pc:spChg chg="mod">
          <ac:chgData name="Ting Liu" userId="5a0c20175071b093" providerId="LiveId" clId="{9246EE12-57FA-4362-A204-280A105001F4}" dt="2021-07-28T18:15:34.935" v="3772" actId="20577"/>
          <ac:spMkLst>
            <pc:docMk/>
            <pc:sldMk cId="3573608370" sldId="327"/>
            <ac:spMk id="9" creationId="{00000000-0000-0000-0000-000000000000}"/>
          </ac:spMkLst>
        </pc:spChg>
        <pc:spChg chg="del">
          <ac:chgData name="Ting Liu" userId="5a0c20175071b093" providerId="LiveId" clId="{9246EE12-57FA-4362-A204-280A105001F4}" dt="2021-07-28T17:25:24.784" v="3299" actId="478"/>
          <ac:spMkLst>
            <pc:docMk/>
            <pc:sldMk cId="3573608370" sldId="327"/>
            <ac:spMk id="10" creationId="{D9A290FD-DA9A-4DFD-9E88-664F7FE78F62}"/>
          </ac:spMkLst>
        </pc:spChg>
        <pc:picChg chg="add del mod">
          <ac:chgData name="Ting Liu" userId="5a0c20175071b093" providerId="LiveId" clId="{9246EE12-57FA-4362-A204-280A105001F4}" dt="2021-07-28T17:38:49.248" v="3352" actId="478"/>
          <ac:picMkLst>
            <pc:docMk/>
            <pc:sldMk cId="3573608370" sldId="327"/>
            <ac:picMk id="3" creationId="{8AB40595-9A69-4448-A858-0BBB79BB74BC}"/>
          </ac:picMkLst>
        </pc:picChg>
        <pc:picChg chg="del">
          <ac:chgData name="Ting Liu" userId="5a0c20175071b093" providerId="LiveId" clId="{9246EE12-57FA-4362-A204-280A105001F4}" dt="2021-07-28T17:25:18.375" v="3296" actId="478"/>
          <ac:picMkLst>
            <pc:docMk/>
            <pc:sldMk cId="3573608370" sldId="327"/>
            <ac:picMk id="4" creationId="{7606AACC-D5CB-4CA7-9DD5-98A22FCF38E9}"/>
          </ac:picMkLst>
        </pc:picChg>
        <pc:picChg chg="del">
          <ac:chgData name="Ting Liu" userId="5a0c20175071b093" providerId="LiveId" clId="{9246EE12-57FA-4362-A204-280A105001F4}" dt="2021-07-28T17:25:20.135" v="3297" actId="478"/>
          <ac:picMkLst>
            <pc:docMk/>
            <pc:sldMk cId="3573608370" sldId="327"/>
            <ac:picMk id="7" creationId="{EED20867-D9D9-4689-8C02-1D15EF0A8EB6}"/>
          </ac:picMkLst>
        </pc:picChg>
        <pc:picChg chg="add mod">
          <ac:chgData name="Ting Liu" userId="5a0c20175071b093" providerId="LiveId" clId="{9246EE12-57FA-4362-A204-280A105001F4}" dt="2021-07-28T18:14:57.935" v="3703" actId="1076"/>
          <ac:picMkLst>
            <pc:docMk/>
            <pc:sldMk cId="3573608370" sldId="327"/>
            <ac:picMk id="8" creationId="{55018586-C6DF-447A-BCAE-1897D7B9DCC8}"/>
          </ac:picMkLst>
        </pc:picChg>
        <pc:picChg chg="add mod">
          <ac:chgData name="Ting Liu" userId="5a0c20175071b093" providerId="LiveId" clId="{9246EE12-57FA-4362-A204-280A105001F4}" dt="2021-07-28T18:15:10.699" v="3706" actId="27614"/>
          <ac:picMkLst>
            <pc:docMk/>
            <pc:sldMk cId="3573608370" sldId="327"/>
            <ac:picMk id="12" creationId="{AF9B179F-BA48-4CDC-9362-C6E2598534D5}"/>
          </ac:picMkLst>
        </pc:picChg>
      </pc:sldChg>
      <pc:sldChg chg="addSp delSp modSp add mod">
        <pc:chgData name="Ting Liu" userId="5a0c20175071b093" providerId="LiveId" clId="{9246EE12-57FA-4362-A204-280A105001F4}" dt="2021-07-28T19:00:18.298" v="4771" actId="20577"/>
        <pc:sldMkLst>
          <pc:docMk/>
          <pc:sldMk cId="1922989152" sldId="328"/>
        </pc:sldMkLst>
        <pc:spChg chg="add mod">
          <ac:chgData name="Ting Liu" userId="5a0c20175071b093" providerId="LiveId" clId="{9246EE12-57FA-4362-A204-280A105001F4}" dt="2021-07-28T19:00:18.298" v="4771" actId="20577"/>
          <ac:spMkLst>
            <pc:docMk/>
            <pc:sldMk cId="1922989152" sldId="328"/>
            <ac:spMk id="2" creationId="{DE6DB80C-D66D-4445-A3A5-99A5D25E2DB2}"/>
          </ac:spMkLst>
        </pc:spChg>
        <pc:spChg chg="mod">
          <ac:chgData name="Ting Liu" userId="5a0c20175071b093" providerId="LiveId" clId="{9246EE12-57FA-4362-A204-280A105001F4}" dt="2021-07-28T18:31:08.262" v="4601" actId="20577"/>
          <ac:spMkLst>
            <pc:docMk/>
            <pc:sldMk cId="1922989152" sldId="328"/>
            <ac:spMk id="9" creationId="{00000000-0000-0000-0000-000000000000}"/>
          </ac:spMkLst>
        </pc:spChg>
        <pc:picChg chg="del">
          <ac:chgData name="Ting Liu" userId="5a0c20175071b093" providerId="LiveId" clId="{9246EE12-57FA-4362-A204-280A105001F4}" dt="2021-07-28T18:26:57.950" v="3983" actId="478"/>
          <ac:picMkLst>
            <pc:docMk/>
            <pc:sldMk cId="1922989152" sldId="328"/>
            <ac:picMk id="8" creationId="{55018586-C6DF-447A-BCAE-1897D7B9DCC8}"/>
          </ac:picMkLst>
        </pc:picChg>
        <pc:picChg chg="del">
          <ac:chgData name="Ting Liu" userId="5a0c20175071b093" providerId="LiveId" clId="{9246EE12-57FA-4362-A204-280A105001F4}" dt="2021-07-28T18:27:05.198" v="3984" actId="478"/>
          <ac:picMkLst>
            <pc:docMk/>
            <pc:sldMk cId="1922989152" sldId="328"/>
            <ac:picMk id="12" creationId="{AF9B179F-BA48-4CDC-9362-C6E2598534D5}"/>
          </ac:picMkLst>
        </pc:picChg>
      </pc:sldChg>
    </pc:docChg>
  </pc:docChgLst>
  <pc:docChgLst>
    <pc:chgData name="Ting Liu" userId="5a0c20175071b093" providerId="LiveId" clId="{29CC6B44-93DF-4E3E-8196-68401F8E6EDB}"/>
    <pc:docChg chg="custSel modSld">
      <pc:chgData name="Ting Liu" userId="5a0c20175071b093" providerId="LiveId" clId="{29CC6B44-93DF-4E3E-8196-68401F8E6EDB}" dt="2024-03-10T21:58:34.806" v="943" actId="478"/>
      <pc:docMkLst>
        <pc:docMk/>
      </pc:docMkLst>
      <pc:sldChg chg="delSp modSp mod">
        <pc:chgData name="Ting Liu" userId="5a0c20175071b093" providerId="LiveId" clId="{29CC6B44-93DF-4E3E-8196-68401F8E6EDB}" dt="2024-03-10T21:58:34.806" v="943" actId="478"/>
        <pc:sldMkLst>
          <pc:docMk/>
          <pc:sldMk cId="748936843" sldId="416"/>
        </pc:sldMkLst>
        <pc:spChg chg="mod">
          <ac:chgData name="Ting Liu" userId="5a0c20175071b093" providerId="LiveId" clId="{29CC6B44-93DF-4E3E-8196-68401F8E6EDB}" dt="2024-03-10T21:51:49.191" v="418" actId="20577"/>
          <ac:spMkLst>
            <pc:docMk/>
            <pc:sldMk cId="748936843" sldId="416"/>
            <ac:spMk id="2" creationId="{FCF1816E-93A8-4871-A30B-22AB775DBCDA}"/>
          </ac:spMkLst>
        </pc:spChg>
        <pc:spChg chg="mod">
          <ac:chgData name="Ting Liu" userId="5a0c20175071b093" providerId="LiveId" clId="{29CC6B44-93DF-4E3E-8196-68401F8E6EDB}" dt="2024-03-10T21:58:25.856" v="942" actId="20577"/>
          <ac:spMkLst>
            <pc:docMk/>
            <pc:sldMk cId="748936843" sldId="416"/>
            <ac:spMk id="21" creationId="{EF176488-04A6-B4C0-39E7-9B7ADDEACD0E}"/>
          </ac:spMkLst>
        </pc:spChg>
        <pc:spChg chg="del">
          <ac:chgData name="Ting Liu" userId="5a0c20175071b093" providerId="LiveId" clId="{29CC6B44-93DF-4E3E-8196-68401F8E6EDB}" dt="2024-03-10T21:58:34.806" v="943" actId="478"/>
          <ac:spMkLst>
            <pc:docMk/>
            <pc:sldMk cId="748936843" sldId="416"/>
            <ac:spMk id="22" creationId="{DD0C1CB4-18FC-8617-AD81-2ED9E8B1E8B7}"/>
          </ac:spMkLst>
        </pc:spChg>
      </pc:sldChg>
    </pc:docChg>
  </pc:docChgLst>
  <pc:docChgLst>
    <pc:chgData name="Ting Liu" userId="5a0c20175071b093" providerId="LiveId" clId="{1E3AE819-908A-45BB-B49A-0209C5D34545}"/>
    <pc:docChg chg="undo redo custSel addSld modSld">
      <pc:chgData name="Ting Liu" userId="5a0c20175071b093" providerId="LiveId" clId="{1E3AE819-908A-45BB-B49A-0209C5D34545}" dt="2021-10-06T19:00:50.639" v="2705" actId="20577"/>
      <pc:docMkLst>
        <pc:docMk/>
      </pc:docMkLst>
      <pc:sldChg chg="modSp mod">
        <pc:chgData name="Ting Liu" userId="5a0c20175071b093" providerId="LiveId" clId="{1E3AE819-908A-45BB-B49A-0209C5D34545}" dt="2021-10-06T17:50:36.949" v="499" actId="20577"/>
        <pc:sldMkLst>
          <pc:docMk/>
          <pc:sldMk cId="367435624" sldId="300"/>
        </pc:sldMkLst>
        <pc:spChg chg="mod">
          <ac:chgData name="Ting Liu" userId="5a0c20175071b093" providerId="LiveId" clId="{1E3AE819-908A-45BB-B49A-0209C5D34545}" dt="2021-10-06T17:50:36.949" v="499" actId="20577"/>
          <ac:spMkLst>
            <pc:docMk/>
            <pc:sldMk cId="367435624" sldId="300"/>
            <ac:spMk id="4" creationId="{00000000-0000-0000-0000-000000000000}"/>
          </ac:spMkLst>
        </pc:spChg>
      </pc:sldChg>
      <pc:sldChg chg="modSp mod">
        <pc:chgData name="Ting Liu" userId="5a0c20175071b093" providerId="LiveId" clId="{1E3AE819-908A-45BB-B49A-0209C5D34545}" dt="2021-10-06T18:11:52.964" v="505" actId="20577"/>
        <pc:sldMkLst>
          <pc:docMk/>
          <pc:sldMk cId="3434393359" sldId="305"/>
        </pc:sldMkLst>
        <pc:spChg chg="mod">
          <ac:chgData name="Ting Liu" userId="5a0c20175071b093" providerId="LiveId" clId="{1E3AE819-908A-45BB-B49A-0209C5D34545}" dt="2021-10-06T18:11:52.964" v="505" actId="20577"/>
          <ac:spMkLst>
            <pc:docMk/>
            <pc:sldMk cId="3434393359" sldId="305"/>
            <ac:spMk id="2" creationId="{D26B3A40-B693-4D9A-B096-64836B05AC70}"/>
          </ac:spMkLst>
        </pc:spChg>
      </pc:sldChg>
      <pc:sldChg chg="modSp mod">
        <pc:chgData name="Ting Liu" userId="5a0c20175071b093" providerId="LiveId" clId="{1E3AE819-908A-45BB-B49A-0209C5D34545}" dt="2021-10-06T18:12:58.543" v="537" actId="20577"/>
        <pc:sldMkLst>
          <pc:docMk/>
          <pc:sldMk cId="3310502100" sldId="306"/>
        </pc:sldMkLst>
        <pc:spChg chg="mod">
          <ac:chgData name="Ting Liu" userId="5a0c20175071b093" providerId="LiveId" clId="{1E3AE819-908A-45BB-B49A-0209C5D34545}" dt="2021-10-06T18:12:58.543" v="537" actId="20577"/>
          <ac:spMkLst>
            <pc:docMk/>
            <pc:sldMk cId="3310502100" sldId="306"/>
            <ac:spMk id="2" creationId="{9B2F64C2-FE71-4EB3-926E-B7C4B327FABB}"/>
          </ac:spMkLst>
        </pc:spChg>
      </pc:sldChg>
      <pc:sldChg chg="modSp add mod">
        <pc:chgData name="Ting Liu" userId="5a0c20175071b093" providerId="LiveId" clId="{1E3AE819-908A-45BB-B49A-0209C5D34545}" dt="2021-10-06T18:27:24.281" v="1205" actId="20577"/>
        <pc:sldMkLst>
          <pc:docMk/>
          <pc:sldMk cId="4247907453" sldId="333"/>
        </pc:sldMkLst>
        <pc:spChg chg="mod">
          <ac:chgData name="Ting Liu" userId="5a0c20175071b093" providerId="LiveId" clId="{1E3AE819-908A-45BB-B49A-0209C5D34545}" dt="2021-10-06T18:27:24.281" v="1205" actId="20577"/>
          <ac:spMkLst>
            <pc:docMk/>
            <pc:sldMk cId="4247907453" sldId="333"/>
            <ac:spMk id="2" creationId="{CE90D962-9017-4618-938E-6FBD50736935}"/>
          </ac:spMkLst>
        </pc:spChg>
        <pc:spChg chg="mod">
          <ac:chgData name="Ting Liu" userId="5a0c20175071b093" providerId="LiveId" clId="{1E3AE819-908A-45BB-B49A-0209C5D34545}" dt="2021-10-06T18:26:08.713" v="1202" actId="948"/>
          <ac:spMkLst>
            <pc:docMk/>
            <pc:sldMk cId="4247907453" sldId="333"/>
            <ac:spMk id="3" creationId="{BFC3F543-EA7A-40A5-B944-EE0EE492C189}"/>
          </ac:spMkLst>
        </pc:spChg>
      </pc:sldChg>
      <pc:sldChg chg="addSp modSp mod">
        <pc:chgData name="Ting Liu" userId="5a0c20175071b093" providerId="LiveId" clId="{1E3AE819-908A-45BB-B49A-0209C5D34545}" dt="2021-10-06T18:32:54.444" v="1581" actId="208"/>
        <pc:sldMkLst>
          <pc:docMk/>
          <pc:sldMk cId="3103787627" sldId="340"/>
        </pc:sldMkLst>
        <pc:spChg chg="mod">
          <ac:chgData name="Ting Liu" userId="5a0c20175071b093" providerId="LiveId" clId="{1E3AE819-908A-45BB-B49A-0209C5D34545}" dt="2021-10-06T18:12:26.196" v="526" actId="20577"/>
          <ac:spMkLst>
            <pc:docMk/>
            <pc:sldMk cId="3103787627" sldId="340"/>
            <ac:spMk id="2" creationId="{CE90D962-9017-4618-938E-6FBD50736935}"/>
          </ac:spMkLst>
        </pc:spChg>
        <pc:spChg chg="add mod">
          <ac:chgData name="Ting Liu" userId="5a0c20175071b093" providerId="LiveId" clId="{1E3AE819-908A-45BB-B49A-0209C5D34545}" dt="2021-10-06T18:32:54.444" v="1581" actId="208"/>
          <ac:spMkLst>
            <pc:docMk/>
            <pc:sldMk cId="3103787627" sldId="340"/>
            <ac:spMk id="3" creationId="{7A610C51-69E2-4B8E-AFCA-D0AA70458EA8}"/>
          </ac:spMkLst>
        </pc:spChg>
      </pc:sldChg>
      <pc:sldChg chg="modSp mod">
        <pc:chgData name="Ting Liu" userId="5a0c20175071b093" providerId="LiveId" clId="{1E3AE819-908A-45BB-B49A-0209C5D34545}" dt="2021-10-06T18:39:33.245" v="2112" actId="1076"/>
        <pc:sldMkLst>
          <pc:docMk/>
          <pc:sldMk cId="288481068" sldId="341"/>
        </pc:sldMkLst>
        <pc:spChg chg="mod">
          <ac:chgData name="Ting Liu" userId="5a0c20175071b093" providerId="LiveId" clId="{1E3AE819-908A-45BB-B49A-0209C5D34545}" dt="2021-10-06T18:39:33.245" v="2112" actId="1076"/>
          <ac:spMkLst>
            <pc:docMk/>
            <pc:sldMk cId="288481068" sldId="341"/>
            <ac:spMk id="2" creationId="{D26B3A40-B693-4D9A-B096-64836B05AC70}"/>
          </ac:spMkLst>
        </pc:spChg>
      </pc:sldChg>
      <pc:sldChg chg="addSp delSp modSp add mod">
        <pc:chgData name="Ting Liu" userId="5a0c20175071b093" providerId="LiveId" clId="{1E3AE819-908A-45BB-B49A-0209C5D34545}" dt="2021-10-06T18:42:05.903" v="2141" actId="14100"/>
        <pc:sldMkLst>
          <pc:docMk/>
          <pc:sldMk cId="4040135744" sldId="342"/>
        </pc:sldMkLst>
        <pc:spChg chg="mod">
          <ac:chgData name="Ting Liu" userId="5a0c20175071b093" providerId="LiveId" clId="{1E3AE819-908A-45BB-B49A-0209C5D34545}" dt="2021-10-06T05:28:54.593" v="10" actId="20577"/>
          <ac:spMkLst>
            <pc:docMk/>
            <pc:sldMk cId="4040135744" sldId="342"/>
            <ac:spMk id="2" creationId="{D26B3A40-B693-4D9A-B096-64836B05AC70}"/>
          </ac:spMkLst>
        </pc:spChg>
        <pc:spChg chg="add mod">
          <ac:chgData name="Ting Liu" userId="5a0c20175071b093" providerId="LiveId" clId="{1E3AE819-908A-45BB-B49A-0209C5D34545}" dt="2021-10-06T18:42:05.903" v="2141" actId="14100"/>
          <ac:spMkLst>
            <pc:docMk/>
            <pc:sldMk cId="4040135744" sldId="342"/>
            <ac:spMk id="9" creationId="{1846155F-3B1D-4D3A-8812-A7D5B7BFF2ED}"/>
          </ac:spMkLst>
        </pc:spChg>
        <pc:spChg chg="mod ord">
          <ac:chgData name="Ting Liu" userId="5a0c20175071b093" providerId="LiveId" clId="{1E3AE819-908A-45BB-B49A-0209C5D34545}" dt="2021-10-06T18:41:49.399" v="2133" actId="14100"/>
          <ac:spMkLst>
            <pc:docMk/>
            <pc:sldMk cId="4040135744" sldId="342"/>
            <ac:spMk id="12" creationId="{FF299AF5-2278-40EA-9BA7-4DEE6572C81F}"/>
          </ac:spMkLst>
        </pc:spChg>
        <pc:spChg chg="del">
          <ac:chgData name="Ting Liu" userId="5a0c20175071b093" providerId="LiveId" clId="{1E3AE819-908A-45BB-B49A-0209C5D34545}" dt="2021-10-06T18:41:36.732" v="2129" actId="478"/>
          <ac:spMkLst>
            <pc:docMk/>
            <pc:sldMk cId="4040135744" sldId="342"/>
            <ac:spMk id="13" creationId="{8A1A85AF-97CD-4AB1-88D7-63976465578C}"/>
          </ac:spMkLst>
        </pc:spChg>
        <pc:picChg chg="mod ord">
          <ac:chgData name="Ting Liu" userId="5a0c20175071b093" providerId="LiveId" clId="{1E3AE819-908A-45BB-B49A-0209C5D34545}" dt="2021-10-06T18:40:03.224" v="2120" actId="1076"/>
          <ac:picMkLst>
            <pc:docMk/>
            <pc:sldMk cId="4040135744" sldId="342"/>
            <ac:picMk id="4" creationId="{003DA5D9-7253-4568-9B5F-A5DAD5733601}"/>
          </ac:picMkLst>
        </pc:picChg>
        <pc:picChg chg="add del mod">
          <ac:chgData name="Ting Liu" userId="5a0c20175071b093" providerId="LiveId" clId="{1E3AE819-908A-45BB-B49A-0209C5D34545}" dt="2021-10-06T18:41:24.219" v="2121" actId="478"/>
          <ac:picMkLst>
            <pc:docMk/>
            <pc:sldMk cId="4040135744" sldId="342"/>
            <ac:picMk id="5" creationId="{0BF0CEEF-2C91-4364-9657-6780D701FD00}"/>
          </ac:picMkLst>
        </pc:picChg>
        <pc:picChg chg="add mod">
          <ac:chgData name="Ting Liu" userId="5a0c20175071b093" providerId="LiveId" clId="{1E3AE819-908A-45BB-B49A-0209C5D34545}" dt="2021-10-06T18:41:39.659" v="2130" actId="1076"/>
          <ac:picMkLst>
            <pc:docMk/>
            <pc:sldMk cId="4040135744" sldId="342"/>
            <ac:picMk id="6" creationId="{7A080AF1-1AC7-4044-88C2-4F994B3A41D1}"/>
          </ac:picMkLst>
        </pc:picChg>
        <pc:picChg chg="del">
          <ac:chgData name="Ting Liu" userId="5a0c20175071b093" providerId="LiveId" clId="{1E3AE819-908A-45BB-B49A-0209C5D34545}" dt="2021-10-06T05:28:57.435" v="11" actId="478"/>
          <ac:picMkLst>
            <pc:docMk/>
            <pc:sldMk cId="4040135744" sldId="342"/>
            <ac:picMk id="8" creationId="{D4EF2164-4F8E-49BB-84ED-1FC95C44481C}"/>
          </ac:picMkLst>
        </pc:picChg>
      </pc:sldChg>
      <pc:sldChg chg="addSp delSp modSp add mod">
        <pc:chgData name="Ting Liu" userId="5a0c20175071b093" providerId="LiveId" clId="{1E3AE819-908A-45BB-B49A-0209C5D34545}" dt="2021-10-06T18:43:00.579" v="2270" actId="20577"/>
        <pc:sldMkLst>
          <pc:docMk/>
          <pc:sldMk cId="695046373" sldId="343"/>
        </pc:sldMkLst>
        <pc:spChg chg="mod">
          <ac:chgData name="Ting Liu" userId="5a0c20175071b093" providerId="LiveId" clId="{1E3AE819-908A-45BB-B49A-0209C5D34545}" dt="2021-10-06T18:43:00.579" v="2270" actId="20577"/>
          <ac:spMkLst>
            <pc:docMk/>
            <pc:sldMk cId="695046373" sldId="343"/>
            <ac:spMk id="2" creationId="{D26B3A40-B693-4D9A-B096-64836B05AC70}"/>
          </ac:spMkLst>
        </pc:spChg>
        <pc:spChg chg="add mod">
          <ac:chgData name="Ting Liu" userId="5a0c20175071b093" providerId="LiveId" clId="{1E3AE819-908A-45BB-B49A-0209C5D34545}" dt="2021-10-06T06:57:12.297" v="36" actId="14100"/>
          <ac:spMkLst>
            <pc:docMk/>
            <pc:sldMk cId="695046373" sldId="343"/>
            <ac:spMk id="9" creationId="{6DE6D03E-78D9-4C2B-A2A9-B9FA602399D9}"/>
          </ac:spMkLst>
        </pc:spChg>
        <pc:spChg chg="del">
          <ac:chgData name="Ting Liu" userId="5a0c20175071b093" providerId="LiveId" clId="{1E3AE819-908A-45BB-B49A-0209C5D34545}" dt="2021-10-06T06:56:15.757" v="26" actId="478"/>
          <ac:spMkLst>
            <pc:docMk/>
            <pc:sldMk cId="695046373" sldId="343"/>
            <ac:spMk id="13" creationId="{8A1A85AF-97CD-4AB1-88D7-63976465578C}"/>
          </ac:spMkLst>
        </pc:spChg>
        <pc:picChg chg="del">
          <ac:chgData name="Ting Liu" userId="5a0c20175071b093" providerId="LiveId" clId="{1E3AE819-908A-45BB-B49A-0209C5D34545}" dt="2021-10-06T06:56:12.302" v="25" actId="478"/>
          <ac:picMkLst>
            <pc:docMk/>
            <pc:sldMk cId="695046373" sldId="343"/>
            <ac:picMk id="4" creationId="{003DA5D9-7253-4568-9B5F-A5DAD5733601}"/>
          </ac:picMkLst>
        </pc:picChg>
        <pc:picChg chg="add mod">
          <ac:chgData name="Ting Liu" userId="5a0c20175071b093" providerId="LiveId" clId="{1E3AE819-908A-45BB-B49A-0209C5D34545}" dt="2021-10-06T06:56:58.362" v="32" actId="1076"/>
          <ac:picMkLst>
            <pc:docMk/>
            <pc:sldMk cId="695046373" sldId="343"/>
            <ac:picMk id="6" creationId="{71715BEE-EFB5-45CC-970D-D06CB4E50EAD}"/>
          </ac:picMkLst>
        </pc:picChg>
      </pc:sldChg>
      <pc:sldChg chg="addSp delSp modSp add mod">
        <pc:chgData name="Ting Liu" userId="5a0c20175071b093" providerId="LiveId" clId="{1E3AE819-908A-45BB-B49A-0209C5D34545}" dt="2021-10-06T18:18:25.392" v="817" actId="20577"/>
        <pc:sldMkLst>
          <pc:docMk/>
          <pc:sldMk cId="3011458219" sldId="344"/>
        </pc:sldMkLst>
        <pc:spChg chg="mod">
          <ac:chgData name="Ting Liu" userId="5a0c20175071b093" providerId="LiveId" clId="{1E3AE819-908A-45BB-B49A-0209C5D34545}" dt="2021-10-06T18:13:42.708" v="642" actId="20577"/>
          <ac:spMkLst>
            <pc:docMk/>
            <pc:sldMk cId="3011458219" sldId="344"/>
            <ac:spMk id="2" creationId="{CE90D962-9017-4618-938E-6FBD50736935}"/>
          </ac:spMkLst>
        </pc:spChg>
        <pc:spChg chg="del">
          <ac:chgData name="Ting Liu" userId="5a0c20175071b093" providerId="LiveId" clId="{1E3AE819-908A-45BB-B49A-0209C5D34545}" dt="2021-10-06T18:13:51.788" v="644" actId="478"/>
          <ac:spMkLst>
            <pc:docMk/>
            <pc:sldMk cId="3011458219" sldId="344"/>
            <ac:spMk id="9" creationId="{255DAF89-7A4C-4485-8A34-16F99B6A66F0}"/>
          </ac:spMkLst>
        </pc:spChg>
        <pc:spChg chg="add mod">
          <ac:chgData name="Ting Liu" userId="5a0c20175071b093" providerId="LiveId" clId="{1E3AE819-908A-45BB-B49A-0209C5D34545}" dt="2021-10-06T18:18:00.005" v="738" actId="1076"/>
          <ac:spMkLst>
            <pc:docMk/>
            <pc:sldMk cId="3011458219" sldId="344"/>
            <ac:spMk id="11" creationId="{DFC7FD90-E90C-42C2-AC62-0235EEFD6628}"/>
          </ac:spMkLst>
        </pc:spChg>
        <pc:spChg chg="add mod">
          <ac:chgData name="Ting Liu" userId="5a0c20175071b093" providerId="LiveId" clId="{1E3AE819-908A-45BB-B49A-0209C5D34545}" dt="2021-10-06T18:18:25.392" v="817" actId="20577"/>
          <ac:spMkLst>
            <pc:docMk/>
            <pc:sldMk cId="3011458219" sldId="344"/>
            <ac:spMk id="13" creationId="{1C98EAD6-4169-4F3D-9273-1FF1048EC2BE}"/>
          </ac:spMkLst>
        </pc:spChg>
        <pc:spChg chg="del mod">
          <ac:chgData name="Ting Liu" userId="5a0c20175071b093" providerId="LiveId" clId="{1E3AE819-908A-45BB-B49A-0209C5D34545}" dt="2021-10-06T18:13:53.931" v="647" actId="478"/>
          <ac:spMkLst>
            <pc:docMk/>
            <pc:sldMk cId="3011458219" sldId="344"/>
            <ac:spMk id="15" creationId="{EA7DFCB0-DE02-42C0-816B-B3589FBDEF40}"/>
          </ac:spMkLst>
        </pc:spChg>
        <pc:spChg chg="del">
          <ac:chgData name="Ting Liu" userId="5a0c20175071b093" providerId="LiveId" clId="{1E3AE819-908A-45BB-B49A-0209C5D34545}" dt="2021-10-06T18:13:56.435" v="649" actId="478"/>
          <ac:spMkLst>
            <pc:docMk/>
            <pc:sldMk cId="3011458219" sldId="344"/>
            <ac:spMk id="16" creationId="{7F9C3ED4-51B5-4DE2-A9C0-51D6ED26E3EA}"/>
          </ac:spMkLst>
        </pc:spChg>
        <pc:spChg chg="del">
          <ac:chgData name="Ting Liu" userId="5a0c20175071b093" providerId="LiveId" clId="{1E3AE819-908A-45BB-B49A-0209C5D34545}" dt="2021-10-06T18:14:00.292" v="652" actId="478"/>
          <ac:spMkLst>
            <pc:docMk/>
            <pc:sldMk cId="3011458219" sldId="344"/>
            <ac:spMk id="17" creationId="{68193CA0-0530-47C6-B7BF-B409A7953CFA}"/>
          </ac:spMkLst>
        </pc:spChg>
        <pc:spChg chg="del">
          <ac:chgData name="Ting Liu" userId="5a0c20175071b093" providerId="LiveId" clId="{1E3AE819-908A-45BB-B49A-0209C5D34545}" dt="2021-10-06T18:13:58.283" v="650" actId="478"/>
          <ac:spMkLst>
            <pc:docMk/>
            <pc:sldMk cId="3011458219" sldId="344"/>
            <ac:spMk id="18" creationId="{86CA61DF-6F1C-4E96-96F0-B83D7B29B137}"/>
          </ac:spMkLst>
        </pc:spChg>
        <pc:spChg chg="del">
          <ac:chgData name="Ting Liu" userId="5a0c20175071b093" providerId="LiveId" clId="{1E3AE819-908A-45BB-B49A-0209C5D34545}" dt="2021-10-06T18:13:55.347" v="648" actId="478"/>
          <ac:spMkLst>
            <pc:docMk/>
            <pc:sldMk cId="3011458219" sldId="344"/>
            <ac:spMk id="19" creationId="{866B176D-D96A-4CD7-B174-72AB03290B4C}"/>
          </ac:spMkLst>
        </pc:spChg>
        <pc:spChg chg="del">
          <ac:chgData name="Ting Liu" userId="5a0c20175071b093" providerId="LiveId" clId="{1E3AE819-908A-45BB-B49A-0209C5D34545}" dt="2021-10-06T18:14:03.459" v="655" actId="478"/>
          <ac:spMkLst>
            <pc:docMk/>
            <pc:sldMk cId="3011458219" sldId="344"/>
            <ac:spMk id="20" creationId="{C0466765-B2F7-4153-BF0C-5B9375A99D26}"/>
          </ac:spMkLst>
        </pc:spChg>
        <pc:spChg chg="del">
          <ac:chgData name="Ting Liu" userId="5a0c20175071b093" providerId="LiveId" clId="{1E3AE819-908A-45BB-B49A-0209C5D34545}" dt="2021-10-06T18:14:06.924" v="658" actId="478"/>
          <ac:spMkLst>
            <pc:docMk/>
            <pc:sldMk cId="3011458219" sldId="344"/>
            <ac:spMk id="21" creationId="{CCACA526-810F-4079-BE05-48DE78E6FF1D}"/>
          </ac:spMkLst>
        </pc:spChg>
        <pc:spChg chg="del">
          <ac:chgData name="Ting Liu" userId="5a0c20175071b093" providerId="LiveId" clId="{1E3AE819-908A-45BB-B49A-0209C5D34545}" dt="2021-10-06T18:14:08.076" v="659" actId="478"/>
          <ac:spMkLst>
            <pc:docMk/>
            <pc:sldMk cId="3011458219" sldId="344"/>
            <ac:spMk id="22" creationId="{F8A88F36-32D5-41D9-9EFE-9C84B5742029}"/>
          </ac:spMkLst>
        </pc:spChg>
        <pc:spChg chg="del">
          <ac:chgData name="Ting Liu" userId="5a0c20175071b093" providerId="LiveId" clId="{1E3AE819-908A-45BB-B49A-0209C5D34545}" dt="2021-10-06T18:14:04.588" v="656" actId="478"/>
          <ac:spMkLst>
            <pc:docMk/>
            <pc:sldMk cId="3011458219" sldId="344"/>
            <ac:spMk id="23" creationId="{8694CDD9-580F-4A7E-83D2-A7A7534FDB80}"/>
          </ac:spMkLst>
        </pc:spChg>
        <pc:spChg chg="del">
          <ac:chgData name="Ting Liu" userId="5a0c20175071b093" providerId="LiveId" clId="{1E3AE819-908A-45BB-B49A-0209C5D34545}" dt="2021-10-06T18:14:02.196" v="654" actId="478"/>
          <ac:spMkLst>
            <pc:docMk/>
            <pc:sldMk cId="3011458219" sldId="344"/>
            <ac:spMk id="24" creationId="{278AF9C1-1FF5-482A-A9CC-5AFDA5F0D6BE}"/>
          </ac:spMkLst>
        </pc:spChg>
        <pc:spChg chg="add mod">
          <ac:chgData name="Ting Liu" userId="5a0c20175071b093" providerId="LiveId" clId="{1E3AE819-908A-45BB-B49A-0209C5D34545}" dt="2021-10-06T18:18:00.005" v="738" actId="1076"/>
          <ac:spMkLst>
            <pc:docMk/>
            <pc:sldMk cId="3011458219" sldId="344"/>
            <ac:spMk id="25" creationId="{3859E464-1247-47E1-842C-1DAEB73DE62B}"/>
          </ac:spMkLst>
        </pc:spChg>
        <pc:picChg chg="del">
          <ac:chgData name="Ting Liu" userId="5a0c20175071b093" providerId="LiveId" clId="{1E3AE819-908A-45BB-B49A-0209C5D34545}" dt="2021-10-06T18:13:50.340" v="643" actId="478"/>
          <ac:picMkLst>
            <pc:docMk/>
            <pc:sldMk cId="3011458219" sldId="344"/>
            <ac:picMk id="4" creationId="{01BD275B-2CBC-4FE0-A4DA-42EADFEE68CE}"/>
          </ac:picMkLst>
        </pc:picChg>
        <pc:picChg chg="add mod modCrop">
          <ac:chgData name="Ting Liu" userId="5a0c20175071b093" providerId="LiveId" clId="{1E3AE819-908A-45BB-B49A-0209C5D34545}" dt="2021-10-06T18:18:00.005" v="738" actId="1076"/>
          <ac:picMkLst>
            <pc:docMk/>
            <pc:sldMk cId="3011458219" sldId="344"/>
            <ac:picMk id="5" creationId="{1C5B27F2-2D6F-467A-AE8A-37C61BFCFB23}"/>
          </ac:picMkLst>
        </pc:picChg>
        <pc:picChg chg="del">
          <ac:chgData name="Ting Liu" userId="5a0c20175071b093" providerId="LiveId" clId="{1E3AE819-908A-45BB-B49A-0209C5D34545}" dt="2021-10-06T18:13:52.348" v="645" actId="478"/>
          <ac:picMkLst>
            <pc:docMk/>
            <pc:sldMk cId="3011458219" sldId="344"/>
            <ac:picMk id="7" creationId="{84DF372C-2C77-4E6B-BC11-517D7FEB3F92}"/>
          </ac:picMkLst>
        </pc:picChg>
        <pc:picChg chg="add mod modCrop">
          <ac:chgData name="Ting Liu" userId="5a0c20175071b093" providerId="LiveId" clId="{1E3AE819-908A-45BB-B49A-0209C5D34545}" dt="2021-10-06T18:18:00.005" v="738" actId="1076"/>
          <ac:picMkLst>
            <pc:docMk/>
            <pc:sldMk cId="3011458219" sldId="344"/>
            <ac:picMk id="8" creationId="{CED48944-744A-4322-A0F6-5E0F0E21B5BD}"/>
          </ac:picMkLst>
        </pc:picChg>
        <pc:picChg chg="del">
          <ac:chgData name="Ting Liu" userId="5a0c20175071b093" providerId="LiveId" clId="{1E3AE819-908A-45BB-B49A-0209C5D34545}" dt="2021-10-06T18:13:59.077" v="651" actId="478"/>
          <ac:picMkLst>
            <pc:docMk/>
            <pc:sldMk cId="3011458219" sldId="344"/>
            <ac:picMk id="10" creationId="{1C5880F9-7AC7-4581-8BC9-5326235AC329}"/>
          </ac:picMkLst>
        </pc:picChg>
        <pc:picChg chg="del">
          <ac:chgData name="Ting Liu" userId="5a0c20175071b093" providerId="LiveId" clId="{1E3AE819-908A-45BB-B49A-0209C5D34545}" dt="2021-10-06T18:14:00.956" v="653" actId="478"/>
          <ac:picMkLst>
            <pc:docMk/>
            <pc:sldMk cId="3011458219" sldId="344"/>
            <ac:picMk id="12" creationId="{18581E84-C4F9-47FC-B25A-1124C015F8E2}"/>
          </ac:picMkLst>
        </pc:picChg>
        <pc:picChg chg="del">
          <ac:chgData name="Ting Liu" userId="5a0c20175071b093" providerId="LiveId" clId="{1E3AE819-908A-45BB-B49A-0209C5D34545}" dt="2021-10-06T18:14:05.252" v="657" actId="478"/>
          <ac:picMkLst>
            <pc:docMk/>
            <pc:sldMk cId="3011458219" sldId="344"/>
            <ac:picMk id="14" creationId="{204624FC-3B68-4A89-B152-DD8C4CD7072A}"/>
          </ac:picMkLst>
        </pc:picChg>
      </pc:sldChg>
      <pc:sldChg chg="addSp delSp modSp add mod">
        <pc:chgData name="Ting Liu" userId="5a0c20175071b093" providerId="LiveId" clId="{1E3AE819-908A-45BB-B49A-0209C5D34545}" dt="2021-10-06T18:32:58.917" v="1583" actId="20577"/>
        <pc:sldMkLst>
          <pc:docMk/>
          <pc:sldMk cId="3861798404" sldId="345"/>
        </pc:sldMkLst>
        <pc:spChg chg="mod">
          <ac:chgData name="Ting Liu" userId="5a0c20175071b093" providerId="LiveId" clId="{1E3AE819-908A-45BB-B49A-0209C5D34545}" dt="2021-10-06T18:32:58.917" v="1583" actId="20577"/>
          <ac:spMkLst>
            <pc:docMk/>
            <pc:sldMk cId="3861798404" sldId="345"/>
            <ac:spMk id="2" creationId="{CE90D962-9017-4618-938E-6FBD50736935}"/>
          </ac:spMkLst>
        </pc:spChg>
        <pc:spChg chg="del">
          <ac:chgData name="Ting Liu" userId="5a0c20175071b093" providerId="LiveId" clId="{1E3AE819-908A-45BB-B49A-0209C5D34545}" dt="2021-10-06T18:28:09.900" v="1219" actId="478"/>
          <ac:spMkLst>
            <pc:docMk/>
            <pc:sldMk cId="3861798404" sldId="345"/>
            <ac:spMk id="3" creationId="{BFC3F543-EA7A-40A5-B944-EE0EE492C189}"/>
          </ac:spMkLst>
        </pc:spChg>
        <pc:spChg chg="add del mod">
          <ac:chgData name="Ting Liu" userId="5a0c20175071b093" providerId="LiveId" clId="{1E3AE819-908A-45BB-B49A-0209C5D34545}" dt="2021-10-06T18:28:12.009" v="1220" actId="478"/>
          <ac:spMkLst>
            <pc:docMk/>
            <pc:sldMk cId="3861798404" sldId="345"/>
            <ac:spMk id="5" creationId="{44477974-3ECD-41D1-A930-316504C2BE64}"/>
          </ac:spMkLst>
        </pc:spChg>
        <pc:spChg chg="add mod">
          <ac:chgData name="Ting Liu" userId="5a0c20175071b093" providerId="LiveId" clId="{1E3AE819-908A-45BB-B49A-0209C5D34545}" dt="2021-10-06T18:32:49.941" v="1572" actId="20577"/>
          <ac:spMkLst>
            <pc:docMk/>
            <pc:sldMk cId="3861798404" sldId="345"/>
            <ac:spMk id="8" creationId="{4F3276D1-BCB8-4EB9-A185-94615AFDC355}"/>
          </ac:spMkLst>
        </pc:spChg>
        <pc:picChg chg="add del mod">
          <ac:chgData name="Ting Liu" userId="5a0c20175071b093" providerId="LiveId" clId="{1E3AE819-908A-45BB-B49A-0209C5D34545}" dt="2021-10-06T18:28:17.921" v="1223" actId="478"/>
          <ac:picMkLst>
            <pc:docMk/>
            <pc:sldMk cId="3861798404" sldId="345"/>
            <ac:picMk id="6" creationId="{5930131C-3AE2-4895-A9EF-5E893C6B8E61}"/>
          </ac:picMkLst>
        </pc:picChg>
        <pc:picChg chg="add mod">
          <ac:chgData name="Ting Liu" userId="5a0c20175071b093" providerId="LiveId" clId="{1E3AE819-908A-45BB-B49A-0209C5D34545}" dt="2021-10-06T18:28:58.239" v="1225" actId="1076"/>
          <ac:picMkLst>
            <pc:docMk/>
            <pc:sldMk cId="3861798404" sldId="345"/>
            <ac:picMk id="7" creationId="{A9D87D65-70D1-4C08-B6E7-B512D01DA9B6}"/>
          </ac:picMkLst>
        </pc:picChg>
      </pc:sldChg>
      <pc:sldChg chg="addSp delSp modSp add mod">
        <pc:chgData name="Ting Liu" userId="5a0c20175071b093" providerId="LiveId" clId="{1E3AE819-908A-45BB-B49A-0209C5D34545}" dt="2021-10-06T18:33:57.410" v="1677" actId="1076"/>
        <pc:sldMkLst>
          <pc:docMk/>
          <pc:sldMk cId="2338814701" sldId="346"/>
        </pc:sldMkLst>
        <pc:spChg chg="mod">
          <ac:chgData name="Ting Liu" userId="5a0c20175071b093" providerId="LiveId" clId="{1E3AE819-908A-45BB-B49A-0209C5D34545}" dt="2021-10-06T18:33:57.410" v="1677" actId="1076"/>
          <ac:spMkLst>
            <pc:docMk/>
            <pc:sldMk cId="2338814701" sldId="346"/>
            <ac:spMk id="2" creationId="{CE90D962-9017-4618-938E-6FBD50736935}"/>
          </ac:spMkLst>
        </pc:spChg>
        <pc:spChg chg="del">
          <ac:chgData name="Ting Liu" userId="5a0c20175071b093" providerId="LiveId" clId="{1E3AE819-908A-45BB-B49A-0209C5D34545}" dt="2021-10-06T18:33:27.203" v="1668" actId="478"/>
          <ac:spMkLst>
            <pc:docMk/>
            <pc:sldMk cId="2338814701" sldId="346"/>
            <ac:spMk id="8" creationId="{4F3276D1-BCB8-4EB9-A185-94615AFDC355}"/>
          </ac:spMkLst>
        </pc:spChg>
        <pc:picChg chg="add mod modCrop">
          <ac:chgData name="Ting Liu" userId="5a0c20175071b093" providerId="LiveId" clId="{1E3AE819-908A-45BB-B49A-0209C5D34545}" dt="2021-10-06T18:33:54.416" v="1676" actId="1076"/>
          <ac:picMkLst>
            <pc:docMk/>
            <pc:sldMk cId="2338814701" sldId="346"/>
            <ac:picMk id="4" creationId="{F42EA2E5-E72F-4E5C-AE7B-774BE59D9626}"/>
          </ac:picMkLst>
        </pc:picChg>
        <pc:picChg chg="del">
          <ac:chgData name="Ting Liu" userId="5a0c20175071b093" providerId="LiveId" clId="{1E3AE819-908A-45BB-B49A-0209C5D34545}" dt="2021-10-06T18:33:25.522" v="1667" actId="478"/>
          <ac:picMkLst>
            <pc:docMk/>
            <pc:sldMk cId="2338814701" sldId="346"/>
            <ac:picMk id="7" creationId="{A9D87D65-70D1-4C08-B6E7-B512D01DA9B6}"/>
          </ac:picMkLst>
        </pc:picChg>
      </pc:sldChg>
      <pc:sldChg chg="addSp modSp add mod">
        <pc:chgData name="Ting Liu" userId="5a0c20175071b093" providerId="LiveId" clId="{1E3AE819-908A-45BB-B49A-0209C5D34545}" dt="2021-10-06T18:34:41.106" v="1734" actId="20577"/>
        <pc:sldMkLst>
          <pc:docMk/>
          <pc:sldMk cId="3100327440" sldId="347"/>
        </pc:sldMkLst>
        <pc:spChg chg="add mod">
          <ac:chgData name="Ting Liu" userId="5a0c20175071b093" providerId="LiveId" clId="{1E3AE819-908A-45BB-B49A-0209C5D34545}" dt="2021-10-06T18:34:41.106" v="1734" actId="20577"/>
          <ac:spMkLst>
            <pc:docMk/>
            <pc:sldMk cId="3100327440" sldId="347"/>
            <ac:spMk id="3" creationId="{38262C00-546E-4AB6-9B7B-4F59256616E3}"/>
          </ac:spMkLst>
        </pc:spChg>
        <pc:picChg chg="mod">
          <ac:chgData name="Ting Liu" userId="5a0c20175071b093" providerId="LiveId" clId="{1E3AE819-908A-45BB-B49A-0209C5D34545}" dt="2021-10-06T18:34:12.526" v="1679" actId="1076"/>
          <ac:picMkLst>
            <pc:docMk/>
            <pc:sldMk cId="3100327440" sldId="347"/>
            <ac:picMk id="4" creationId="{F42EA2E5-E72F-4E5C-AE7B-774BE59D9626}"/>
          </ac:picMkLst>
        </pc:picChg>
      </pc:sldChg>
      <pc:sldChg chg="addSp delSp modSp add mod">
        <pc:chgData name="Ting Liu" userId="5a0c20175071b093" providerId="LiveId" clId="{1E3AE819-908A-45BB-B49A-0209C5D34545}" dt="2021-10-06T18:38:55.628" v="2062" actId="1076"/>
        <pc:sldMkLst>
          <pc:docMk/>
          <pc:sldMk cId="149056059" sldId="348"/>
        </pc:sldMkLst>
        <pc:spChg chg="mod">
          <ac:chgData name="Ting Liu" userId="5a0c20175071b093" providerId="LiveId" clId="{1E3AE819-908A-45BB-B49A-0209C5D34545}" dt="2021-10-06T18:35:29.907" v="1815" actId="20577"/>
          <ac:spMkLst>
            <pc:docMk/>
            <pc:sldMk cId="149056059" sldId="348"/>
            <ac:spMk id="2" creationId="{CE90D962-9017-4618-938E-6FBD50736935}"/>
          </ac:spMkLst>
        </pc:spChg>
        <pc:spChg chg="mod">
          <ac:chgData name="Ting Liu" userId="5a0c20175071b093" providerId="LiveId" clId="{1E3AE819-908A-45BB-B49A-0209C5D34545}" dt="2021-10-06T18:37:32.653" v="2051" actId="255"/>
          <ac:spMkLst>
            <pc:docMk/>
            <pc:sldMk cId="149056059" sldId="348"/>
            <ac:spMk id="3" creationId="{38262C00-546E-4AB6-9B7B-4F59256616E3}"/>
          </ac:spMkLst>
        </pc:spChg>
        <pc:picChg chg="del">
          <ac:chgData name="Ting Liu" userId="5a0c20175071b093" providerId="LiveId" clId="{1E3AE819-908A-45BB-B49A-0209C5D34545}" dt="2021-10-06T18:38:27.298" v="2052" actId="478"/>
          <ac:picMkLst>
            <pc:docMk/>
            <pc:sldMk cId="149056059" sldId="348"/>
            <ac:picMk id="4" creationId="{F42EA2E5-E72F-4E5C-AE7B-774BE59D9626}"/>
          </ac:picMkLst>
        </pc:picChg>
        <pc:picChg chg="add mod modCrop">
          <ac:chgData name="Ting Liu" userId="5a0c20175071b093" providerId="LiveId" clId="{1E3AE819-908A-45BB-B49A-0209C5D34545}" dt="2021-10-06T18:38:55.628" v="2062" actId="1076"/>
          <ac:picMkLst>
            <pc:docMk/>
            <pc:sldMk cId="149056059" sldId="348"/>
            <ac:picMk id="6" creationId="{41A126A1-F41F-4527-B3DE-8AF875603F43}"/>
          </ac:picMkLst>
        </pc:picChg>
      </pc:sldChg>
      <pc:sldChg chg="addSp delSp modSp add mod">
        <pc:chgData name="Ting Liu" userId="5a0c20175071b093" providerId="LiveId" clId="{1E3AE819-908A-45BB-B49A-0209C5D34545}" dt="2021-10-06T18:51:39.995" v="2368" actId="1076"/>
        <pc:sldMkLst>
          <pc:docMk/>
          <pc:sldMk cId="386727673" sldId="349"/>
        </pc:sldMkLst>
        <pc:spChg chg="mod">
          <ac:chgData name="Ting Liu" userId="5a0c20175071b093" providerId="LiveId" clId="{1E3AE819-908A-45BB-B49A-0209C5D34545}" dt="2021-10-06T18:50:18.806" v="2336" actId="1076"/>
          <ac:spMkLst>
            <pc:docMk/>
            <pc:sldMk cId="386727673" sldId="349"/>
            <ac:spMk id="2" creationId="{D26B3A40-B693-4D9A-B096-64836B05AC70}"/>
          </ac:spMkLst>
        </pc:spChg>
        <pc:spChg chg="add mod">
          <ac:chgData name="Ting Liu" userId="5a0c20175071b093" providerId="LiveId" clId="{1E3AE819-908A-45BB-B49A-0209C5D34545}" dt="2021-10-06T18:51:34.253" v="2367" actId="20577"/>
          <ac:spMkLst>
            <pc:docMk/>
            <pc:sldMk cId="386727673" sldId="349"/>
            <ac:spMk id="8" creationId="{FAB67F50-7B5D-47AF-85D9-932505244868}"/>
          </ac:spMkLst>
        </pc:spChg>
        <pc:spChg chg="del">
          <ac:chgData name="Ting Liu" userId="5a0c20175071b093" providerId="LiveId" clId="{1E3AE819-908A-45BB-B49A-0209C5D34545}" dt="2021-10-06T18:46:21.099" v="2326" actId="478"/>
          <ac:spMkLst>
            <pc:docMk/>
            <pc:sldMk cId="386727673" sldId="349"/>
            <ac:spMk id="9" creationId="{1846155F-3B1D-4D3A-8812-A7D5B7BFF2ED}"/>
          </ac:spMkLst>
        </pc:spChg>
        <pc:spChg chg="del">
          <ac:chgData name="Ting Liu" userId="5a0c20175071b093" providerId="LiveId" clId="{1E3AE819-908A-45BB-B49A-0209C5D34545}" dt="2021-10-06T18:46:21.955" v="2327" actId="478"/>
          <ac:spMkLst>
            <pc:docMk/>
            <pc:sldMk cId="386727673" sldId="349"/>
            <ac:spMk id="12" creationId="{FF299AF5-2278-40EA-9BA7-4DEE6572C81F}"/>
          </ac:spMkLst>
        </pc:spChg>
        <pc:graphicFrameChg chg="add mod modGraphic">
          <ac:chgData name="Ting Liu" userId="5a0c20175071b093" providerId="LiveId" clId="{1E3AE819-908A-45BB-B49A-0209C5D34545}" dt="2021-10-06T18:51:39.995" v="2368" actId="1076"/>
          <ac:graphicFrameMkLst>
            <pc:docMk/>
            <pc:sldMk cId="386727673" sldId="349"/>
            <ac:graphicFrameMk id="7" creationId="{70CE047C-6342-4561-A886-FCD4E99B487B}"/>
          </ac:graphicFrameMkLst>
        </pc:graphicFrameChg>
        <pc:picChg chg="del">
          <ac:chgData name="Ting Liu" userId="5a0c20175071b093" providerId="LiveId" clId="{1E3AE819-908A-45BB-B49A-0209C5D34545}" dt="2021-10-06T18:46:19.379" v="2324" actId="478"/>
          <ac:picMkLst>
            <pc:docMk/>
            <pc:sldMk cId="386727673" sldId="349"/>
            <ac:picMk id="4" creationId="{003DA5D9-7253-4568-9B5F-A5DAD5733601}"/>
          </ac:picMkLst>
        </pc:picChg>
        <pc:picChg chg="add mod modCrop">
          <ac:chgData name="Ting Liu" userId="5a0c20175071b093" providerId="LiveId" clId="{1E3AE819-908A-45BB-B49A-0209C5D34545}" dt="2021-10-06T18:50:20.692" v="2337" actId="1076"/>
          <ac:picMkLst>
            <pc:docMk/>
            <pc:sldMk cId="386727673" sldId="349"/>
            <ac:picMk id="5" creationId="{FF7F87BC-F1CE-45E3-A605-22D7417432EA}"/>
          </ac:picMkLst>
        </pc:picChg>
        <pc:picChg chg="del">
          <ac:chgData name="Ting Liu" userId="5a0c20175071b093" providerId="LiveId" clId="{1E3AE819-908A-45BB-B49A-0209C5D34545}" dt="2021-10-06T18:46:20.371" v="2325" actId="478"/>
          <ac:picMkLst>
            <pc:docMk/>
            <pc:sldMk cId="386727673" sldId="349"/>
            <ac:picMk id="6" creationId="{7A080AF1-1AC7-4044-88C2-4F994B3A41D1}"/>
          </ac:picMkLst>
        </pc:picChg>
      </pc:sldChg>
      <pc:sldChg chg="addSp delSp modSp add mod">
        <pc:chgData name="Ting Liu" userId="5a0c20175071b093" providerId="LiveId" clId="{1E3AE819-908A-45BB-B49A-0209C5D34545}" dt="2021-10-06T18:53:05.995" v="2441" actId="1076"/>
        <pc:sldMkLst>
          <pc:docMk/>
          <pc:sldMk cId="999053854" sldId="350"/>
        </pc:sldMkLst>
        <pc:spChg chg="mod">
          <ac:chgData name="Ting Liu" userId="5a0c20175071b093" providerId="LiveId" clId="{1E3AE819-908A-45BB-B49A-0209C5D34545}" dt="2021-10-06T18:52:30.377" v="2432" actId="14100"/>
          <ac:spMkLst>
            <pc:docMk/>
            <pc:sldMk cId="999053854" sldId="350"/>
            <ac:spMk id="2" creationId="{D26B3A40-B693-4D9A-B096-64836B05AC70}"/>
          </ac:spMkLst>
        </pc:spChg>
        <pc:graphicFrameChg chg="mod modGraphic">
          <ac:chgData name="Ting Liu" userId="5a0c20175071b093" providerId="LiveId" clId="{1E3AE819-908A-45BB-B49A-0209C5D34545}" dt="2021-10-06T18:51:54.302" v="2371"/>
          <ac:graphicFrameMkLst>
            <pc:docMk/>
            <pc:sldMk cId="999053854" sldId="350"/>
            <ac:graphicFrameMk id="7" creationId="{70CE047C-6342-4561-A886-FCD4E99B487B}"/>
          </ac:graphicFrameMkLst>
        </pc:graphicFrameChg>
        <pc:picChg chg="add mod modCrop">
          <ac:chgData name="Ting Liu" userId="5a0c20175071b093" providerId="LiveId" clId="{1E3AE819-908A-45BB-B49A-0209C5D34545}" dt="2021-10-06T18:53:05.995" v="2441" actId="1076"/>
          <ac:picMkLst>
            <pc:docMk/>
            <pc:sldMk cId="999053854" sldId="350"/>
            <ac:picMk id="4" creationId="{F65606CB-544B-4A15-B02F-501AEDCF81E8}"/>
          </ac:picMkLst>
        </pc:picChg>
        <pc:picChg chg="del">
          <ac:chgData name="Ting Liu" userId="5a0c20175071b093" providerId="LiveId" clId="{1E3AE819-908A-45BB-B49A-0209C5D34545}" dt="2021-10-06T18:52:44.717" v="2433" actId="478"/>
          <ac:picMkLst>
            <pc:docMk/>
            <pc:sldMk cId="999053854" sldId="350"/>
            <ac:picMk id="5" creationId="{FF7F87BC-F1CE-45E3-A605-22D7417432EA}"/>
          </ac:picMkLst>
        </pc:picChg>
      </pc:sldChg>
      <pc:sldChg chg="addSp delSp modSp add mod">
        <pc:chgData name="Ting Liu" userId="5a0c20175071b093" providerId="LiveId" clId="{1E3AE819-908A-45BB-B49A-0209C5D34545}" dt="2021-10-06T18:56:07.885" v="2539" actId="20577"/>
        <pc:sldMkLst>
          <pc:docMk/>
          <pc:sldMk cId="4003784109" sldId="351"/>
        </pc:sldMkLst>
        <pc:spChg chg="mod">
          <ac:chgData name="Ting Liu" userId="5a0c20175071b093" providerId="LiveId" clId="{1E3AE819-908A-45BB-B49A-0209C5D34545}" dt="2021-10-06T18:56:07.885" v="2539" actId="20577"/>
          <ac:spMkLst>
            <pc:docMk/>
            <pc:sldMk cId="4003784109" sldId="351"/>
            <ac:spMk id="2" creationId="{D26B3A40-B693-4D9A-B096-64836B05AC70}"/>
          </ac:spMkLst>
        </pc:spChg>
        <pc:spChg chg="del">
          <ac:chgData name="Ting Liu" userId="5a0c20175071b093" providerId="LiveId" clId="{1E3AE819-908A-45BB-B49A-0209C5D34545}" dt="2021-10-06T18:53:35.837" v="2451" actId="478"/>
          <ac:spMkLst>
            <pc:docMk/>
            <pc:sldMk cId="4003784109" sldId="351"/>
            <ac:spMk id="8" creationId="{FAB67F50-7B5D-47AF-85D9-932505244868}"/>
          </ac:spMkLst>
        </pc:spChg>
        <pc:graphicFrameChg chg="del">
          <ac:chgData name="Ting Liu" userId="5a0c20175071b093" providerId="LiveId" clId="{1E3AE819-908A-45BB-B49A-0209C5D34545}" dt="2021-10-06T18:53:34.591" v="2450" actId="478"/>
          <ac:graphicFrameMkLst>
            <pc:docMk/>
            <pc:sldMk cId="4003784109" sldId="351"/>
            <ac:graphicFrameMk id="7" creationId="{70CE047C-6342-4561-A886-FCD4E99B487B}"/>
          </ac:graphicFrameMkLst>
        </pc:graphicFrameChg>
        <pc:picChg chg="add mod modCrop">
          <ac:chgData name="Ting Liu" userId="5a0c20175071b093" providerId="LiveId" clId="{1E3AE819-908A-45BB-B49A-0209C5D34545}" dt="2021-10-06T18:54:23.265" v="2471" actId="1076"/>
          <ac:picMkLst>
            <pc:docMk/>
            <pc:sldMk cId="4003784109" sldId="351"/>
            <ac:picMk id="4" creationId="{125245C3-078C-4CEF-AED5-81B1BAFF060B}"/>
          </ac:picMkLst>
        </pc:picChg>
        <pc:picChg chg="del">
          <ac:chgData name="Ting Liu" userId="5a0c20175071b093" providerId="LiveId" clId="{1E3AE819-908A-45BB-B49A-0209C5D34545}" dt="2021-10-06T18:53:40.877" v="2452" actId="478"/>
          <ac:picMkLst>
            <pc:docMk/>
            <pc:sldMk cId="4003784109" sldId="351"/>
            <ac:picMk id="5" creationId="{FF7F87BC-F1CE-45E3-A605-22D7417432EA}"/>
          </ac:picMkLst>
        </pc:picChg>
      </pc:sldChg>
      <pc:sldChg chg="addSp delSp modSp add mod">
        <pc:chgData name="Ting Liu" userId="5a0c20175071b093" providerId="LiveId" clId="{1E3AE819-908A-45BB-B49A-0209C5D34545}" dt="2021-10-06T18:56:09.821" v="2540" actId="20577"/>
        <pc:sldMkLst>
          <pc:docMk/>
          <pc:sldMk cId="1509794799" sldId="352"/>
        </pc:sldMkLst>
        <pc:spChg chg="mod">
          <ac:chgData name="Ting Liu" userId="5a0c20175071b093" providerId="LiveId" clId="{1E3AE819-908A-45BB-B49A-0209C5D34545}" dt="2021-10-06T18:56:09.821" v="2540" actId="20577"/>
          <ac:spMkLst>
            <pc:docMk/>
            <pc:sldMk cId="1509794799" sldId="352"/>
            <ac:spMk id="2" creationId="{D26B3A40-B693-4D9A-B096-64836B05AC70}"/>
          </ac:spMkLst>
        </pc:spChg>
        <pc:picChg chg="del">
          <ac:chgData name="Ting Liu" userId="5a0c20175071b093" providerId="LiveId" clId="{1E3AE819-908A-45BB-B49A-0209C5D34545}" dt="2021-10-06T18:53:53.551" v="2458" actId="478"/>
          <ac:picMkLst>
            <pc:docMk/>
            <pc:sldMk cId="1509794799" sldId="352"/>
            <ac:picMk id="4" creationId="{125245C3-078C-4CEF-AED5-81B1BAFF060B}"/>
          </ac:picMkLst>
        </pc:picChg>
        <pc:picChg chg="add mod modCrop">
          <ac:chgData name="Ting Liu" userId="5a0c20175071b093" providerId="LiveId" clId="{1E3AE819-908A-45BB-B49A-0209C5D34545}" dt="2021-10-06T18:54:51.369" v="2475" actId="1076"/>
          <ac:picMkLst>
            <pc:docMk/>
            <pc:sldMk cId="1509794799" sldId="352"/>
            <ac:picMk id="5" creationId="{B6EC91AB-0B04-495D-AFC9-C86BEAF8FC7D}"/>
          </ac:picMkLst>
        </pc:picChg>
      </pc:sldChg>
      <pc:sldChg chg="addSp delSp modSp add mod">
        <pc:chgData name="Ting Liu" userId="5a0c20175071b093" providerId="LiveId" clId="{1E3AE819-908A-45BB-B49A-0209C5D34545}" dt="2021-10-06T18:56:12.381" v="2541" actId="20577"/>
        <pc:sldMkLst>
          <pc:docMk/>
          <pc:sldMk cId="180184786" sldId="353"/>
        </pc:sldMkLst>
        <pc:spChg chg="mod">
          <ac:chgData name="Ting Liu" userId="5a0c20175071b093" providerId="LiveId" clId="{1E3AE819-908A-45BB-B49A-0209C5D34545}" dt="2021-10-06T18:56:12.381" v="2541" actId="20577"/>
          <ac:spMkLst>
            <pc:docMk/>
            <pc:sldMk cId="180184786" sldId="353"/>
            <ac:spMk id="2" creationId="{D26B3A40-B693-4D9A-B096-64836B05AC70}"/>
          </ac:spMkLst>
        </pc:spChg>
        <pc:picChg chg="add mod modCrop">
          <ac:chgData name="Ting Liu" userId="5a0c20175071b093" providerId="LiveId" clId="{1E3AE819-908A-45BB-B49A-0209C5D34545}" dt="2021-10-06T18:55:06.999" v="2478" actId="1076"/>
          <ac:picMkLst>
            <pc:docMk/>
            <pc:sldMk cId="180184786" sldId="353"/>
            <ac:picMk id="4" creationId="{3CB1CFD3-9012-4A08-A529-587DD3490BAA}"/>
          </ac:picMkLst>
        </pc:picChg>
        <pc:picChg chg="del">
          <ac:chgData name="Ting Liu" userId="5a0c20175071b093" providerId="LiveId" clId="{1E3AE819-908A-45BB-B49A-0209C5D34545}" dt="2021-10-06T18:54:03.925" v="2464" actId="478"/>
          <ac:picMkLst>
            <pc:docMk/>
            <pc:sldMk cId="180184786" sldId="353"/>
            <ac:picMk id="5" creationId="{B6EC91AB-0B04-495D-AFC9-C86BEAF8FC7D}"/>
          </ac:picMkLst>
        </pc:picChg>
      </pc:sldChg>
      <pc:sldChg chg="addSp delSp modSp add mod">
        <pc:chgData name="Ting Liu" userId="5a0c20175071b093" providerId="LiveId" clId="{1E3AE819-908A-45BB-B49A-0209C5D34545}" dt="2021-10-06T18:56:45.149" v="2551" actId="1076"/>
        <pc:sldMkLst>
          <pc:docMk/>
          <pc:sldMk cId="283752860" sldId="354"/>
        </pc:sldMkLst>
        <pc:spChg chg="mod">
          <ac:chgData name="Ting Liu" userId="5a0c20175071b093" providerId="LiveId" clId="{1E3AE819-908A-45BB-B49A-0209C5D34545}" dt="2021-10-06T18:56:04.710" v="2538" actId="20577"/>
          <ac:spMkLst>
            <pc:docMk/>
            <pc:sldMk cId="283752860" sldId="354"/>
            <ac:spMk id="2" creationId="{D26B3A40-B693-4D9A-B096-64836B05AC70}"/>
          </ac:spMkLst>
        </pc:spChg>
        <pc:picChg chg="del">
          <ac:chgData name="Ting Liu" userId="5a0c20175071b093" providerId="LiveId" clId="{1E3AE819-908A-45BB-B49A-0209C5D34545}" dt="2021-10-06T18:56:22.197" v="2542" actId="478"/>
          <ac:picMkLst>
            <pc:docMk/>
            <pc:sldMk cId="283752860" sldId="354"/>
            <ac:picMk id="4" creationId="{125245C3-078C-4CEF-AED5-81B1BAFF060B}"/>
          </ac:picMkLst>
        </pc:picChg>
        <pc:picChg chg="add mod modCrop">
          <ac:chgData name="Ting Liu" userId="5a0c20175071b093" providerId="LiveId" clId="{1E3AE819-908A-45BB-B49A-0209C5D34545}" dt="2021-10-06T18:56:45.149" v="2551" actId="1076"/>
          <ac:picMkLst>
            <pc:docMk/>
            <pc:sldMk cId="283752860" sldId="354"/>
            <ac:picMk id="5" creationId="{395AA7D6-CAB5-45A5-BCBE-D4D930B3739C}"/>
          </ac:picMkLst>
        </pc:picChg>
      </pc:sldChg>
      <pc:sldChg chg="addSp delSp modSp add mod">
        <pc:chgData name="Ting Liu" userId="5a0c20175071b093" providerId="LiveId" clId="{1E3AE819-908A-45BB-B49A-0209C5D34545}" dt="2021-10-06T18:57:50.638" v="2565" actId="20577"/>
        <pc:sldMkLst>
          <pc:docMk/>
          <pc:sldMk cId="362401529" sldId="355"/>
        </pc:sldMkLst>
        <pc:spChg chg="mod">
          <ac:chgData name="Ting Liu" userId="5a0c20175071b093" providerId="LiveId" clId="{1E3AE819-908A-45BB-B49A-0209C5D34545}" dt="2021-10-06T18:57:50.638" v="2565" actId="20577"/>
          <ac:spMkLst>
            <pc:docMk/>
            <pc:sldMk cId="362401529" sldId="355"/>
            <ac:spMk id="2" creationId="{D26B3A40-B693-4D9A-B096-64836B05AC70}"/>
          </ac:spMkLst>
        </pc:spChg>
        <pc:picChg chg="add mod modCrop">
          <ac:chgData name="Ting Liu" userId="5a0c20175071b093" providerId="LiveId" clId="{1E3AE819-908A-45BB-B49A-0209C5D34545}" dt="2021-10-06T18:57:45.651" v="2561" actId="1076"/>
          <ac:picMkLst>
            <pc:docMk/>
            <pc:sldMk cId="362401529" sldId="355"/>
            <ac:picMk id="4" creationId="{32D3162A-258D-45FD-A5F6-D4E83AF8F731}"/>
          </ac:picMkLst>
        </pc:picChg>
        <pc:picChg chg="del">
          <ac:chgData name="Ting Liu" userId="5a0c20175071b093" providerId="LiveId" clId="{1E3AE819-908A-45BB-B49A-0209C5D34545}" dt="2021-10-06T18:57:24.942" v="2553" actId="478"/>
          <ac:picMkLst>
            <pc:docMk/>
            <pc:sldMk cId="362401529" sldId="355"/>
            <ac:picMk id="5" creationId="{395AA7D6-CAB5-45A5-BCBE-D4D930B3739C}"/>
          </ac:picMkLst>
        </pc:picChg>
      </pc:sldChg>
      <pc:sldChg chg="addSp delSp modSp add mod">
        <pc:chgData name="Ting Liu" userId="5a0c20175071b093" providerId="LiveId" clId="{1E3AE819-908A-45BB-B49A-0209C5D34545}" dt="2021-10-06T18:58:24.910" v="2578" actId="14100"/>
        <pc:sldMkLst>
          <pc:docMk/>
          <pc:sldMk cId="1575894017" sldId="356"/>
        </pc:sldMkLst>
        <pc:spChg chg="mod">
          <ac:chgData name="Ting Liu" userId="5a0c20175071b093" providerId="LiveId" clId="{1E3AE819-908A-45BB-B49A-0209C5D34545}" dt="2021-10-06T18:58:03.870" v="2569" actId="6549"/>
          <ac:spMkLst>
            <pc:docMk/>
            <pc:sldMk cId="1575894017" sldId="356"/>
            <ac:spMk id="2" creationId="{D26B3A40-B693-4D9A-B096-64836B05AC70}"/>
          </ac:spMkLst>
        </pc:spChg>
        <pc:picChg chg="del">
          <ac:chgData name="Ting Liu" userId="5a0c20175071b093" providerId="LiveId" clId="{1E3AE819-908A-45BB-B49A-0209C5D34545}" dt="2021-10-06T18:58:06.432" v="2570" actId="478"/>
          <ac:picMkLst>
            <pc:docMk/>
            <pc:sldMk cId="1575894017" sldId="356"/>
            <ac:picMk id="4" creationId="{32D3162A-258D-45FD-A5F6-D4E83AF8F731}"/>
          </ac:picMkLst>
        </pc:picChg>
        <pc:picChg chg="add mod modCrop">
          <ac:chgData name="Ting Liu" userId="5a0c20175071b093" providerId="LiveId" clId="{1E3AE819-908A-45BB-B49A-0209C5D34545}" dt="2021-10-06T18:58:24.910" v="2578" actId="14100"/>
          <ac:picMkLst>
            <pc:docMk/>
            <pc:sldMk cId="1575894017" sldId="356"/>
            <ac:picMk id="5" creationId="{341EFAE8-EEE4-42A8-8D71-846DB92165F7}"/>
          </ac:picMkLst>
        </pc:picChg>
      </pc:sldChg>
      <pc:sldChg chg="addSp delSp modSp add mod">
        <pc:chgData name="Ting Liu" userId="5a0c20175071b093" providerId="LiveId" clId="{1E3AE819-908A-45BB-B49A-0209C5D34545}" dt="2021-10-06T19:00:50.639" v="2705" actId="20577"/>
        <pc:sldMkLst>
          <pc:docMk/>
          <pc:sldMk cId="3189447629" sldId="357"/>
        </pc:sldMkLst>
        <pc:spChg chg="mod">
          <ac:chgData name="Ting Liu" userId="5a0c20175071b093" providerId="LiveId" clId="{1E3AE819-908A-45BB-B49A-0209C5D34545}" dt="2021-10-06T19:00:50.639" v="2705" actId="20577"/>
          <ac:spMkLst>
            <pc:docMk/>
            <pc:sldMk cId="3189447629" sldId="357"/>
            <ac:spMk id="4" creationId="{00000000-0000-0000-0000-000000000000}"/>
          </ac:spMkLst>
        </pc:spChg>
        <pc:spChg chg="mod">
          <ac:chgData name="Ting Liu" userId="5a0c20175071b093" providerId="LiveId" clId="{1E3AE819-908A-45BB-B49A-0209C5D34545}" dt="2021-10-06T18:58:58.142" v="2594" actId="20577"/>
          <ac:spMkLst>
            <pc:docMk/>
            <pc:sldMk cId="3189447629" sldId="357"/>
            <ac:spMk id="9" creationId="{00000000-0000-0000-0000-000000000000}"/>
          </ac:spMkLst>
        </pc:spChg>
        <pc:picChg chg="add del mod">
          <ac:chgData name="Ting Liu" userId="5a0c20175071b093" providerId="LiveId" clId="{1E3AE819-908A-45BB-B49A-0209C5D34545}" dt="2021-10-06T19:00:22.197" v="2695" actId="478"/>
          <ac:picMkLst>
            <pc:docMk/>
            <pc:sldMk cId="3189447629" sldId="357"/>
            <ac:picMk id="3" creationId="{7E988128-0934-4E2C-A05D-2E535140D780}"/>
          </ac:picMkLst>
        </pc:picChg>
        <pc:picChg chg="add mod">
          <ac:chgData name="Ting Liu" userId="5a0c20175071b093" providerId="LiveId" clId="{1E3AE819-908A-45BB-B49A-0209C5D34545}" dt="2021-10-06T19:00:32.304" v="2701" actId="1076"/>
          <ac:picMkLst>
            <pc:docMk/>
            <pc:sldMk cId="3189447629" sldId="357"/>
            <ac:picMk id="6" creationId="{3E3AE9A8-4C59-4B37-8D7A-E1D4DA7C286D}"/>
          </ac:picMkLst>
        </pc:picChg>
      </pc:sldChg>
    </pc:docChg>
  </pc:docChgLst>
  <pc:docChgLst>
    <pc:chgData name="Ting Liu" userId="5a0c20175071b093" providerId="LiveId" clId="{911DA644-E579-475A-B381-0EB7A7096A75}"/>
    <pc:docChg chg="undo custSel addSld modSld">
      <pc:chgData name="Ting Liu" userId="5a0c20175071b093" providerId="LiveId" clId="{911DA644-E579-475A-B381-0EB7A7096A75}" dt="2024-05-28T06:16:05.550" v="290" actId="1076"/>
      <pc:docMkLst>
        <pc:docMk/>
      </pc:docMkLst>
      <pc:sldChg chg="modSp mod">
        <pc:chgData name="Ting Liu" userId="5a0c20175071b093" providerId="LiveId" clId="{911DA644-E579-475A-B381-0EB7A7096A75}" dt="2024-05-28T06:15:24.238" v="283" actId="20577"/>
        <pc:sldMkLst>
          <pc:docMk/>
          <pc:sldMk cId="553793667" sldId="500"/>
        </pc:sldMkLst>
        <pc:graphicFrameChg chg="mod modGraphic">
          <ac:chgData name="Ting Liu" userId="5a0c20175071b093" providerId="LiveId" clId="{911DA644-E579-475A-B381-0EB7A7096A75}" dt="2024-05-28T06:15:24.238" v="283" actId="20577"/>
          <ac:graphicFrameMkLst>
            <pc:docMk/>
            <pc:sldMk cId="553793667" sldId="500"/>
            <ac:graphicFrameMk id="3" creationId="{FDD1D75E-0C6E-1DB3-A6DB-96CB2B44ECB7}"/>
          </ac:graphicFrameMkLst>
        </pc:graphicFrameChg>
      </pc:sldChg>
      <pc:sldChg chg="addSp delSp modSp mod">
        <pc:chgData name="Ting Liu" userId="5a0c20175071b093" providerId="LiveId" clId="{911DA644-E579-475A-B381-0EB7A7096A75}" dt="2024-05-27T20:19:39.031" v="16" actId="478"/>
        <pc:sldMkLst>
          <pc:docMk/>
          <pc:sldMk cId="636136423" sldId="507"/>
        </pc:sldMkLst>
        <pc:picChg chg="add mod">
          <ac:chgData name="Ting Liu" userId="5a0c20175071b093" providerId="LiveId" clId="{911DA644-E579-475A-B381-0EB7A7096A75}" dt="2024-05-27T20:19:38.474" v="15"/>
          <ac:picMkLst>
            <pc:docMk/>
            <pc:sldMk cId="636136423" sldId="507"/>
            <ac:picMk id="3" creationId="{27662564-1262-7295-D353-737509D28B0A}"/>
          </ac:picMkLst>
        </pc:picChg>
        <pc:picChg chg="add del">
          <ac:chgData name="Ting Liu" userId="5a0c20175071b093" providerId="LiveId" clId="{911DA644-E579-475A-B381-0EB7A7096A75}" dt="2024-05-27T20:19:39.031" v="16" actId="478"/>
          <ac:picMkLst>
            <pc:docMk/>
            <pc:sldMk cId="636136423" sldId="507"/>
            <ac:picMk id="4" creationId="{39C65372-BE14-EBE3-7997-CD7C9795E7BE}"/>
          </ac:picMkLst>
        </pc:picChg>
      </pc:sldChg>
      <pc:sldChg chg="addSp delSp modSp mod">
        <pc:chgData name="Ting Liu" userId="5a0c20175071b093" providerId="LiveId" clId="{911DA644-E579-475A-B381-0EB7A7096A75}" dt="2024-05-28T06:16:05.550" v="290" actId="1076"/>
        <pc:sldMkLst>
          <pc:docMk/>
          <pc:sldMk cId="3658459350" sldId="508"/>
        </pc:sldMkLst>
        <pc:picChg chg="add mod">
          <ac:chgData name="Ting Liu" userId="5a0c20175071b093" providerId="LiveId" clId="{911DA644-E579-475A-B381-0EB7A7096A75}" dt="2024-05-28T06:16:05.550" v="290" actId="1076"/>
          <ac:picMkLst>
            <pc:docMk/>
            <pc:sldMk cId="3658459350" sldId="508"/>
            <ac:picMk id="3" creationId="{F1FBB44F-78EC-B3BA-3E88-D77CA499F586}"/>
          </ac:picMkLst>
        </pc:picChg>
        <pc:picChg chg="del">
          <ac:chgData name="Ting Liu" userId="5a0c20175071b093" providerId="LiveId" clId="{911DA644-E579-475A-B381-0EB7A7096A75}" dt="2024-05-28T06:15:51.289" v="284" actId="478"/>
          <ac:picMkLst>
            <pc:docMk/>
            <pc:sldMk cId="3658459350" sldId="508"/>
            <ac:picMk id="4" creationId="{56109E30-6A90-9C1A-8E06-F3FBB5AB53D6}"/>
          </ac:picMkLst>
        </pc:picChg>
      </pc:sldChg>
      <pc:sldChg chg="addSp delSp modSp add mod">
        <pc:chgData name="Ting Liu" userId="5a0c20175071b093" providerId="LiveId" clId="{911DA644-E579-475A-B381-0EB7A7096A75}" dt="2024-05-27T20:19:59.599" v="37" actId="20577"/>
        <pc:sldMkLst>
          <pc:docMk/>
          <pc:sldMk cId="4031736008" sldId="509"/>
        </pc:sldMkLst>
        <pc:spChg chg="mod">
          <ac:chgData name="Ting Liu" userId="5a0c20175071b093" providerId="LiveId" clId="{911DA644-E579-475A-B381-0EB7A7096A75}" dt="2024-05-27T20:19:59.599" v="37" actId="20577"/>
          <ac:spMkLst>
            <pc:docMk/>
            <pc:sldMk cId="4031736008" sldId="509"/>
            <ac:spMk id="5" creationId="{E8AC9DF1-CE62-4F2B-B24C-7D2740E37E2F}"/>
          </ac:spMkLst>
        </pc:spChg>
        <pc:picChg chg="add mod">
          <ac:chgData name="Ting Liu" userId="5a0c20175071b093" providerId="LiveId" clId="{911DA644-E579-475A-B381-0EB7A7096A75}" dt="2024-05-27T20:19:57.702" v="35" actId="1076"/>
          <ac:picMkLst>
            <pc:docMk/>
            <pc:sldMk cId="4031736008" sldId="509"/>
            <ac:picMk id="3" creationId="{2CF7AE90-1986-121C-7DB7-8E0C05582D94}"/>
          </ac:picMkLst>
        </pc:picChg>
        <pc:picChg chg="del">
          <ac:chgData name="Ting Liu" userId="5a0c20175071b093" providerId="LiveId" clId="{911DA644-E579-475A-B381-0EB7A7096A75}" dt="2024-05-27T20:19:48.614" v="30" actId="478"/>
          <ac:picMkLst>
            <pc:docMk/>
            <pc:sldMk cId="4031736008" sldId="509"/>
            <ac:picMk id="4" creationId="{39C65372-BE14-EBE3-7997-CD7C9795E7BE}"/>
          </ac:picMkLst>
        </pc:picChg>
      </pc:sldChg>
      <pc:sldChg chg="addSp delSp modSp add mod">
        <pc:chgData name="Ting Liu" userId="5a0c20175071b093" providerId="LiveId" clId="{911DA644-E579-475A-B381-0EB7A7096A75}" dt="2024-05-27T22:09:39.713" v="204" actId="20577"/>
        <pc:sldMkLst>
          <pc:docMk/>
          <pc:sldMk cId="1796039290" sldId="510"/>
        </pc:sldMkLst>
        <pc:spChg chg="mod">
          <ac:chgData name="Ting Liu" userId="5a0c20175071b093" providerId="LiveId" clId="{911DA644-E579-475A-B381-0EB7A7096A75}" dt="2024-05-27T22:09:39.713" v="204" actId="20577"/>
          <ac:spMkLst>
            <pc:docMk/>
            <pc:sldMk cId="1796039290" sldId="510"/>
            <ac:spMk id="5" creationId="{E8AC9DF1-CE62-4F2B-B24C-7D2740E37E2F}"/>
          </ac:spMkLst>
        </pc:spChg>
        <pc:picChg chg="add mod">
          <ac:chgData name="Ting Liu" userId="5a0c20175071b093" providerId="LiveId" clId="{911DA644-E579-475A-B381-0EB7A7096A75}" dt="2024-05-27T22:08:20.984" v="181" actId="1076"/>
          <ac:picMkLst>
            <pc:docMk/>
            <pc:sldMk cId="1796039290" sldId="510"/>
            <ac:picMk id="3" creationId="{2B3E9B3D-536B-2B67-3086-18508A1C15B8}"/>
          </ac:picMkLst>
        </pc:picChg>
        <pc:picChg chg="del">
          <ac:chgData name="Ting Liu" userId="5a0c20175071b093" providerId="LiveId" clId="{911DA644-E579-475A-B381-0EB7A7096A75}" dt="2024-05-27T22:08:11.191" v="176" actId="478"/>
          <ac:picMkLst>
            <pc:docMk/>
            <pc:sldMk cId="1796039290" sldId="510"/>
            <ac:picMk id="4" creationId="{56109E30-6A90-9C1A-8E06-F3FBB5AB53D6}"/>
          </ac:picMkLst>
        </pc:picChg>
      </pc:sldChg>
    </pc:docChg>
  </pc:docChgLst>
  <pc:docChgLst>
    <pc:chgData name="Ting Liu" userId="5a0c20175071b093" providerId="LiveId" clId="{E52ED9EC-3CEC-486A-8FE6-C34335CC0BC1}"/>
    <pc:docChg chg="undo custSel addSld delSld modSld sldOrd">
      <pc:chgData name="Ting Liu" userId="5a0c20175071b093" providerId="LiveId" clId="{E52ED9EC-3CEC-486A-8FE6-C34335CC0BC1}" dt="2024-03-25T17:30:06.071" v="520" actId="20577"/>
      <pc:docMkLst>
        <pc:docMk/>
      </pc:docMkLst>
      <pc:sldChg chg="modSp mod">
        <pc:chgData name="Ting Liu" userId="5a0c20175071b093" providerId="LiveId" clId="{E52ED9EC-3CEC-486A-8FE6-C34335CC0BC1}" dt="2024-03-25T04:04:31.968" v="33" actId="20577"/>
        <pc:sldMkLst>
          <pc:docMk/>
          <pc:sldMk cId="748936843" sldId="416"/>
        </pc:sldMkLst>
        <pc:spChg chg="mod">
          <ac:chgData name="Ting Liu" userId="5a0c20175071b093" providerId="LiveId" clId="{E52ED9EC-3CEC-486A-8FE6-C34335CC0BC1}" dt="2024-03-25T04:04:02.250" v="19" actId="20577"/>
          <ac:spMkLst>
            <pc:docMk/>
            <pc:sldMk cId="748936843" sldId="416"/>
            <ac:spMk id="2" creationId="{FCF1816E-93A8-4871-A30B-22AB775DBCDA}"/>
          </ac:spMkLst>
        </pc:spChg>
        <pc:spChg chg="mod">
          <ac:chgData name="Ting Liu" userId="5a0c20175071b093" providerId="LiveId" clId="{E52ED9EC-3CEC-486A-8FE6-C34335CC0BC1}" dt="2024-03-25T04:04:31.968" v="33" actId="20577"/>
          <ac:spMkLst>
            <pc:docMk/>
            <pc:sldMk cId="748936843" sldId="416"/>
            <ac:spMk id="21" creationId="{EF176488-04A6-B4C0-39E7-9B7ADDEACD0E}"/>
          </ac:spMkLst>
        </pc:spChg>
      </pc:sldChg>
      <pc:sldChg chg="add del">
        <pc:chgData name="Ting Liu" userId="5a0c20175071b093" providerId="LiveId" clId="{E52ED9EC-3CEC-486A-8FE6-C34335CC0BC1}" dt="2024-03-25T04:13:09.618" v="35" actId="47"/>
        <pc:sldMkLst>
          <pc:docMk/>
          <pc:sldMk cId="3952242899" sldId="424"/>
        </pc:sldMkLst>
      </pc:sldChg>
      <pc:sldChg chg="del">
        <pc:chgData name="Ting Liu" userId="5a0c20175071b093" providerId="LiveId" clId="{E52ED9EC-3CEC-486A-8FE6-C34335CC0BC1}" dt="2024-03-25T04:13:16.461" v="38" actId="47"/>
        <pc:sldMkLst>
          <pc:docMk/>
          <pc:sldMk cId="339717044" sldId="426"/>
        </pc:sldMkLst>
      </pc:sldChg>
      <pc:sldChg chg="del">
        <pc:chgData name="Ting Liu" userId="5a0c20175071b093" providerId="LiveId" clId="{E52ED9EC-3CEC-486A-8FE6-C34335CC0BC1}" dt="2024-03-25T04:13:17.061" v="39" actId="47"/>
        <pc:sldMkLst>
          <pc:docMk/>
          <pc:sldMk cId="590483413" sldId="427"/>
        </pc:sldMkLst>
      </pc:sldChg>
      <pc:sldChg chg="ord">
        <pc:chgData name="Ting Liu" userId="5a0c20175071b093" providerId="LiveId" clId="{E52ED9EC-3CEC-486A-8FE6-C34335CC0BC1}" dt="2024-03-25T04:13:12.604" v="37"/>
        <pc:sldMkLst>
          <pc:docMk/>
          <pc:sldMk cId="1835089555" sldId="428"/>
        </pc:sldMkLst>
      </pc:sldChg>
      <pc:sldChg chg="addSp delSp modSp add mod">
        <pc:chgData name="Ting Liu" userId="5a0c20175071b093" providerId="LiveId" clId="{E52ED9EC-3CEC-486A-8FE6-C34335CC0BC1}" dt="2024-03-25T04:50:42.101" v="83" actId="1076"/>
        <pc:sldMkLst>
          <pc:docMk/>
          <pc:sldMk cId="4030091710" sldId="429"/>
        </pc:sldMkLst>
        <pc:spChg chg="mod">
          <ac:chgData name="Ting Liu" userId="5a0c20175071b093" providerId="LiveId" clId="{E52ED9EC-3CEC-486A-8FE6-C34335CC0BC1}" dt="2024-03-25T04:46:10.855" v="79" actId="20577"/>
          <ac:spMkLst>
            <pc:docMk/>
            <pc:sldMk cId="4030091710" sldId="429"/>
            <ac:spMk id="2" creationId="{FCF1816E-93A8-4871-A30B-22AB775DBCDA}"/>
          </ac:spMkLst>
        </pc:spChg>
        <pc:picChg chg="del">
          <ac:chgData name="Ting Liu" userId="5a0c20175071b093" providerId="LiveId" clId="{E52ED9EC-3CEC-486A-8FE6-C34335CC0BC1}" dt="2024-03-25T04:45:43.379" v="41" actId="478"/>
          <ac:picMkLst>
            <pc:docMk/>
            <pc:sldMk cId="4030091710" sldId="429"/>
            <ac:picMk id="4" creationId="{0142A63F-CE34-D146-90CF-5729F83AF8EC}"/>
          </ac:picMkLst>
        </pc:picChg>
        <pc:picChg chg="add del mod">
          <ac:chgData name="Ting Liu" userId="5a0c20175071b093" providerId="LiveId" clId="{E52ED9EC-3CEC-486A-8FE6-C34335CC0BC1}" dt="2024-03-25T04:50:26.493" v="80" actId="478"/>
          <ac:picMkLst>
            <pc:docMk/>
            <pc:sldMk cId="4030091710" sldId="429"/>
            <ac:picMk id="5" creationId="{3F601ECF-9C77-0033-185B-9A549A06AE0A}"/>
          </ac:picMkLst>
        </pc:picChg>
        <pc:picChg chg="add mod">
          <ac:chgData name="Ting Liu" userId="5a0c20175071b093" providerId="LiveId" clId="{E52ED9EC-3CEC-486A-8FE6-C34335CC0BC1}" dt="2024-03-25T04:50:42.101" v="83" actId="1076"/>
          <ac:picMkLst>
            <pc:docMk/>
            <pc:sldMk cId="4030091710" sldId="429"/>
            <ac:picMk id="7" creationId="{8EBB7DF1-9B62-DD8B-CD59-6C99B151C3A5}"/>
          </ac:picMkLst>
        </pc:picChg>
      </pc:sldChg>
      <pc:sldChg chg="addSp delSp modSp add mod">
        <pc:chgData name="Ting Liu" userId="5a0c20175071b093" providerId="LiveId" clId="{E52ED9EC-3CEC-486A-8FE6-C34335CC0BC1}" dt="2024-03-25T06:19:18.185" v="179" actId="1076"/>
        <pc:sldMkLst>
          <pc:docMk/>
          <pc:sldMk cId="3116997342" sldId="430"/>
        </pc:sldMkLst>
        <pc:spChg chg="mod">
          <ac:chgData name="Ting Liu" userId="5a0c20175071b093" providerId="LiveId" clId="{E52ED9EC-3CEC-486A-8FE6-C34335CC0BC1}" dt="2024-03-25T06:01:58.151" v="170" actId="20577"/>
          <ac:spMkLst>
            <pc:docMk/>
            <pc:sldMk cId="3116997342" sldId="430"/>
            <ac:spMk id="2" creationId="{FCF1816E-93A8-4871-A30B-22AB775DBCDA}"/>
          </ac:spMkLst>
        </pc:spChg>
        <pc:picChg chg="add del mod">
          <ac:chgData name="Ting Liu" userId="5a0c20175071b093" providerId="LiveId" clId="{E52ED9EC-3CEC-486A-8FE6-C34335CC0BC1}" dt="2024-03-25T06:19:11.809" v="176" actId="478"/>
          <ac:picMkLst>
            <pc:docMk/>
            <pc:sldMk cId="3116997342" sldId="430"/>
            <ac:picMk id="4" creationId="{834C9D9D-1A3B-6169-367D-BB88AE4F7869}"/>
          </ac:picMkLst>
        </pc:picChg>
        <pc:picChg chg="add mod">
          <ac:chgData name="Ting Liu" userId="5a0c20175071b093" providerId="LiveId" clId="{E52ED9EC-3CEC-486A-8FE6-C34335CC0BC1}" dt="2024-03-25T06:19:18.185" v="179" actId="1076"/>
          <ac:picMkLst>
            <pc:docMk/>
            <pc:sldMk cId="3116997342" sldId="430"/>
            <ac:picMk id="6" creationId="{EB36DEEF-9C0D-A842-7A8B-E22355CC3ECC}"/>
          </ac:picMkLst>
        </pc:picChg>
        <pc:picChg chg="del">
          <ac:chgData name="Ting Liu" userId="5a0c20175071b093" providerId="LiveId" clId="{E52ED9EC-3CEC-486A-8FE6-C34335CC0BC1}" dt="2024-03-25T06:02:00.241" v="171" actId="478"/>
          <ac:picMkLst>
            <pc:docMk/>
            <pc:sldMk cId="3116997342" sldId="430"/>
            <ac:picMk id="7" creationId="{8EBB7DF1-9B62-DD8B-CD59-6C99B151C3A5}"/>
          </ac:picMkLst>
        </pc:picChg>
      </pc:sldChg>
      <pc:sldChg chg="addSp delSp modSp add mod">
        <pc:chgData name="Ting Liu" userId="5a0c20175071b093" providerId="LiveId" clId="{E52ED9EC-3CEC-486A-8FE6-C34335CC0BC1}" dt="2024-03-25T06:39:19.829" v="272" actId="14100"/>
        <pc:sldMkLst>
          <pc:docMk/>
          <pc:sldMk cId="704011702" sldId="431"/>
        </pc:sldMkLst>
        <pc:spChg chg="mod">
          <ac:chgData name="Ting Liu" userId="5a0c20175071b093" providerId="LiveId" clId="{E52ED9EC-3CEC-486A-8FE6-C34335CC0BC1}" dt="2024-03-25T06:38:01.114" v="234" actId="20577"/>
          <ac:spMkLst>
            <pc:docMk/>
            <pc:sldMk cId="704011702" sldId="431"/>
            <ac:spMk id="2" creationId="{FCF1816E-93A8-4871-A30B-22AB775DBCDA}"/>
          </ac:spMkLst>
        </pc:spChg>
        <pc:spChg chg="add mod">
          <ac:chgData name="Ting Liu" userId="5a0c20175071b093" providerId="LiveId" clId="{E52ED9EC-3CEC-486A-8FE6-C34335CC0BC1}" dt="2024-03-25T06:39:19.829" v="272" actId="14100"/>
          <ac:spMkLst>
            <pc:docMk/>
            <pc:sldMk cId="704011702" sldId="431"/>
            <ac:spMk id="9" creationId="{0D119DD6-4255-4648-7963-CD3DED48530E}"/>
          </ac:spMkLst>
        </pc:spChg>
        <pc:picChg chg="add mod">
          <ac:chgData name="Ting Liu" userId="5a0c20175071b093" providerId="LiveId" clId="{E52ED9EC-3CEC-486A-8FE6-C34335CC0BC1}" dt="2024-03-25T06:38:24.906" v="239" actId="1076"/>
          <ac:picMkLst>
            <pc:docMk/>
            <pc:sldMk cId="704011702" sldId="431"/>
            <ac:picMk id="3" creationId="{12E3D458-1530-B0D9-C83D-6E3DAAA7A536}"/>
          </ac:picMkLst>
        </pc:picChg>
        <pc:picChg chg="add mod">
          <ac:chgData name="Ting Liu" userId="5a0c20175071b093" providerId="LiveId" clId="{E52ED9EC-3CEC-486A-8FE6-C34335CC0BC1}" dt="2024-03-25T06:38:34.575" v="245" actId="14100"/>
          <ac:picMkLst>
            <pc:docMk/>
            <pc:sldMk cId="704011702" sldId="431"/>
            <ac:picMk id="5" creationId="{EAE0C70B-1A4D-D1DD-5429-80A9FE3FD68E}"/>
          </ac:picMkLst>
        </pc:picChg>
        <pc:picChg chg="del">
          <ac:chgData name="Ting Liu" userId="5a0c20175071b093" providerId="LiveId" clId="{E52ED9EC-3CEC-486A-8FE6-C34335CC0BC1}" dt="2024-03-25T06:38:02.858" v="235" actId="478"/>
          <ac:picMkLst>
            <pc:docMk/>
            <pc:sldMk cId="704011702" sldId="431"/>
            <ac:picMk id="6" creationId="{EB36DEEF-9C0D-A842-7A8B-E22355CC3ECC}"/>
          </ac:picMkLst>
        </pc:picChg>
        <pc:picChg chg="add mod modCrop">
          <ac:chgData name="Ting Liu" userId="5a0c20175071b093" providerId="LiveId" clId="{E52ED9EC-3CEC-486A-8FE6-C34335CC0BC1}" dt="2024-03-25T06:38:59.617" v="253" actId="1076"/>
          <ac:picMkLst>
            <pc:docMk/>
            <pc:sldMk cId="704011702" sldId="431"/>
            <ac:picMk id="8" creationId="{622F9810-D0D3-F7BD-CECF-52F92F2B5F22}"/>
          </ac:picMkLst>
        </pc:picChg>
      </pc:sldChg>
      <pc:sldChg chg="addSp delSp modSp add mod">
        <pc:chgData name="Ting Liu" userId="5a0c20175071b093" providerId="LiveId" clId="{E52ED9EC-3CEC-486A-8FE6-C34335CC0BC1}" dt="2024-03-25T07:07:01.965" v="281" actId="1076"/>
        <pc:sldMkLst>
          <pc:docMk/>
          <pc:sldMk cId="1820268013" sldId="432"/>
        </pc:sldMkLst>
        <pc:spChg chg="mod">
          <ac:chgData name="Ting Liu" userId="5a0c20175071b093" providerId="LiveId" clId="{E52ED9EC-3CEC-486A-8FE6-C34335CC0BC1}" dt="2024-03-25T07:06:33.351" v="276" actId="20577"/>
          <ac:spMkLst>
            <pc:docMk/>
            <pc:sldMk cId="1820268013" sldId="432"/>
            <ac:spMk id="2" creationId="{FCF1816E-93A8-4871-A30B-22AB775DBCDA}"/>
          </ac:spMkLst>
        </pc:spChg>
        <pc:picChg chg="add mod">
          <ac:chgData name="Ting Liu" userId="5a0c20175071b093" providerId="LiveId" clId="{E52ED9EC-3CEC-486A-8FE6-C34335CC0BC1}" dt="2024-03-25T07:06:42.665" v="279" actId="1076"/>
          <ac:picMkLst>
            <pc:docMk/>
            <pc:sldMk cId="1820268013" sldId="432"/>
            <ac:picMk id="4" creationId="{9707A2C5-FF60-0A76-AE3D-16CC83884275}"/>
          </ac:picMkLst>
        </pc:picChg>
        <pc:picChg chg="del">
          <ac:chgData name="Ting Liu" userId="5a0c20175071b093" providerId="LiveId" clId="{E52ED9EC-3CEC-486A-8FE6-C34335CC0BC1}" dt="2024-03-25T07:06:23.172" v="274" actId="478"/>
          <ac:picMkLst>
            <pc:docMk/>
            <pc:sldMk cId="1820268013" sldId="432"/>
            <ac:picMk id="6" creationId="{EB36DEEF-9C0D-A842-7A8B-E22355CC3ECC}"/>
          </ac:picMkLst>
        </pc:picChg>
        <pc:picChg chg="add mod">
          <ac:chgData name="Ting Liu" userId="5a0c20175071b093" providerId="LiveId" clId="{E52ED9EC-3CEC-486A-8FE6-C34335CC0BC1}" dt="2024-03-25T07:07:01.965" v="281" actId="1076"/>
          <ac:picMkLst>
            <pc:docMk/>
            <pc:sldMk cId="1820268013" sldId="432"/>
            <ac:picMk id="7" creationId="{7C043053-AECF-F03B-2031-05346DDA05EB}"/>
          </ac:picMkLst>
        </pc:picChg>
      </pc:sldChg>
      <pc:sldChg chg="add del">
        <pc:chgData name="Ting Liu" userId="5a0c20175071b093" providerId="LiveId" clId="{E52ED9EC-3CEC-486A-8FE6-C34335CC0BC1}" dt="2024-03-25T07:07:10.249" v="283" actId="47"/>
        <pc:sldMkLst>
          <pc:docMk/>
          <pc:sldMk cId="1074690589" sldId="433"/>
        </pc:sldMkLst>
      </pc:sldChg>
      <pc:sldChg chg="addSp delSp modSp add mod">
        <pc:chgData name="Ting Liu" userId="5a0c20175071b093" providerId="LiveId" clId="{E52ED9EC-3CEC-486A-8FE6-C34335CC0BC1}" dt="2024-03-25T07:07:40.483" v="296" actId="167"/>
        <pc:sldMkLst>
          <pc:docMk/>
          <pc:sldMk cId="1447890818" sldId="434"/>
        </pc:sldMkLst>
        <pc:spChg chg="mod">
          <ac:chgData name="Ting Liu" userId="5a0c20175071b093" providerId="LiveId" clId="{E52ED9EC-3CEC-486A-8FE6-C34335CC0BC1}" dt="2024-03-25T07:07:13.840" v="291" actId="20577"/>
          <ac:spMkLst>
            <pc:docMk/>
            <pc:sldMk cId="1447890818" sldId="434"/>
            <ac:spMk id="2" creationId="{FCF1816E-93A8-4871-A30B-22AB775DBCDA}"/>
          </ac:spMkLst>
        </pc:spChg>
        <pc:picChg chg="del">
          <ac:chgData name="Ting Liu" userId="5a0c20175071b093" providerId="LiveId" clId="{E52ED9EC-3CEC-486A-8FE6-C34335CC0BC1}" dt="2024-03-25T07:07:16.173" v="292" actId="478"/>
          <ac:picMkLst>
            <pc:docMk/>
            <pc:sldMk cId="1447890818" sldId="434"/>
            <ac:picMk id="4" creationId="{9707A2C5-FF60-0A76-AE3D-16CC83884275}"/>
          </ac:picMkLst>
        </pc:picChg>
        <pc:picChg chg="add mod ord">
          <ac:chgData name="Ting Liu" userId="5a0c20175071b093" providerId="LiveId" clId="{E52ED9EC-3CEC-486A-8FE6-C34335CC0BC1}" dt="2024-03-25T07:07:40.483" v="296" actId="167"/>
          <ac:picMkLst>
            <pc:docMk/>
            <pc:sldMk cId="1447890818" sldId="434"/>
            <ac:picMk id="5" creationId="{9D89B855-582C-0E15-F1D2-1FD609708A4A}"/>
          </ac:picMkLst>
        </pc:picChg>
      </pc:sldChg>
      <pc:sldChg chg="add">
        <pc:chgData name="Ting Liu" userId="5a0c20175071b093" providerId="LiveId" clId="{E52ED9EC-3CEC-486A-8FE6-C34335CC0BC1}" dt="2024-03-25T16:57:20.698" v="297"/>
        <pc:sldMkLst>
          <pc:docMk/>
          <pc:sldMk cId="1401201369" sldId="435"/>
        </pc:sldMkLst>
      </pc:sldChg>
      <pc:sldChg chg="addSp delSp modSp add mod">
        <pc:chgData name="Ting Liu" userId="5a0c20175071b093" providerId="LiveId" clId="{E52ED9EC-3CEC-486A-8FE6-C34335CC0BC1}" dt="2024-03-25T16:58:28.674" v="349" actId="22"/>
        <pc:sldMkLst>
          <pc:docMk/>
          <pc:sldMk cId="1860647407" sldId="436"/>
        </pc:sldMkLst>
        <pc:spChg chg="mod">
          <ac:chgData name="Ting Liu" userId="5a0c20175071b093" providerId="LiveId" clId="{E52ED9EC-3CEC-486A-8FE6-C34335CC0BC1}" dt="2024-03-25T16:57:44.207" v="343" actId="20577"/>
          <ac:spMkLst>
            <pc:docMk/>
            <pc:sldMk cId="1860647407" sldId="436"/>
            <ac:spMk id="2" creationId="{FCF1816E-93A8-4871-A30B-22AB775DBCDA}"/>
          </ac:spMkLst>
        </pc:spChg>
        <pc:picChg chg="add mod">
          <ac:chgData name="Ting Liu" userId="5a0c20175071b093" providerId="LiveId" clId="{E52ED9EC-3CEC-486A-8FE6-C34335CC0BC1}" dt="2024-03-25T16:58:08.146" v="347" actId="1076"/>
          <ac:picMkLst>
            <pc:docMk/>
            <pc:sldMk cId="1860647407" sldId="436"/>
            <ac:picMk id="4" creationId="{1420CA56-A26A-2345-90B4-1724333705C9}"/>
          </ac:picMkLst>
        </pc:picChg>
        <pc:picChg chg="del">
          <ac:chgData name="Ting Liu" userId="5a0c20175071b093" providerId="LiveId" clId="{E52ED9EC-3CEC-486A-8FE6-C34335CC0BC1}" dt="2024-03-25T16:57:34.729" v="299" actId="478"/>
          <ac:picMkLst>
            <pc:docMk/>
            <pc:sldMk cId="1860647407" sldId="436"/>
            <ac:picMk id="5" creationId="{9D89B855-582C-0E15-F1D2-1FD609708A4A}"/>
          </ac:picMkLst>
        </pc:picChg>
        <pc:picChg chg="del">
          <ac:chgData name="Ting Liu" userId="5a0c20175071b093" providerId="LiveId" clId="{E52ED9EC-3CEC-486A-8FE6-C34335CC0BC1}" dt="2024-03-25T16:57:46.312" v="344" actId="478"/>
          <ac:picMkLst>
            <pc:docMk/>
            <pc:sldMk cId="1860647407" sldId="436"/>
            <ac:picMk id="7" creationId="{7C043053-AECF-F03B-2031-05346DDA05EB}"/>
          </ac:picMkLst>
        </pc:picChg>
        <pc:picChg chg="add del">
          <ac:chgData name="Ting Liu" userId="5a0c20175071b093" providerId="LiveId" clId="{E52ED9EC-3CEC-486A-8FE6-C34335CC0BC1}" dt="2024-03-25T16:58:28.674" v="349" actId="22"/>
          <ac:picMkLst>
            <pc:docMk/>
            <pc:sldMk cId="1860647407" sldId="436"/>
            <ac:picMk id="8" creationId="{630C99A0-1484-9E51-4DDB-6E866F4AF9AD}"/>
          </ac:picMkLst>
        </pc:picChg>
      </pc:sldChg>
      <pc:sldChg chg="addSp delSp modSp add mod">
        <pc:chgData name="Ting Liu" userId="5a0c20175071b093" providerId="LiveId" clId="{E52ED9EC-3CEC-486A-8FE6-C34335CC0BC1}" dt="2024-03-25T16:58:51.816" v="387" actId="20577"/>
        <pc:sldMkLst>
          <pc:docMk/>
          <pc:sldMk cId="2701483455" sldId="437"/>
        </pc:sldMkLst>
        <pc:spChg chg="mod">
          <ac:chgData name="Ting Liu" userId="5a0c20175071b093" providerId="LiveId" clId="{E52ED9EC-3CEC-486A-8FE6-C34335CC0BC1}" dt="2024-03-25T16:58:51.816" v="387" actId="20577"/>
          <ac:spMkLst>
            <pc:docMk/>
            <pc:sldMk cId="2701483455" sldId="437"/>
            <ac:spMk id="2" creationId="{FCF1816E-93A8-4871-A30B-22AB775DBCDA}"/>
          </ac:spMkLst>
        </pc:spChg>
        <pc:picChg chg="del">
          <ac:chgData name="Ting Liu" userId="5a0c20175071b093" providerId="LiveId" clId="{E52ED9EC-3CEC-486A-8FE6-C34335CC0BC1}" dt="2024-03-25T16:58:39.714" v="351" actId="478"/>
          <ac:picMkLst>
            <pc:docMk/>
            <pc:sldMk cId="2701483455" sldId="437"/>
            <ac:picMk id="4" creationId="{1420CA56-A26A-2345-90B4-1724333705C9}"/>
          </ac:picMkLst>
        </pc:picChg>
        <pc:picChg chg="add mod">
          <ac:chgData name="Ting Liu" userId="5a0c20175071b093" providerId="LiveId" clId="{E52ED9EC-3CEC-486A-8FE6-C34335CC0BC1}" dt="2024-03-25T16:58:45.299" v="354" actId="1076"/>
          <ac:picMkLst>
            <pc:docMk/>
            <pc:sldMk cId="2701483455" sldId="437"/>
            <ac:picMk id="5" creationId="{2C75C048-1E6A-7AB6-0AB9-CCB5EADC75BA}"/>
          </ac:picMkLst>
        </pc:picChg>
      </pc:sldChg>
      <pc:sldChg chg="addSp delSp modSp add mod">
        <pc:chgData name="Ting Liu" userId="5a0c20175071b093" providerId="LiveId" clId="{E52ED9EC-3CEC-486A-8FE6-C34335CC0BC1}" dt="2024-03-25T17:30:06.071" v="520" actId="20577"/>
        <pc:sldMkLst>
          <pc:docMk/>
          <pc:sldMk cId="3083573325" sldId="438"/>
        </pc:sldMkLst>
        <pc:spChg chg="mod">
          <ac:chgData name="Ting Liu" userId="5a0c20175071b093" providerId="LiveId" clId="{E52ED9EC-3CEC-486A-8FE6-C34335CC0BC1}" dt="2024-03-25T17:26:04.349" v="435" actId="20577"/>
          <ac:spMkLst>
            <pc:docMk/>
            <pc:sldMk cId="3083573325" sldId="438"/>
            <ac:spMk id="2" creationId="{FCF1816E-93A8-4871-A30B-22AB775DBCDA}"/>
          </ac:spMkLst>
        </pc:spChg>
        <pc:spChg chg="add mod ord">
          <ac:chgData name="Ting Liu" userId="5a0c20175071b093" providerId="LiveId" clId="{E52ED9EC-3CEC-486A-8FE6-C34335CC0BC1}" dt="2024-03-25T17:29:23.840" v="511" actId="14100"/>
          <ac:spMkLst>
            <pc:docMk/>
            <pc:sldMk cId="3083573325" sldId="438"/>
            <ac:spMk id="12" creationId="{B0F000F5-23B8-B66C-38BA-AC2343092CD7}"/>
          </ac:spMkLst>
        </pc:spChg>
        <pc:spChg chg="add mod">
          <ac:chgData name="Ting Liu" userId="5a0c20175071b093" providerId="LiveId" clId="{E52ED9EC-3CEC-486A-8FE6-C34335CC0BC1}" dt="2024-03-25T17:28:49.971" v="475" actId="1076"/>
          <ac:spMkLst>
            <pc:docMk/>
            <pc:sldMk cId="3083573325" sldId="438"/>
            <ac:spMk id="13" creationId="{9C64E31D-3334-A759-1DFF-9E7A281A2142}"/>
          </ac:spMkLst>
        </pc:spChg>
        <pc:spChg chg="add mod">
          <ac:chgData name="Ting Liu" userId="5a0c20175071b093" providerId="LiveId" clId="{E52ED9EC-3CEC-486A-8FE6-C34335CC0BC1}" dt="2024-03-25T17:29:03.051" v="488" actId="1076"/>
          <ac:spMkLst>
            <pc:docMk/>
            <pc:sldMk cId="3083573325" sldId="438"/>
            <ac:spMk id="16" creationId="{93E28BA4-08BB-98A4-350C-10BDCA4D90F0}"/>
          </ac:spMkLst>
        </pc:spChg>
        <pc:spChg chg="add mod">
          <ac:chgData name="Ting Liu" userId="5a0c20175071b093" providerId="LiveId" clId="{E52ED9EC-3CEC-486A-8FE6-C34335CC0BC1}" dt="2024-03-25T17:30:06.071" v="520" actId="20577"/>
          <ac:spMkLst>
            <pc:docMk/>
            <pc:sldMk cId="3083573325" sldId="438"/>
            <ac:spMk id="17" creationId="{07BE68D2-B2BA-FCCB-E761-676747EEDC37}"/>
          </ac:spMkLst>
        </pc:spChg>
        <pc:spChg chg="add mod">
          <ac:chgData name="Ting Liu" userId="5a0c20175071b093" providerId="LiveId" clId="{E52ED9EC-3CEC-486A-8FE6-C34335CC0BC1}" dt="2024-03-25T17:29:37.957" v="519" actId="1076"/>
          <ac:spMkLst>
            <pc:docMk/>
            <pc:sldMk cId="3083573325" sldId="438"/>
            <ac:spMk id="18" creationId="{F2685C24-1F45-5DB4-7B6E-EBCD7E13BA6A}"/>
          </ac:spMkLst>
        </pc:spChg>
        <pc:picChg chg="add mod">
          <ac:chgData name="Ting Liu" userId="5a0c20175071b093" providerId="LiveId" clId="{E52ED9EC-3CEC-486A-8FE6-C34335CC0BC1}" dt="2024-03-25T17:28:42.156" v="473" actId="1076"/>
          <ac:picMkLst>
            <pc:docMk/>
            <pc:sldMk cId="3083573325" sldId="438"/>
            <ac:picMk id="4" creationId="{B8A13A4E-2B51-FF60-8DB2-8F00D49C33A5}"/>
          </ac:picMkLst>
        </pc:picChg>
        <pc:picChg chg="del">
          <ac:chgData name="Ting Liu" userId="5a0c20175071b093" providerId="LiveId" clId="{E52ED9EC-3CEC-486A-8FE6-C34335CC0BC1}" dt="2024-03-25T17:26:06.422" v="436" actId="478"/>
          <ac:picMkLst>
            <pc:docMk/>
            <pc:sldMk cId="3083573325" sldId="438"/>
            <ac:picMk id="5" creationId="{2C75C048-1E6A-7AB6-0AB9-CCB5EADC75BA}"/>
          </ac:picMkLst>
        </pc:picChg>
        <pc:picChg chg="add mod">
          <ac:chgData name="Ting Liu" userId="5a0c20175071b093" providerId="LiveId" clId="{E52ED9EC-3CEC-486A-8FE6-C34335CC0BC1}" dt="2024-03-25T17:26:45.887" v="442" actId="1076"/>
          <ac:picMkLst>
            <pc:docMk/>
            <pc:sldMk cId="3083573325" sldId="438"/>
            <ac:picMk id="7" creationId="{1F78F46C-20BE-39E8-D3E4-EFFE8E5B78FF}"/>
          </ac:picMkLst>
        </pc:picChg>
        <pc:picChg chg="add mod">
          <ac:chgData name="Ting Liu" userId="5a0c20175071b093" providerId="LiveId" clId="{E52ED9EC-3CEC-486A-8FE6-C34335CC0BC1}" dt="2024-03-25T17:27:17.403" v="446" actId="1076"/>
          <ac:picMkLst>
            <pc:docMk/>
            <pc:sldMk cId="3083573325" sldId="438"/>
            <ac:picMk id="9" creationId="{7B969B78-2AFB-9545-61F9-7FD0EF30DD52}"/>
          </ac:picMkLst>
        </pc:picChg>
        <pc:picChg chg="add mod">
          <ac:chgData name="Ting Liu" userId="5a0c20175071b093" providerId="LiveId" clId="{E52ED9EC-3CEC-486A-8FE6-C34335CC0BC1}" dt="2024-03-25T17:27:22.011" v="449" actId="1038"/>
          <ac:picMkLst>
            <pc:docMk/>
            <pc:sldMk cId="3083573325" sldId="438"/>
            <ac:picMk id="11" creationId="{6FFE7287-6AD7-D172-924C-1838A8682C57}"/>
          </ac:picMkLst>
        </pc:picChg>
        <pc:picChg chg="add del">
          <ac:chgData name="Ting Liu" userId="5a0c20175071b093" providerId="LiveId" clId="{E52ED9EC-3CEC-486A-8FE6-C34335CC0BC1}" dt="2024-03-25T17:28:18.809" v="468" actId="22"/>
          <ac:picMkLst>
            <pc:docMk/>
            <pc:sldMk cId="3083573325" sldId="438"/>
            <ac:picMk id="15" creationId="{FB4095C7-D5C7-03BC-D6DB-89BD070DA805}"/>
          </ac:picMkLst>
        </pc:picChg>
      </pc:sldChg>
    </pc:docChg>
  </pc:docChgLst>
  <pc:docChgLst>
    <pc:chgData name="Ting Liu" userId="5a0c20175071b093" providerId="LiveId" clId="{80CAE66A-F7FB-4949-A636-B22236FD3E90}"/>
    <pc:docChg chg="undo custSel addSld delSld modSld">
      <pc:chgData name="Ting Liu" userId="5a0c20175071b093" providerId="LiveId" clId="{80CAE66A-F7FB-4949-A636-B22236FD3E90}" dt="2024-03-12T23:41:42.143" v="1126" actId="20577"/>
      <pc:docMkLst>
        <pc:docMk/>
      </pc:docMkLst>
      <pc:sldChg chg="modSp mod">
        <pc:chgData name="Ting Liu" userId="5a0c20175071b093" providerId="LiveId" clId="{80CAE66A-F7FB-4949-A636-B22236FD3E90}" dt="2024-03-12T19:20:26.204" v="48" actId="20577"/>
        <pc:sldMkLst>
          <pc:docMk/>
          <pc:sldMk cId="367435624" sldId="300"/>
        </pc:sldMkLst>
        <pc:spChg chg="mod">
          <ac:chgData name="Ting Liu" userId="5a0c20175071b093" providerId="LiveId" clId="{80CAE66A-F7FB-4949-A636-B22236FD3E90}" dt="2024-03-12T19:20:26.204" v="48" actId="20577"/>
          <ac:spMkLst>
            <pc:docMk/>
            <pc:sldMk cId="367435624" sldId="300"/>
            <ac:spMk id="4" creationId="{00000000-0000-0000-0000-000000000000}"/>
          </ac:spMkLst>
        </pc:spChg>
      </pc:sldChg>
      <pc:sldChg chg="add del">
        <pc:chgData name="Ting Liu" userId="5a0c20175071b093" providerId="LiveId" clId="{80CAE66A-F7FB-4949-A636-B22236FD3E90}" dt="2024-03-12T19:20:11.999" v="2" actId="47"/>
        <pc:sldMkLst>
          <pc:docMk/>
          <pc:sldMk cId="4137274292" sldId="421"/>
        </pc:sldMkLst>
      </pc:sldChg>
      <pc:sldChg chg="del">
        <pc:chgData name="Ting Liu" userId="5a0c20175071b093" providerId="LiveId" clId="{80CAE66A-F7FB-4949-A636-B22236FD3E90}" dt="2024-03-12T19:20:12.844" v="3" actId="47"/>
        <pc:sldMkLst>
          <pc:docMk/>
          <pc:sldMk cId="1590026887" sldId="422"/>
        </pc:sldMkLst>
      </pc:sldChg>
      <pc:sldChg chg="del">
        <pc:chgData name="Ting Liu" userId="5a0c20175071b093" providerId="LiveId" clId="{80CAE66A-F7FB-4949-A636-B22236FD3E90}" dt="2024-03-12T19:20:13.657" v="4" actId="47"/>
        <pc:sldMkLst>
          <pc:docMk/>
          <pc:sldMk cId="3297158372" sldId="423"/>
        </pc:sldMkLst>
      </pc:sldChg>
      <pc:sldChg chg="delSp modSp add mod">
        <pc:chgData name="Ting Liu" userId="5a0c20175071b093" providerId="LiveId" clId="{80CAE66A-F7FB-4949-A636-B22236FD3E90}" dt="2024-03-12T23:41:42.143" v="1126" actId="20577"/>
        <pc:sldMkLst>
          <pc:docMk/>
          <pc:sldMk cId="1952285689" sldId="425"/>
        </pc:sldMkLst>
        <pc:spChg chg="mod">
          <ac:chgData name="Ting Liu" userId="5a0c20175071b093" providerId="LiveId" clId="{80CAE66A-F7FB-4949-A636-B22236FD3E90}" dt="2024-03-12T19:22:42.661" v="71" actId="20577"/>
          <ac:spMkLst>
            <pc:docMk/>
            <pc:sldMk cId="1952285689" sldId="425"/>
            <ac:spMk id="2" creationId="{FCF1816E-93A8-4871-A30B-22AB775DBCDA}"/>
          </ac:spMkLst>
        </pc:spChg>
        <pc:spChg chg="mod">
          <ac:chgData name="Ting Liu" userId="5a0c20175071b093" providerId="LiveId" clId="{80CAE66A-F7FB-4949-A636-B22236FD3E90}" dt="2024-03-12T23:41:42.143" v="1126" actId="20577"/>
          <ac:spMkLst>
            <pc:docMk/>
            <pc:sldMk cId="1952285689" sldId="425"/>
            <ac:spMk id="21" creationId="{EF176488-04A6-B4C0-39E7-9B7ADDEACD0E}"/>
          </ac:spMkLst>
        </pc:spChg>
        <pc:picChg chg="del">
          <ac:chgData name="Ting Liu" userId="5a0c20175071b093" providerId="LiveId" clId="{80CAE66A-F7FB-4949-A636-B22236FD3E90}" dt="2024-03-12T19:21:20.044" v="66" actId="478"/>
          <ac:picMkLst>
            <pc:docMk/>
            <pc:sldMk cId="1952285689" sldId="425"/>
            <ac:picMk id="4" creationId="{EFB91531-F398-9096-8326-9DC7FCB7FEA2}"/>
          </ac:picMkLst>
        </pc:picChg>
      </pc:sldChg>
    </pc:docChg>
  </pc:docChgLst>
  <pc:docChgLst>
    <pc:chgData name="Ting Liu" userId="5a0c20175071b093" providerId="LiveId" clId="{FAABC6D8-7E23-4396-A9B7-00EA467E5CEA}"/>
    <pc:docChg chg="undo custSel addSld delSld modSld">
      <pc:chgData name="Ting Liu" userId="5a0c20175071b093" providerId="LiveId" clId="{FAABC6D8-7E23-4396-A9B7-00EA467E5CEA}" dt="2022-04-19T00:50:52.735" v="1635" actId="20577"/>
      <pc:docMkLst>
        <pc:docMk/>
      </pc:docMkLst>
      <pc:sldChg chg="modSp mod">
        <pc:chgData name="Ting Liu" userId="5a0c20175071b093" providerId="LiveId" clId="{FAABC6D8-7E23-4396-A9B7-00EA467E5CEA}" dt="2022-04-19T00:38:15.381" v="875" actId="20577"/>
        <pc:sldMkLst>
          <pc:docMk/>
          <pc:sldMk cId="367435624" sldId="300"/>
        </pc:sldMkLst>
        <pc:spChg chg="mod">
          <ac:chgData name="Ting Liu" userId="5a0c20175071b093" providerId="LiveId" clId="{FAABC6D8-7E23-4396-A9B7-00EA467E5CEA}" dt="2022-04-19T00:38:15.381" v="875" actId="20577"/>
          <ac:spMkLst>
            <pc:docMk/>
            <pc:sldMk cId="367435624" sldId="300"/>
            <ac:spMk id="4" creationId="{00000000-0000-0000-0000-000000000000}"/>
          </ac:spMkLst>
        </pc:spChg>
      </pc:sldChg>
      <pc:sldChg chg="modSp mod">
        <pc:chgData name="Ting Liu" userId="5a0c20175071b093" providerId="LiveId" clId="{FAABC6D8-7E23-4396-A9B7-00EA467E5CEA}" dt="2022-04-19T00:45:25.084" v="1139" actId="255"/>
        <pc:sldMkLst>
          <pc:docMk/>
          <pc:sldMk cId="4221914421" sldId="391"/>
        </pc:sldMkLst>
        <pc:spChg chg="mod">
          <ac:chgData name="Ting Liu" userId="5a0c20175071b093" providerId="LiveId" clId="{FAABC6D8-7E23-4396-A9B7-00EA467E5CEA}" dt="2022-04-19T00:45:25.084" v="1139" actId="255"/>
          <ac:spMkLst>
            <pc:docMk/>
            <pc:sldMk cId="4221914421" sldId="391"/>
            <ac:spMk id="3" creationId="{C9311B24-62DC-449C-8259-47151972BD7C}"/>
          </ac:spMkLst>
        </pc:spChg>
        <pc:graphicFrameChg chg="mod modGraphic">
          <ac:chgData name="Ting Liu" userId="5a0c20175071b093" providerId="LiveId" clId="{FAABC6D8-7E23-4396-A9B7-00EA467E5CEA}" dt="2022-04-19T00:45:15.965" v="1138" actId="1076"/>
          <ac:graphicFrameMkLst>
            <pc:docMk/>
            <pc:sldMk cId="4221914421" sldId="391"/>
            <ac:graphicFrameMk id="2" creationId="{369CC916-7582-4346-ADE1-130884A0B233}"/>
          </ac:graphicFrameMkLst>
        </pc:graphicFrameChg>
      </pc:sldChg>
      <pc:sldChg chg="modSp mod">
        <pc:chgData name="Ting Liu" userId="5a0c20175071b093" providerId="LiveId" clId="{FAABC6D8-7E23-4396-A9B7-00EA467E5CEA}" dt="2022-04-19T00:50:52.735" v="1635" actId="20577"/>
        <pc:sldMkLst>
          <pc:docMk/>
          <pc:sldMk cId="3593474236" sldId="395"/>
        </pc:sldMkLst>
        <pc:spChg chg="mod">
          <ac:chgData name="Ting Liu" userId="5a0c20175071b093" providerId="LiveId" clId="{FAABC6D8-7E23-4396-A9B7-00EA467E5CEA}" dt="2022-04-19T00:50:52.735" v="1635" actId="20577"/>
          <ac:spMkLst>
            <pc:docMk/>
            <pc:sldMk cId="3593474236" sldId="395"/>
            <ac:spMk id="3" creationId="{802FB2BE-7BE3-429A-A3B8-40454DBBA144}"/>
          </ac:spMkLst>
        </pc:spChg>
      </pc:sldChg>
      <pc:sldChg chg="addSp delSp modSp add mod">
        <pc:chgData name="Ting Liu" userId="5a0c20175071b093" providerId="LiveId" clId="{FAABC6D8-7E23-4396-A9B7-00EA467E5CEA}" dt="2022-04-19T00:30:40.187" v="370" actId="20577"/>
        <pc:sldMkLst>
          <pc:docMk/>
          <pc:sldMk cId="3639630710" sldId="396"/>
        </pc:sldMkLst>
        <pc:spChg chg="del">
          <ac:chgData name="Ting Liu" userId="5a0c20175071b093" providerId="LiveId" clId="{FAABC6D8-7E23-4396-A9B7-00EA467E5CEA}" dt="2022-04-19T00:19:08.352" v="99" actId="478"/>
          <ac:spMkLst>
            <pc:docMk/>
            <pc:sldMk cId="3639630710" sldId="396"/>
            <ac:spMk id="6" creationId="{A83C7F48-39EA-416F-A086-AE0D8C420C89}"/>
          </ac:spMkLst>
        </pc:spChg>
        <pc:spChg chg="mod">
          <ac:chgData name="Ting Liu" userId="5a0c20175071b093" providerId="LiveId" clId="{FAABC6D8-7E23-4396-A9B7-00EA467E5CEA}" dt="2022-04-19T00:20:56.641" v="152" actId="20577"/>
          <ac:spMkLst>
            <pc:docMk/>
            <pc:sldMk cId="3639630710" sldId="396"/>
            <ac:spMk id="9" creationId="{00000000-0000-0000-0000-000000000000}"/>
          </ac:spMkLst>
        </pc:spChg>
        <pc:spChg chg="del">
          <ac:chgData name="Ting Liu" userId="5a0c20175071b093" providerId="LiveId" clId="{FAABC6D8-7E23-4396-A9B7-00EA467E5CEA}" dt="2022-04-19T00:19:11.352" v="100" actId="478"/>
          <ac:spMkLst>
            <pc:docMk/>
            <pc:sldMk cId="3639630710" sldId="396"/>
            <ac:spMk id="11" creationId="{950EF2CE-4E4D-43DC-9599-58A0BD5FCA91}"/>
          </ac:spMkLst>
        </pc:spChg>
        <pc:spChg chg="add mod">
          <ac:chgData name="Ting Liu" userId="5a0c20175071b093" providerId="LiveId" clId="{FAABC6D8-7E23-4396-A9B7-00EA467E5CEA}" dt="2022-04-19T00:22:24.450" v="194" actId="1076"/>
          <ac:spMkLst>
            <pc:docMk/>
            <pc:sldMk cId="3639630710" sldId="396"/>
            <ac:spMk id="14" creationId="{5B32890B-8729-45B4-9396-B31FBBC1E9AD}"/>
          </ac:spMkLst>
        </pc:spChg>
        <pc:spChg chg="add mod">
          <ac:chgData name="Ting Liu" userId="5a0c20175071b093" providerId="LiveId" clId="{FAABC6D8-7E23-4396-A9B7-00EA467E5CEA}" dt="2022-04-19T00:22:50.734" v="237" actId="1076"/>
          <ac:spMkLst>
            <pc:docMk/>
            <pc:sldMk cId="3639630710" sldId="396"/>
            <ac:spMk id="19" creationId="{1AE2346A-A7CA-4738-956D-AF38FBEE6116}"/>
          </ac:spMkLst>
        </pc:spChg>
        <pc:spChg chg="del">
          <ac:chgData name="Ting Liu" userId="5a0c20175071b093" providerId="LiveId" clId="{FAABC6D8-7E23-4396-A9B7-00EA467E5CEA}" dt="2022-04-19T00:19:11.352" v="100" actId="478"/>
          <ac:spMkLst>
            <pc:docMk/>
            <pc:sldMk cId="3639630710" sldId="396"/>
            <ac:spMk id="21" creationId="{7B69C084-4539-43A8-8EEC-70A290A3D9AC}"/>
          </ac:spMkLst>
        </pc:spChg>
        <pc:spChg chg="del">
          <ac:chgData name="Ting Liu" userId="5a0c20175071b093" providerId="LiveId" clId="{FAABC6D8-7E23-4396-A9B7-00EA467E5CEA}" dt="2022-04-19T00:19:11.352" v="100" actId="478"/>
          <ac:spMkLst>
            <pc:docMk/>
            <pc:sldMk cId="3639630710" sldId="396"/>
            <ac:spMk id="23" creationId="{AA0E96DE-BD8B-4360-8AD6-1A550352F8E5}"/>
          </ac:spMkLst>
        </pc:spChg>
        <pc:spChg chg="add mod">
          <ac:chgData name="Ting Liu" userId="5a0c20175071b093" providerId="LiveId" clId="{FAABC6D8-7E23-4396-A9B7-00EA467E5CEA}" dt="2022-04-19T00:30:40.187" v="370" actId="20577"/>
          <ac:spMkLst>
            <pc:docMk/>
            <pc:sldMk cId="3639630710" sldId="396"/>
            <ac:spMk id="24" creationId="{8051361F-4D25-4E3B-9DCE-3227A4B844F5}"/>
          </ac:spMkLst>
        </pc:spChg>
        <pc:picChg chg="del">
          <ac:chgData name="Ting Liu" userId="5a0c20175071b093" providerId="LiveId" clId="{FAABC6D8-7E23-4396-A9B7-00EA467E5CEA}" dt="2022-04-19T00:19:05.186" v="98" actId="478"/>
          <ac:picMkLst>
            <pc:docMk/>
            <pc:sldMk cId="3639630710" sldId="396"/>
            <ac:picMk id="3" creationId="{60A9AE78-C8AA-4A12-9E70-35C4D658A029}"/>
          </ac:picMkLst>
        </pc:picChg>
        <pc:picChg chg="add mod">
          <ac:chgData name="Ting Liu" userId="5a0c20175071b093" providerId="LiveId" clId="{FAABC6D8-7E23-4396-A9B7-00EA467E5CEA}" dt="2022-04-19T00:20:32.198" v="124" actId="208"/>
          <ac:picMkLst>
            <pc:docMk/>
            <pc:sldMk cId="3639630710" sldId="396"/>
            <ac:picMk id="4" creationId="{1D27D922-9351-4615-9BD9-A7464E5CC2DD}"/>
          </ac:picMkLst>
        </pc:picChg>
        <pc:picChg chg="add mod">
          <ac:chgData name="Ting Liu" userId="5a0c20175071b093" providerId="LiveId" clId="{FAABC6D8-7E23-4396-A9B7-00EA467E5CEA}" dt="2022-04-19T00:20:33.366" v="125" actId="1076"/>
          <ac:picMkLst>
            <pc:docMk/>
            <pc:sldMk cId="3639630710" sldId="396"/>
            <ac:picMk id="8" creationId="{42F2AAB7-94B2-4167-9E79-05E68EB930C2}"/>
          </ac:picMkLst>
        </pc:picChg>
        <pc:picChg chg="add mod">
          <ac:chgData name="Ting Liu" userId="5a0c20175071b093" providerId="LiveId" clId="{FAABC6D8-7E23-4396-A9B7-00EA467E5CEA}" dt="2022-04-19T00:20:28.494" v="122" actId="1076"/>
          <ac:picMkLst>
            <pc:docMk/>
            <pc:sldMk cId="3639630710" sldId="396"/>
            <ac:picMk id="13" creationId="{D3B2444E-1512-469F-A591-14198229B74B}"/>
          </ac:picMkLst>
        </pc:picChg>
        <pc:cxnChg chg="del mod">
          <ac:chgData name="Ting Liu" userId="5a0c20175071b093" providerId="LiveId" clId="{FAABC6D8-7E23-4396-A9B7-00EA467E5CEA}" dt="2022-04-19T00:19:08.352" v="99" actId="478"/>
          <ac:cxnSpMkLst>
            <pc:docMk/>
            <pc:sldMk cId="3639630710" sldId="396"/>
            <ac:cxnSpMk id="5" creationId="{3CECE21B-0190-4453-B350-8F6FD0BE4FD1}"/>
          </ac:cxnSpMkLst>
        </pc:cxnChg>
        <pc:cxnChg chg="del mod">
          <ac:chgData name="Ting Liu" userId="5a0c20175071b093" providerId="LiveId" clId="{FAABC6D8-7E23-4396-A9B7-00EA467E5CEA}" dt="2022-04-19T00:19:08.352" v="99" actId="478"/>
          <ac:cxnSpMkLst>
            <pc:docMk/>
            <pc:sldMk cId="3639630710" sldId="396"/>
            <ac:cxnSpMk id="10" creationId="{BE5FFD34-3F6A-42FD-97C0-BB6AF1990820}"/>
          </ac:cxnSpMkLst>
        </pc:cxnChg>
        <pc:cxnChg chg="del mod">
          <ac:chgData name="Ting Liu" userId="5a0c20175071b093" providerId="LiveId" clId="{FAABC6D8-7E23-4396-A9B7-00EA467E5CEA}" dt="2022-04-19T00:19:08.352" v="99" actId="478"/>
          <ac:cxnSpMkLst>
            <pc:docMk/>
            <pc:sldMk cId="3639630710" sldId="396"/>
            <ac:cxnSpMk id="20" creationId="{6DD5BBE2-A3EA-43BF-8302-6B32A916541B}"/>
          </ac:cxnSpMkLst>
        </pc:cxnChg>
        <pc:cxnChg chg="del mod">
          <ac:chgData name="Ting Liu" userId="5a0c20175071b093" providerId="LiveId" clId="{FAABC6D8-7E23-4396-A9B7-00EA467E5CEA}" dt="2022-04-19T00:19:08.352" v="99" actId="478"/>
          <ac:cxnSpMkLst>
            <pc:docMk/>
            <pc:sldMk cId="3639630710" sldId="396"/>
            <ac:cxnSpMk id="22" creationId="{AD0C6531-C68F-477C-9B5F-DC5B3C3901C2}"/>
          </ac:cxnSpMkLst>
        </pc:cxnChg>
      </pc:sldChg>
      <pc:sldChg chg="modSp add del mod">
        <pc:chgData name="Ting Liu" userId="5a0c20175071b093" providerId="LiveId" clId="{FAABC6D8-7E23-4396-A9B7-00EA467E5CEA}" dt="2022-04-19T00:27:51.630" v="315" actId="47"/>
        <pc:sldMkLst>
          <pc:docMk/>
          <pc:sldMk cId="68957603" sldId="397"/>
        </pc:sldMkLst>
        <pc:spChg chg="mod">
          <ac:chgData name="Ting Liu" userId="5a0c20175071b093" providerId="LiveId" clId="{FAABC6D8-7E23-4396-A9B7-00EA467E5CEA}" dt="2022-04-19T00:27:11.083" v="295" actId="20577"/>
          <ac:spMkLst>
            <pc:docMk/>
            <pc:sldMk cId="68957603" sldId="397"/>
            <ac:spMk id="9" creationId="{00000000-0000-0000-0000-000000000000}"/>
          </ac:spMkLst>
        </pc:spChg>
        <pc:spChg chg="mod">
          <ac:chgData name="Ting Liu" userId="5a0c20175071b093" providerId="LiveId" clId="{FAABC6D8-7E23-4396-A9B7-00EA467E5CEA}" dt="2022-04-19T00:27:18.411" v="296" actId="20577"/>
          <ac:spMkLst>
            <pc:docMk/>
            <pc:sldMk cId="68957603" sldId="397"/>
            <ac:spMk id="14" creationId="{5B32890B-8729-45B4-9396-B31FBBC1E9AD}"/>
          </ac:spMkLst>
        </pc:spChg>
        <pc:spChg chg="mod">
          <ac:chgData name="Ting Liu" userId="5a0c20175071b093" providerId="LiveId" clId="{FAABC6D8-7E23-4396-A9B7-00EA467E5CEA}" dt="2022-04-19T00:27:21.482" v="297" actId="20577"/>
          <ac:spMkLst>
            <pc:docMk/>
            <pc:sldMk cId="68957603" sldId="397"/>
            <ac:spMk id="19" creationId="{1AE2346A-A7CA-4738-956D-AF38FBEE6116}"/>
          </ac:spMkLst>
        </pc:spChg>
      </pc:sldChg>
      <pc:sldChg chg="addSp delSp modSp add mod">
        <pc:chgData name="Ting Liu" userId="5a0c20175071b093" providerId="LiveId" clId="{FAABC6D8-7E23-4396-A9B7-00EA467E5CEA}" dt="2022-04-19T00:30:30.083" v="368" actId="20577"/>
        <pc:sldMkLst>
          <pc:docMk/>
          <pc:sldMk cId="4021623808" sldId="398"/>
        </pc:sldMkLst>
        <pc:spChg chg="mod">
          <ac:chgData name="Ting Liu" userId="5a0c20175071b093" providerId="LiveId" clId="{FAABC6D8-7E23-4396-A9B7-00EA467E5CEA}" dt="2022-04-19T00:27:49.720" v="314"/>
          <ac:spMkLst>
            <pc:docMk/>
            <pc:sldMk cId="4021623808" sldId="398"/>
            <ac:spMk id="9" creationId="{00000000-0000-0000-0000-000000000000}"/>
          </ac:spMkLst>
        </pc:spChg>
        <pc:spChg chg="mod">
          <ac:chgData name="Ting Liu" userId="5a0c20175071b093" providerId="LiveId" clId="{FAABC6D8-7E23-4396-A9B7-00EA467E5CEA}" dt="2022-04-19T00:27:54.971" v="316" actId="20577"/>
          <ac:spMkLst>
            <pc:docMk/>
            <pc:sldMk cId="4021623808" sldId="398"/>
            <ac:spMk id="14" creationId="{5B32890B-8729-45B4-9396-B31FBBC1E9AD}"/>
          </ac:spMkLst>
        </pc:spChg>
        <pc:spChg chg="mod">
          <ac:chgData name="Ting Liu" userId="5a0c20175071b093" providerId="LiveId" clId="{FAABC6D8-7E23-4396-A9B7-00EA467E5CEA}" dt="2022-04-19T00:27:58.051" v="317" actId="20577"/>
          <ac:spMkLst>
            <pc:docMk/>
            <pc:sldMk cId="4021623808" sldId="398"/>
            <ac:spMk id="19" creationId="{1AE2346A-A7CA-4738-956D-AF38FBEE6116}"/>
          </ac:spMkLst>
        </pc:spChg>
        <pc:spChg chg="mod">
          <ac:chgData name="Ting Liu" userId="5a0c20175071b093" providerId="LiveId" clId="{FAABC6D8-7E23-4396-A9B7-00EA467E5CEA}" dt="2022-04-19T00:30:30.083" v="368" actId="20577"/>
          <ac:spMkLst>
            <pc:docMk/>
            <pc:sldMk cId="4021623808" sldId="398"/>
            <ac:spMk id="24" creationId="{8051361F-4D25-4E3B-9DCE-3227A4B844F5}"/>
          </ac:spMkLst>
        </pc:spChg>
        <pc:picChg chg="add mod ord">
          <ac:chgData name="Ting Liu" userId="5a0c20175071b093" providerId="LiveId" clId="{FAABC6D8-7E23-4396-A9B7-00EA467E5CEA}" dt="2022-04-19T00:28:31.541" v="324" actId="167"/>
          <ac:picMkLst>
            <pc:docMk/>
            <pc:sldMk cId="4021623808" sldId="398"/>
            <ac:picMk id="3" creationId="{1BBD3449-A12A-4E32-9837-D7F50881F591}"/>
          </ac:picMkLst>
        </pc:picChg>
        <pc:picChg chg="del">
          <ac:chgData name="Ting Liu" userId="5a0c20175071b093" providerId="LiveId" clId="{FAABC6D8-7E23-4396-A9B7-00EA467E5CEA}" dt="2022-04-19T00:28:32.906" v="325" actId="478"/>
          <ac:picMkLst>
            <pc:docMk/>
            <pc:sldMk cId="4021623808" sldId="398"/>
            <ac:picMk id="4" creationId="{1D27D922-9351-4615-9BD9-A7464E5CC2DD}"/>
          </ac:picMkLst>
        </pc:picChg>
        <pc:picChg chg="add mod">
          <ac:chgData name="Ting Liu" userId="5a0c20175071b093" providerId="LiveId" clId="{FAABC6D8-7E23-4396-A9B7-00EA467E5CEA}" dt="2022-04-19T00:29:43.779" v="335" actId="208"/>
          <ac:picMkLst>
            <pc:docMk/>
            <pc:sldMk cId="4021623808" sldId="398"/>
            <ac:picMk id="6" creationId="{C8E9DC82-163B-4D7D-9507-8E1387A7CD82}"/>
          </ac:picMkLst>
        </pc:picChg>
        <pc:picChg chg="del">
          <ac:chgData name="Ting Liu" userId="5a0c20175071b093" providerId="LiveId" clId="{FAABC6D8-7E23-4396-A9B7-00EA467E5CEA}" dt="2022-04-19T00:29:12.906" v="326" actId="478"/>
          <ac:picMkLst>
            <pc:docMk/>
            <pc:sldMk cId="4021623808" sldId="398"/>
            <ac:picMk id="8" creationId="{42F2AAB7-94B2-4167-9E79-05E68EB930C2}"/>
          </ac:picMkLst>
        </pc:picChg>
        <pc:picChg chg="add mod">
          <ac:chgData name="Ting Liu" userId="5a0c20175071b093" providerId="LiveId" clId="{FAABC6D8-7E23-4396-A9B7-00EA467E5CEA}" dt="2022-04-19T00:29:47.698" v="337" actId="1076"/>
          <ac:picMkLst>
            <pc:docMk/>
            <pc:sldMk cId="4021623808" sldId="398"/>
            <ac:picMk id="10" creationId="{615F3522-0496-4345-913C-312C4BA728B8}"/>
          </ac:picMkLst>
        </pc:picChg>
        <pc:picChg chg="del">
          <ac:chgData name="Ting Liu" userId="5a0c20175071b093" providerId="LiveId" clId="{FAABC6D8-7E23-4396-A9B7-00EA467E5CEA}" dt="2022-04-19T00:29:24.971" v="328" actId="478"/>
          <ac:picMkLst>
            <pc:docMk/>
            <pc:sldMk cId="4021623808" sldId="398"/>
            <ac:picMk id="13" creationId="{D3B2444E-1512-469F-A591-14198229B74B}"/>
          </ac:picMkLst>
        </pc:picChg>
      </pc:sldChg>
    </pc:docChg>
  </pc:docChgLst>
  <pc:docChgLst>
    <pc:chgData name="Ting Liu" userId="5a0c20175071b093" providerId="LiveId" clId="{4A68B08D-67A7-4DDE-A127-8F6AB65244A1}"/>
    <pc:docChg chg="undo custSel addSld delSld modSld sldOrd">
      <pc:chgData name="Ting Liu" userId="5a0c20175071b093" providerId="LiveId" clId="{4A68B08D-67A7-4DDE-A127-8F6AB65244A1}" dt="2024-05-01T16:48:03.958" v="1941" actId="47"/>
      <pc:docMkLst>
        <pc:docMk/>
      </pc:docMkLst>
      <pc:sldChg chg="modSp mod">
        <pc:chgData name="Ting Liu" userId="5a0c20175071b093" providerId="LiveId" clId="{4A68B08D-67A7-4DDE-A127-8F6AB65244A1}" dt="2024-04-23T19:31:46.306" v="33" actId="20577"/>
        <pc:sldMkLst>
          <pc:docMk/>
          <pc:sldMk cId="367435624" sldId="300"/>
        </pc:sldMkLst>
        <pc:spChg chg="mod">
          <ac:chgData name="Ting Liu" userId="5a0c20175071b093" providerId="LiveId" clId="{4A68B08D-67A7-4DDE-A127-8F6AB65244A1}" dt="2024-04-23T19:31:46.306" v="33" actId="20577"/>
          <ac:spMkLst>
            <pc:docMk/>
            <pc:sldMk cId="367435624" sldId="300"/>
            <ac:spMk id="4" creationId="{00000000-0000-0000-0000-000000000000}"/>
          </ac:spMkLst>
        </pc:spChg>
        <pc:spChg chg="mod">
          <ac:chgData name="Ting Liu" userId="5a0c20175071b093" providerId="LiveId" clId="{4A68B08D-67A7-4DDE-A127-8F6AB65244A1}" dt="2024-04-23T19:31:40.802" v="13" actId="20577"/>
          <ac:spMkLst>
            <pc:docMk/>
            <pc:sldMk cId="367435624" sldId="300"/>
            <ac:spMk id="9" creationId="{00000000-0000-0000-0000-000000000000}"/>
          </ac:spMkLst>
        </pc:spChg>
      </pc:sldChg>
      <pc:sldChg chg="del">
        <pc:chgData name="Ting Liu" userId="5a0c20175071b093" providerId="LiveId" clId="{4A68B08D-67A7-4DDE-A127-8F6AB65244A1}" dt="2024-04-23T19:31:33.363" v="1" actId="47"/>
        <pc:sldMkLst>
          <pc:docMk/>
          <pc:sldMk cId="1820268013" sldId="432"/>
        </pc:sldMkLst>
      </pc:sldChg>
      <pc:sldChg chg="del">
        <pc:chgData name="Ting Liu" userId="5a0c20175071b093" providerId="LiveId" clId="{4A68B08D-67A7-4DDE-A127-8F6AB65244A1}" dt="2024-04-23T19:31:33.057" v="0" actId="47"/>
        <pc:sldMkLst>
          <pc:docMk/>
          <pc:sldMk cId="3083573325" sldId="438"/>
        </pc:sldMkLst>
      </pc:sldChg>
      <pc:sldChg chg="del">
        <pc:chgData name="Ting Liu" userId="5a0c20175071b093" providerId="LiveId" clId="{4A68B08D-67A7-4DDE-A127-8F6AB65244A1}" dt="2024-05-01T16:48:00.752" v="1938" actId="47"/>
        <pc:sldMkLst>
          <pc:docMk/>
          <pc:sldMk cId="1567098965" sldId="440"/>
        </pc:sldMkLst>
      </pc:sldChg>
      <pc:sldChg chg="del">
        <pc:chgData name="Ting Liu" userId="5a0c20175071b093" providerId="LiveId" clId="{4A68B08D-67A7-4DDE-A127-8F6AB65244A1}" dt="2024-04-23T19:31:33.744" v="2" actId="47"/>
        <pc:sldMkLst>
          <pc:docMk/>
          <pc:sldMk cId="2135550648" sldId="446"/>
        </pc:sldMkLst>
      </pc:sldChg>
      <pc:sldChg chg="del">
        <pc:chgData name="Ting Liu" userId="5a0c20175071b093" providerId="LiveId" clId="{4A68B08D-67A7-4DDE-A127-8F6AB65244A1}" dt="2024-04-23T19:31:34.690" v="3" actId="47"/>
        <pc:sldMkLst>
          <pc:docMk/>
          <pc:sldMk cId="2706756723" sldId="447"/>
        </pc:sldMkLst>
      </pc:sldChg>
      <pc:sldChg chg="del">
        <pc:chgData name="Ting Liu" userId="5a0c20175071b093" providerId="LiveId" clId="{4A68B08D-67A7-4DDE-A127-8F6AB65244A1}" dt="2024-05-01T16:48:01.301" v="1939" actId="47"/>
        <pc:sldMkLst>
          <pc:docMk/>
          <pc:sldMk cId="4287402015" sldId="448"/>
        </pc:sldMkLst>
      </pc:sldChg>
      <pc:sldChg chg="del">
        <pc:chgData name="Ting Liu" userId="5a0c20175071b093" providerId="LiveId" clId="{4A68B08D-67A7-4DDE-A127-8F6AB65244A1}" dt="2024-05-01T16:48:02.356" v="1940" actId="47"/>
        <pc:sldMkLst>
          <pc:docMk/>
          <pc:sldMk cId="4200499406" sldId="449"/>
        </pc:sldMkLst>
      </pc:sldChg>
      <pc:sldChg chg="del">
        <pc:chgData name="Ting Liu" userId="5a0c20175071b093" providerId="LiveId" clId="{4A68B08D-67A7-4DDE-A127-8F6AB65244A1}" dt="2024-05-01T16:48:03.958" v="1941" actId="47"/>
        <pc:sldMkLst>
          <pc:docMk/>
          <pc:sldMk cId="2698827613" sldId="450"/>
        </pc:sldMkLst>
      </pc:sldChg>
      <pc:sldChg chg="modSp add del mod ord">
        <pc:chgData name="Ting Liu" userId="5a0c20175071b093" providerId="LiveId" clId="{4A68B08D-67A7-4DDE-A127-8F6AB65244A1}" dt="2024-04-30T21:45:15.152" v="425" actId="47"/>
        <pc:sldMkLst>
          <pc:docMk/>
          <pc:sldMk cId="338214909" sldId="491"/>
        </pc:sldMkLst>
        <pc:spChg chg="mod">
          <ac:chgData name="Ting Liu" userId="5a0c20175071b093" providerId="LiveId" clId="{4A68B08D-67A7-4DDE-A127-8F6AB65244A1}" dt="2024-04-23T19:32:50.156" v="67" actId="20577"/>
          <ac:spMkLst>
            <pc:docMk/>
            <pc:sldMk cId="338214909" sldId="491"/>
            <ac:spMk id="5" creationId="{E8AC9DF1-CE62-4F2B-B24C-7D2740E37E2F}"/>
          </ac:spMkLst>
        </pc:spChg>
        <pc:spChg chg="mod">
          <ac:chgData name="Ting Liu" userId="5a0c20175071b093" providerId="LiveId" clId="{4A68B08D-67A7-4DDE-A127-8F6AB65244A1}" dt="2024-04-30T19:03:01.976" v="149" actId="20577"/>
          <ac:spMkLst>
            <pc:docMk/>
            <pc:sldMk cId="338214909" sldId="491"/>
            <ac:spMk id="8" creationId="{9444DE45-FCF9-4FCD-A391-95A493ED3713}"/>
          </ac:spMkLst>
        </pc:spChg>
      </pc:sldChg>
      <pc:sldChg chg="addSp delSp modSp add mod">
        <pc:chgData name="Ting Liu" userId="5a0c20175071b093" providerId="LiveId" clId="{4A68B08D-67A7-4DDE-A127-8F6AB65244A1}" dt="2024-05-01T14:38:12.774" v="1247" actId="14100"/>
        <pc:sldMkLst>
          <pc:docMk/>
          <pc:sldMk cId="1916835212" sldId="492"/>
        </pc:sldMkLst>
        <pc:spChg chg="mod">
          <ac:chgData name="Ting Liu" userId="5a0c20175071b093" providerId="LiveId" clId="{4A68B08D-67A7-4DDE-A127-8F6AB65244A1}" dt="2024-04-30T18:59:42.898" v="93" actId="20577"/>
          <ac:spMkLst>
            <pc:docMk/>
            <pc:sldMk cId="1916835212" sldId="492"/>
            <ac:spMk id="5" creationId="{E8AC9DF1-CE62-4F2B-B24C-7D2740E37E2F}"/>
          </ac:spMkLst>
        </pc:spChg>
        <pc:spChg chg="del mod">
          <ac:chgData name="Ting Liu" userId="5a0c20175071b093" providerId="LiveId" clId="{4A68B08D-67A7-4DDE-A127-8F6AB65244A1}" dt="2024-04-30T22:17:11.032" v="882" actId="478"/>
          <ac:spMkLst>
            <pc:docMk/>
            <pc:sldMk cId="1916835212" sldId="492"/>
            <ac:spMk id="6" creationId="{F0520569-C2B5-40FE-A540-DE248FB99C46}"/>
          </ac:spMkLst>
        </pc:spChg>
        <pc:spChg chg="del mod">
          <ac:chgData name="Ting Liu" userId="5a0c20175071b093" providerId="LiveId" clId="{4A68B08D-67A7-4DDE-A127-8F6AB65244A1}" dt="2024-04-30T22:27:58.539" v="1112" actId="478"/>
          <ac:spMkLst>
            <pc:docMk/>
            <pc:sldMk cId="1916835212" sldId="492"/>
            <ac:spMk id="7" creationId="{2F871B53-4BDF-40B6-A237-984AB929E7A4}"/>
          </ac:spMkLst>
        </pc:spChg>
        <pc:spChg chg="mod">
          <ac:chgData name="Ting Liu" userId="5a0c20175071b093" providerId="LiveId" clId="{4A68B08D-67A7-4DDE-A127-8F6AB65244A1}" dt="2024-04-30T21:53:31.420" v="696" actId="20577"/>
          <ac:spMkLst>
            <pc:docMk/>
            <pc:sldMk cId="1916835212" sldId="492"/>
            <ac:spMk id="8" creationId="{9444DE45-FCF9-4FCD-A391-95A493ED3713}"/>
          </ac:spMkLst>
        </pc:spChg>
        <pc:spChg chg="add mod">
          <ac:chgData name="Ting Liu" userId="5a0c20175071b093" providerId="LiveId" clId="{4A68B08D-67A7-4DDE-A127-8F6AB65244A1}" dt="2024-04-30T22:31:33.983" v="1186" actId="1076"/>
          <ac:spMkLst>
            <pc:docMk/>
            <pc:sldMk cId="1916835212" sldId="492"/>
            <ac:spMk id="25" creationId="{3BB46EE2-31FD-7321-CAF0-8EFCF7359D35}"/>
          </ac:spMkLst>
        </pc:spChg>
        <pc:spChg chg="add mod">
          <ac:chgData name="Ting Liu" userId="5a0c20175071b093" providerId="LiveId" clId="{4A68B08D-67A7-4DDE-A127-8F6AB65244A1}" dt="2024-04-30T22:31:25.435" v="1183" actId="1076"/>
          <ac:spMkLst>
            <pc:docMk/>
            <pc:sldMk cId="1916835212" sldId="492"/>
            <ac:spMk id="26" creationId="{2D705750-8DBA-E984-EE07-E950B97CE4C2}"/>
          </ac:spMkLst>
        </pc:spChg>
        <pc:picChg chg="del">
          <ac:chgData name="Ting Liu" userId="5a0c20175071b093" providerId="LiveId" clId="{4A68B08D-67A7-4DDE-A127-8F6AB65244A1}" dt="2024-04-30T19:47:31.335" v="150" actId="478"/>
          <ac:picMkLst>
            <pc:docMk/>
            <pc:sldMk cId="1916835212" sldId="492"/>
            <ac:picMk id="3" creationId="{690713B4-871C-4DAA-BC54-DBA88FD0E05E}"/>
          </ac:picMkLst>
        </pc:picChg>
        <pc:picChg chg="add del mod">
          <ac:chgData name="Ting Liu" userId="5a0c20175071b093" providerId="LiveId" clId="{4A68B08D-67A7-4DDE-A127-8F6AB65244A1}" dt="2024-04-30T22:00:09.616" v="701" actId="478"/>
          <ac:picMkLst>
            <pc:docMk/>
            <pc:sldMk cId="1916835212" sldId="492"/>
            <ac:picMk id="4" creationId="{FCA061AF-3E2E-EAEC-2378-1BA8BC738BBA}"/>
          </ac:picMkLst>
        </pc:picChg>
        <pc:picChg chg="del mod">
          <ac:chgData name="Ting Liu" userId="5a0c20175071b093" providerId="LiveId" clId="{4A68B08D-67A7-4DDE-A127-8F6AB65244A1}" dt="2024-04-30T19:58:28.450" v="182" actId="478"/>
          <ac:picMkLst>
            <pc:docMk/>
            <pc:sldMk cId="1916835212" sldId="492"/>
            <ac:picMk id="10" creationId="{AF7D099A-A2A0-4B4A-821D-B33C4C43A15F}"/>
          </ac:picMkLst>
        </pc:picChg>
        <pc:picChg chg="add del mod">
          <ac:chgData name="Ting Liu" userId="5a0c20175071b093" providerId="LiveId" clId="{4A68B08D-67A7-4DDE-A127-8F6AB65244A1}" dt="2024-04-30T22:15:41.327" v="805" actId="478"/>
          <ac:picMkLst>
            <pc:docMk/>
            <pc:sldMk cId="1916835212" sldId="492"/>
            <ac:picMk id="11" creationId="{5EBC679B-C63F-6C6F-F337-519BE60600E6}"/>
          </ac:picMkLst>
        </pc:picChg>
        <pc:picChg chg="add del">
          <ac:chgData name="Ting Liu" userId="5a0c20175071b093" providerId="LiveId" clId="{4A68B08D-67A7-4DDE-A127-8F6AB65244A1}" dt="2024-04-30T19:58:20.215" v="175" actId="478"/>
          <ac:picMkLst>
            <pc:docMk/>
            <pc:sldMk cId="1916835212" sldId="492"/>
            <ac:picMk id="13" creationId="{E1D18FB8-9E3B-4B20-996E-C15498CA6D42}"/>
          </ac:picMkLst>
        </pc:picChg>
        <pc:picChg chg="add del mod">
          <ac:chgData name="Ting Liu" userId="5a0c20175071b093" providerId="LiveId" clId="{4A68B08D-67A7-4DDE-A127-8F6AB65244A1}" dt="2024-04-30T22:15:13.287" v="794" actId="478"/>
          <ac:picMkLst>
            <pc:docMk/>
            <pc:sldMk cId="1916835212" sldId="492"/>
            <ac:picMk id="14" creationId="{70121F86-DCAB-34F2-D488-618211711C37}"/>
          </ac:picMkLst>
        </pc:picChg>
        <pc:picChg chg="add del mod">
          <ac:chgData name="Ting Liu" userId="5a0c20175071b093" providerId="LiveId" clId="{4A68B08D-67A7-4DDE-A127-8F6AB65244A1}" dt="2024-04-30T22:00:35.175" v="705" actId="478"/>
          <ac:picMkLst>
            <pc:docMk/>
            <pc:sldMk cId="1916835212" sldId="492"/>
            <ac:picMk id="16" creationId="{23825FFD-35A4-8577-FF15-4CE973B98B5C}"/>
          </ac:picMkLst>
        </pc:picChg>
        <pc:picChg chg="add mod modCrop">
          <ac:chgData name="Ting Liu" userId="5a0c20175071b093" providerId="LiveId" clId="{4A68B08D-67A7-4DDE-A127-8F6AB65244A1}" dt="2024-05-01T14:38:12.774" v="1247" actId="14100"/>
          <ac:picMkLst>
            <pc:docMk/>
            <pc:sldMk cId="1916835212" sldId="492"/>
            <ac:picMk id="18" creationId="{CD4BD20C-E9D1-20CF-BB70-B0261460BE87}"/>
          </ac:picMkLst>
        </pc:picChg>
        <pc:picChg chg="add mod modCrop">
          <ac:chgData name="Ting Liu" userId="5a0c20175071b093" providerId="LiveId" clId="{4A68B08D-67A7-4DDE-A127-8F6AB65244A1}" dt="2024-04-30T22:31:26.677" v="1184" actId="1076"/>
          <ac:picMkLst>
            <pc:docMk/>
            <pc:sldMk cId="1916835212" sldId="492"/>
            <ac:picMk id="20" creationId="{309B0E10-1108-E37D-4CE4-025381FAB793}"/>
          </ac:picMkLst>
        </pc:picChg>
        <pc:picChg chg="add mod">
          <ac:chgData name="Ting Liu" userId="5a0c20175071b093" providerId="LiveId" clId="{4A68B08D-67A7-4DDE-A127-8F6AB65244A1}" dt="2024-04-30T22:15:45.799" v="810"/>
          <ac:picMkLst>
            <pc:docMk/>
            <pc:sldMk cId="1916835212" sldId="492"/>
            <ac:picMk id="22" creationId="{B2D8AF72-FB58-454D-1916-E940F2AEEDE1}"/>
          </ac:picMkLst>
        </pc:picChg>
        <pc:picChg chg="add mod">
          <ac:chgData name="Ting Liu" userId="5a0c20175071b093" providerId="LiveId" clId="{4A68B08D-67A7-4DDE-A127-8F6AB65244A1}" dt="2024-04-30T22:31:28.973" v="1185" actId="1076"/>
          <ac:picMkLst>
            <pc:docMk/>
            <pc:sldMk cId="1916835212" sldId="492"/>
            <ac:picMk id="24" creationId="{ED6647F9-51D0-54ED-B6CF-794680312391}"/>
          </ac:picMkLst>
        </pc:picChg>
      </pc:sldChg>
      <pc:sldChg chg="modSp add del mod">
        <pc:chgData name="Ting Liu" userId="5a0c20175071b093" providerId="LiveId" clId="{4A68B08D-67A7-4DDE-A127-8F6AB65244A1}" dt="2024-04-23T19:34:01.463" v="72" actId="47"/>
        <pc:sldMkLst>
          <pc:docMk/>
          <pc:sldMk cId="2858806088" sldId="492"/>
        </pc:sldMkLst>
        <pc:spChg chg="mod">
          <ac:chgData name="Ting Liu" userId="5a0c20175071b093" providerId="LiveId" clId="{4A68B08D-67A7-4DDE-A127-8F6AB65244A1}" dt="2024-04-23T19:33:00.668" v="71" actId="20577"/>
          <ac:spMkLst>
            <pc:docMk/>
            <pc:sldMk cId="2858806088" sldId="492"/>
            <ac:spMk id="5" creationId="{E8AC9DF1-CE62-4F2B-B24C-7D2740E37E2F}"/>
          </ac:spMkLst>
        </pc:spChg>
      </pc:sldChg>
      <pc:sldChg chg="modSp add del mod">
        <pc:chgData name="Ting Liu" userId="5a0c20175071b093" providerId="LiveId" clId="{4A68B08D-67A7-4DDE-A127-8F6AB65244A1}" dt="2024-04-30T22:30:53.365" v="1177" actId="47"/>
        <pc:sldMkLst>
          <pc:docMk/>
          <pc:sldMk cId="1786691551" sldId="493"/>
        </pc:sldMkLst>
        <pc:spChg chg="mod">
          <ac:chgData name="Ting Liu" userId="5a0c20175071b093" providerId="LiveId" clId="{4A68B08D-67A7-4DDE-A127-8F6AB65244A1}" dt="2024-04-30T18:59:49.588" v="95" actId="20577"/>
          <ac:spMkLst>
            <pc:docMk/>
            <pc:sldMk cId="1786691551" sldId="493"/>
            <ac:spMk id="5" creationId="{E8AC9DF1-CE62-4F2B-B24C-7D2740E37E2F}"/>
          </ac:spMkLst>
        </pc:spChg>
      </pc:sldChg>
      <pc:sldChg chg="addSp delSp modSp add mod">
        <pc:chgData name="Ting Liu" userId="5a0c20175071b093" providerId="LiveId" clId="{4A68B08D-67A7-4DDE-A127-8F6AB65244A1}" dt="2024-05-01T15:42:31.412" v="1769" actId="20577"/>
        <pc:sldMkLst>
          <pc:docMk/>
          <pc:sldMk cId="3042196340" sldId="494"/>
        </pc:sldMkLst>
        <pc:spChg chg="mod">
          <ac:chgData name="Ting Liu" userId="5a0c20175071b093" providerId="LiveId" clId="{4A68B08D-67A7-4DDE-A127-8F6AB65244A1}" dt="2024-04-30T20:03:39.945" v="201" actId="20577"/>
          <ac:spMkLst>
            <pc:docMk/>
            <pc:sldMk cId="3042196340" sldId="494"/>
            <ac:spMk id="2" creationId="{FCF1816E-93A8-4871-A30B-22AB775DBCDA}"/>
          </ac:spMkLst>
        </pc:spChg>
        <pc:spChg chg="mod">
          <ac:chgData name="Ting Liu" userId="5a0c20175071b093" providerId="LiveId" clId="{4A68B08D-67A7-4DDE-A127-8F6AB65244A1}" dt="2024-05-01T15:42:31.412" v="1769" actId="20577"/>
          <ac:spMkLst>
            <pc:docMk/>
            <pc:sldMk cId="3042196340" sldId="494"/>
            <ac:spMk id="5" creationId="{70C54034-393A-D6F7-A14F-D164EAC63A55}"/>
          </ac:spMkLst>
        </pc:spChg>
        <pc:picChg chg="add mod">
          <ac:chgData name="Ting Liu" userId="5a0c20175071b093" providerId="LiveId" clId="{4A68B08D-67A7-4DDE-A127-8F6AB65244A1}" dt="2024-05-01T15:42:27.239" v="1766" actId="1076"/>
          <ac:picMkLst>
            <pc:docMk/>
            <pc:sldMk cId="3042196340" sldId="494"/>
            <ac:picMk id="4" creationId="{04FA84A6-D7EC-3353-D613-F8C7BDCD8A52}"/>
          </ac:picMkLst>
        </pc:picChg>
        <pc:picChg chg="del">
          <ac:chgData name="Ting Liu" userId="5a0c20175071b093" providerId="LiveId" clId="{4A68B08D-67A7-4DDE-A127-8F6AB65244A1}" dt="2024-04-30T20:03:31.797" v="189" actId="478"/>
          <ac:picMkLst>
            <pc:docMk/>
            <pc:sldMk cId="3042196340" sldId="494"/>
            <ac:picMk id="6" creationId="{76838124-5F36-FDB4-C115-359FC56181EF}"/>
          </ac:picMkLst>
        </pc:picChg>
      </pc:sldChg>
      <pc:sldChg chg="modSp add del mod">
        <pc:chgData name="Ting Liu" userId="5a0c20175071b093" providerId="LiveId" clId="{4A68B08D-67A7-4DDE-A127-8F6AB65244A1}" dt="2024-04-30T21:51:18.389" v="638" actId="47"/>
        <pc:sldMkLst>
          <pc:docMk/>
          <pc:sldMk cId="2884946931" sldId="495"/>
        </pc:sldMkLst>
        <pc:spChg chg="mod">
          <ac:chgData name="Ting Liu" userId="5a0c20175071b093" providerId="LiveId" clId="{4A68B08D-67A7-4DDE-A127-8F6AB65244A1}" dt="2024-04-30T21:42:38.898" v="422" actId="20577"/>
          <ac:spMkLst>
            <pc:docMk/>
            <pc:sldMk cId="2884946931" sldId="495"/>
            <ac:spMk id="5" creationId="{E8AC9DF1-CE62-4F2B-B24C-7D2740E37E2F}"/>
          </ac:spMkLst>
        </pc:spChg>
        <pc:spChg chg="mod">
          <ac:chgData name="Ting Liu" userId="5a0c20175071b093" providerId="LiveId" clId="{4A68B08D-67A7-4DDE-A127-8F6AB65244A1}" dt="2024-04-30T21:42:15.774" v="402" actId="1076"/>
          <ac:spMkLst>
            <pc:docMk/>
            <pc:sldMk cId="2884946931" sldId="495"/>
            <ac:spMk id="7" creationId="{2F871B53-4BDF-40B6-A237-984AB929E7A4}"/>
          </ac:spMkLst>
        </pc:spChg>
        <pc:spChg chg="mod">
          <ac:chgData name="Ting Liu" userId="5a0c20175071b093" providerId="LiveId" clId="{4A68B08D-67A7-4DDE-A127-8F6AB65244A1}" dt="2024-04-30T21:42:21.507" v="407" actId="1076"/>
          <ac:spMkLst>
            <pc:docMk/>
            <pc:sldMk cId="2884946931" sldId="495"/>
            <ac:spMk id="8" creationId="{9444DE45-FCF9-4FCD-A391-95A493ED3713}"/>
          </ac:spMkLst>
        </pc:spChg>
        <pc:picChg chg="mod">
          <ac:chgData name="Ting Liu" userId="5a0c20175071b093" providerId="LiveId" clId="{4A68B08D-67A7-4DDE-A127-8F6AB65244A1}" dt="2024-04-30T21:47:08.734" v="519" actId="14100"/>
          <ac:picMkLst>
            <pc:docMk/>
            <pc:sldMk cId="2884946931" sldId="495"/>
            <ac:picMk id="10" creationId="{AF7D099A-A2A0-4B4A-821D-B33C4C43A15F}"/>
          </ac:picMkLst>
        </pc:picChg>
      </pc:sldChg>
      <pc:sldChg chg="addSp delSp modSp add mod">
        <pc:chgData name="Ting Liu" userId="5a0c20175071b093" providerId="LiveId" clId="{4A68B08D-67A7-4DDE-A127-8F6AB65244A1}" dt="2024-05-01T15:22:46.902" v="1269" actId="1076"/>
        <pc:sldMkLst>
          <pc:docMk/>
          <pc:sldMk cId="445013412" sldId="496"/>
        </pc:sldMkLst>
        <pc:spChg chg="add mod">
          <ac:chgData name="Ting Liu" userId="5a0c20175071b093" providerId="LiveId" clId="{4A68B08D-67A7-4DDE-A127-8F6AB65244A1}" dt="2024-05-01T15:22:46.902" v="1269" actId="1076"/>
          <ac:spMkLst>
            <pc:docMk/>
            <pc:sldMk cId="445013412" sldId="496"/>
            <ac:spMk id="2" creationId="{B1974FD8-41E4-A458-2A2B-7BBFF9CD8277}"/>
          </ac:spMkLst>
        </pc:spChg>
        <pc:spChg chg="add mod">
          <ac:chgData name="Ting Liu" userId="5a0c20175071b093" providerId="LiveId" clId="{4A68B08D-67A7-4DDE-A127-8F6AB65244A1}" dt="2024-05-01T15:21:38.364" v="1260" actId="20577"/>
          <ac:spMkLst>
            <pc:docMk/>
            <pc:sldMk cId="445013412" sldId="496"/>
            <ac:spMk id="4" creationId="{B469DACA-61C8-F19E-5E44-6C471B10F47F}"/>
          </ac:spMkLst>
        </pc:spChg>
        <pc:spChg chg="mod">
          <ac:chgData name="Ting Liu" userId="5a0c20175071b093" providerId="LiveId" clId="{4A68B08D-67A7-4DDE-A127-8F6AB65244A1}" dt="2024-04-30T21:48:18.578" v="576"/>
          <ac:spMkLst>
            <pc:docMk/>
            <pc:sldMk cId="445013412" sldId="496"/>
            <ac:spMk id="5" creationId="{E8AC9DF1-CE62-4F2B-B24C-7D2740E37E2F}"/>
          </ac:spMkLst>
        </pc:spChg>
        <pc:spChg chg="del mod">
          <ac:chgData name="Ting Liu" userId="5a0c20175071b093" providerId="LiveId" clId="{4A68B08D-67A7-4DDE-A127-8F6AB65244A1}" dt="2024-04-30T22:19:23.449" v="929" actId="478"/>
          <ac:spMkLst>
            <pc:docMk/>
            <pc:sldMk cId="445013412" sldId="496"/>
            <ac:spMk id="6" creationId="{F0520569-C2B5-40FE-A540-DE248FB99C46}"/>
          </ac:spMkLst>
        </pc:spChg>
        <pc:spChg chg="del mod">
          <ac:chgData name="Ting Liu" userId="5a0c20175071b093" providerId="LiveId" clId="{4A68B08D-67A7-4DDE-A127-8F6AB65244A1}" dt="2024-04-30T22:19:36.418" v="932" actId="478"/>
          <ac:spMkLst>
            <pc:docMk/>
            <pc:sldMk cId="445013412" sldId="496"/>
            <ac:spMk id="7" creationId="{2F871B53-4BDF-40B6-A237-984AB929E7A4}"/>
          </ac:spMkLst>
        </pc:spChg>
        <pc:spChg chg="mod">
          <ac:chgData name="Ting Liu" userId="5a0c20175071b093" providerId="LiveId" clId="{4A68B08D-67A7-4DDE-A127-8F6AB65244A1}" dt="2024-05-01T15:22:15.727" v="1261" actId="20577"/>
          <ac:spMkLst>
            <pc:docMk/>
            <pc:sldMk cId="445013412" sldId="496"/>
            <ac:spMk id="8" creationId="{9444DE45-FCF9-4FCD-A391-95A493ED3713}"/>
          </ac:spMkLst>
        </pc:spChg>
        <pc:picChg chg="mod modCrop">
          <ac:chgData name="Ting Liu" userId="5a0c20175071b093" providerId="LiveId" clId="{4A68B08D-67A7-4DDE-A127-8F6AB65244A1}" dt="2024-05-01T15:22:27.487" v="1265" actId="1076"/>
          <ac:picMkLst>
            <pc:docMk/>
            <pc:sldMk cId="445013412" sldId="496"/>
            <ac:picMk id="10" creationId="{AF7D099A-A2A0-4B4A-821D-B33C4C43A15F}"/>
          </ac:picMkLst>
        </pc:picChg>
        <pc:picChg chg="mod">
          <ac:chgData name="Ting Liu" userId="5a0c20175071b093" providerId="LiveId" clId="{4A68B08D-67A7-4DDE-A127-8F6AB65244A1}" dt="2024-05-01T15:22:29.543" v="1266" actId="1076"/>
          <ac:picMkLst>
            <pc:docMk/>
            <pc:sldMk cId="445013412" sldId="496"/>
            <ac:picMk id="13" creationId="{E1D18FB8-9E3B-4B20-996E-C15498CA6D42}"/>
          </ac:picMkLst>
        </pc:picChg>
      </pc:sldChg>
      <pc:sldChg chg="addSp delSp modSp add mod">
        <pc:chgData name="Ting Liu" userId="5a0c20175071b093" providerId="LiveId" clId="{4A68B08D-67A7-4DDE-A127-8F6AB65244A1}" dt="2024-05-01T15:51:56.680" v="1814" actId="20577"/>
        <pc:sldMkLst>
          <pc:docMk/>
          <pc:sldMk cId="2631086532" sldId="497"/>
        </pc:sldMkLst>
        <pc:spChg chg="add del mod">
          <ac:chgData name="Ting Liu" userId="5a0c20175071b093" providerId="LiveId" clId="{4A68B08D-67A7-4DDE-A127-8F6AB65244A1}" dt="2024-05-01T15:23:13.434" v="1275" actId="478"/>
          <ac:spMkLst>
            <pc:docMk/>
            <pc:sldMk cId="2631086532" sldId="497"/>
            <ac:spMk id="2" creationId="{6B750D98-E89E-8C2C-D3D6-BF5C8DF11AE8}"/>
          </ac:spMkLst>
        </pc:spChg>
        <pc:spChg chg="add mod">
          <ac:chgData name="Ting Liu" userId="5a0c20175071b093" providerId="LiveId" clId="{4A68B08D-67A7-4DDE-A127-8F6AB65244A1}" dt="2024-05-01T15:37:02.689" v="1739" actId="1076"/>
          <ac:spMkLst>
            <pc:docMk/>
            <pc:sldMk cId="2631086532" sldId="497"/>
            <ac:spMk id="3" creationId="{850B63BF-940D-D090-6A24-2E906B4CE493}"/>
          </ac:spMkLst>
        </pc:spChg>
        <pc:spChg chg="add mod">
          <ac:chgData name="Ting Liu" userId="5a0c20175071b093" providerId="LiveId" clId="{4A68B08D-67A7-4DDE-A127-8F6AB65244A1}" dt="2024-05-01T15:51:56.680" v="1814" actId="20577"/>
          <ac:spMkLst>
            <pc:docMk/>
            <pc:sldMk cId="2631086532" sldId="497"/>
            <ac:spMk id="4" creationId="{8AE3CA8B-F05F-D0C2-A126-B90CD254B9D8}"/>
          </ac:spMkLst>
        </pc:spChg>
        <pc:spChg chg="mod">
          <ac:chgData name="Ting Liu" userId="5a0c20175071b093" providerId="LiveId" clId="{4A68B08D-67A7-4DDE-A127-8F6AB65244A1}" dt="2024-04-30T21:48:48.939" v="593" actId="20577"/>
          <ac:spMkLst>
            <pc:docMk/>
            <pc:sldMk cId="2631086532" sldId="497"/>
            <ac:spMk id="5" creationId="{E8AC9DF1-CE62-4F2B-B24C-7D2740E37E2F}"/>
          </ac:spMkLst>
        </pc:spChg>
        <pc:spChg chg="del mod">
          <ac:chgData name="Ting Liu" userId="5a0c20175071b093" providerId="LiveId" clId="{4A68B08D-67A7-4DDE-A127-8F6AB65244A1}" dt="2024-04-30T22:19:09.016" v="927" actId="478"/>
          <ac:spMkLst>
            <pc:docMk/>
            <pc:sldMk cId="2631086532" sldId="497"/>
            <ac:spMk id="6" creationId="{F0520569-C2B5-40FE-A540-DE248FB99C46}"/>
          </ac:spMkLst>
        </pc:spChg>
        <pc:spChg chg="del mod">
          <ac:chgData name="Ting Liu" userId="5a0c20175071b093" providerId="LiveId" clId="{4A68B08D-67A7-4DDE-A127-8F6AB65244A1}" dt="2024-04-30T22:19:06.334" v="926" actId="478"/>
          <ac:spMkLst>
            <pc:docMk/>
            <pc:sldMk cId="2631086532" sldId="497"/>
            <ac:spMk id="7" creationId="{2F871B53-4BDF-40B6-A237-984AB929E7A4}"/>
          </ac:spMkLst>
        </pc:spChg>
        <pc:spChg chg="mod">
          <ac:chgData name="Ting Liu" userId="5a0c20175071b093" providerId="LiveId" clId="{4A68B08D-67A7-4DDE-A127-8F6AB65244A1}" dt="2024-05-01T15:22:58.744" v="1272" actId="20577"/>
          <ac:spMkLst>
            <pc:docMk/>
            <pc:sldMk cId="2631086532" sldId="497"/>
            <ac:spMk id="8" creationId="{9444DE45-FCF9-4FCD-A391-95A493ED3713}"/>
          </ac:spMkLst>
        </pc:spChg>
        <pc:picChg chg="del">
          <ac:chgData name="Ting Liu" userId="5a0c20175071b093" providerId="LiveId" clId="{4A68B08D-67A7-4DDE-A127-8F6AB65244A1}" dt="2024-04-30T21:50:14.157" v="610" actId="478"/>
          <ac:picMkLst>
            <pc:docMk/>
            <pc:sldMk cId="2631086532" sldId="497"/>
            <ac:picMk id="3" creationId="{690713B4-871C-4DAA-BC54-DBA88FD0E05E}"/>
          </ac:picMkLst>
        </pc:picChg>
        <pc:picChg chg="add mod modCrop">
          <ac:chgData name="Ting Liu" userId="5a0c20175071b093" providerId="LiveId" clId="{4A68B08D-67A7-4DDE-A127-8F6AB65244A1}" dt="2024-05-01T15:50:30.103" v="1789" actId="1076"/>
          <ac:picMkLst>
            <pc:docMk/>
            <pc:sldMk cId="2631086532" sldId="497"/>
            <ac:picMk id="7" creationId="{A9F4EC53-F4F0-776C-CF1C-13C6F1162B21}"/>
          </ac:picMkLst>
        </pc:picChg>
        <pc:picChg chg="add mod">
          <ac:chgData name="Ting Liu" userId="5a0c20175071b093" providerId="LiveId" clId="{4A68B08D-67A7-4DDE-A127-8F6AB65244A1}" dt="2024-05-01T15:51:24.233" v="1808" actId="1076"/>
          <ac:picMkLst>
            <pc:docMk/>
            <pc:sldMk cId="2631086532" sldId="497"/>
            <ac:picMk id="10" creationId="{86B35FBE-121A-1644-C6E7-6F3936488638}"/>
          </ac:picMkLst>
        </pc:picChg>
        <pc:picChg chg="del mod">
          <ac:chgData name="Ting Liu" userId="5a0c20175071b093" providerId="LiveId" clId="{4A68B08D-67A7-4DDE-A127-8F6AB65244A1}" dt="2024-04-30T21:50:15.821" v="612" actId="478"/>
          <ac:picMkLst>
            <pc:docMk/>
            <pc:sldMk cId="2631086532" sldId="497"/>
            <ac:picMk id="10" creationId="{AF7D099A-A2A0-4B4A-821D-B33C4C43A15F}"/>
          </ac:picMkLst>
        </pc:picChg>
        <pc:picChg chg="add mod modCrop">
          <ac:chgData name="Ting Liu" userId="5a0c20175071b093" providerId="LiveId" clId="{4A68B08D-67A7-4DDE-A127-8F6AB65244A1}" dt="2024-05-01T15:51:27.619" v="1810" actId="1076"/>
          <ac:picMkLst>
            <pc:docMk/>
            <pc:sldMk cId="2631086532" sldId="497"/>
            <ac:picMk id="12" creationId="{29F5779C-75FE-E943-EC77-BE1FF00E1105}"/>
          </ac:picMkLst>
        </pc:picChg>
        <pc:picChg chg="del mod">
          <ac:chgData name="Ting Liu" userId="5a0c20175071b093" providerId="LiveId" clId="{4A68B08D-67A7-4DDE-A127-8F6AB65244A1}" dt="2024-04-30T21:50:14.981" v="611" actId="478"/>
          <ac:picMkLst>
            <pc:docMk/>
            <pc:sldMk cId="2631086532" sldId="497"/>
            <ac:picMk id="13" creationId="{E1D18FB8-9E3B-4B20-996E-C15498CA6D42}"/>
          </ac:picMkLst>
        </pc:picChg>
      </pc:sldChg>
      <pc:sldChg chg="addSp delSp modSp add mod">
        <pc:chgData name="Ting Liu" userId="5a0c20175071b093" providerId="LiveId" clId="{4A68B08D-67A7-4DDE-A127-8F6AB65244A1}" dt="2024-05-01T16:00:17.295" v="1905" actId="14100"/>
        <pc:sldMkLst>
          <pc:docMk/>
          <pc:sldMk cId="3266324933" sldId="498"/>
        </pc:sldMkLst>
        <pc:spChg chg="add del mod">
          <ac:chgData name="Ting Liu" userId="5a0c20175071b093" providerId="LiveId" clId="{4A68B08D-67A7-4DDE-A127-8F6AB65244A1}" dt="2024-04-30T22:18:57.447" v="924" actId="478"/>
          <ac:spMkLst>
            <pc:docMk/>
            <pc:sldMk cId="3266324933" sldId="498"/>
            <ac:spMk id="2" creationId="{CCAB7C71-D1C2-44CA-F97C-5D59809894E1}"/>
          </ac:spMkLst>
        </pc:spChg>
        <pc:spChg chg="add mod">
          <ac:chgData name="Ting Liu" userId="5a0c20175071b093" providerId="LiveId" clId="{4A68B08D-67A7-4DDE-A127-8F6AB65244A1}" dt="2024-05-01T16:00:15.631" v="1904" actId="1076"/>
          <ac:spMkLst>
            <pc:docMk/>
            <pc:sldMk cId="3266324933" sldId="498"/>
            <ac:spMk id="2" creationId="{E066CB39-C777-BBF5-7779-AC179262E095}"/>
          </ac:spMkLst>
        </pc:spChg>
        <pc:spChg chg="add del mod">
          <ac:chgData name="Ting Liu" userId="5a0c20175071b093" providerId="LiveId" clId="{4A68B08D-67A7-4DDE-A127-8F6AB65244A1}" dt="2024-05-01T15:23:17.065" v="1276" actId="478"/>
          <ac:spMkLst>
            <pc:docMk/>
            <pc:sldMk cId="3266324933" sldId="498"/>
            <ac:spMk id="3" creationId="{266B807B-080A-A4CC-669E-FEE2246789F2}"/>
          </ac:spMkLst>
        </pc:spChg>
        <pc:spChg chg="add mod">
          <ac:chgData name="Ting Liu" userId="5a0c20175071b093" providerId="LiveId" clId="{4A68B08D-67A7-4DDE-A127-8F6AB65244A1}" dt="2024-05-01T16:00:04.858" v="1902" actId="20577"/>
          <ac:spMkLst>
            <pc:docMk/>
            <pc:sldMk cId="3266324933" sldId="498"/>
            <ac:spMk id="4" creationId="{5B57889D-55E4-48DC-8F09-105A761AD5B3}"/>
          </ac:spMkLst>
        </pc:spChg>
        <pc:spChg chg="mod">
          <ac:chgData name="Ting Liu" userId="5a0c20175071b093" providerId="LiveId" clId="{4A68B08D-67A7-4DDE-A127-8F6AB65244A1}" dt="2024-04-30T21:50:53.802" v="637" actId="20577"/>
          <ac:spMkLst>
            <pc:docMk/>
            <pc:sldMk cId="3266324933" sldId="498"/>
            <ac:spMk id="5" creationId="{E8AC9DF1-CE62-4F2B-B24C-7D2740E37E2F}"/>
          </ac:spMkLst>
        </pc:spChg>
        <pc:spChg chg="del">
          <ac:chgData name="Ting Liu" userId="5a0c20175071b093" providerId="LiveId" clId="{4A68B08D-67A7-4DDE-A127-8F6AB65244A1}" dt="2024-04-30T22:18:19.296" v="915" actId="478"/>
          <ac:spMkLst>
            <pc:docMk/>
            <pc:sldMk cId="3266324933" sldId="498"/>
            <ac:spMk id="6" creationId="{F0520569-C2B5-40FE-A540-DE248FB99C46}"/>
          </ac:spMkLst>
        </pc:spChg>
        <pc:spChg chg="del mod">
          <ac:chgData name="Ting Liu" userId="5a0c20175071b093" providerId="LiveId" clId="{4A68B08D-67A7-4DDE-A127-8F6AB65244A1}" dt="2024-04-30T22:18:09.623" v="912" actId="478"/>
          <ac:spMkLst>
            <pc:docMk/>
            <pc:sldMk cId="3266324933" sldId="498"/>
            <ac:spMk id="7" creationId="{2F871B53-4BDF-40B6-A237-984AB929E7A4}"/>
          </ac:spMkLst>
        </pc:spChg>
        <pc:spChg chg="mod">
          <ac:chgData name="Ting Liu" userId="5a0c20175071b093" providerId="LiveId" clId="{4A68B08D-67A7-4DDE-A127-8F6AB65244A1}" dt="2024-04-30T22:17:45.188" v="889" actId="20577"/>
          <ac:spMkLst>
            <pc:docMk/>
            <pc:sldMk cId="3266324933" sldId="498"/>
            <ac:spMk id="8" creationId="{9444DE45-FCF9-4FCD-A391-95A493ED3713}"/>
          </ac:spMkLst>
        </pc:spChg>
        <pc:picChg chg="add mod modCrop">
          <ac:chgData name="Ting Liu" userId="5a0c20175071b093" providerId="LiveId" clId="{4A68B08D-67A7-4DDE-A127-8F6AB65244A1}" dt="2024-05-01T15:59:34.349" v="1898" actId="1076"/>
          <ac:picMkLst>
            <pc:docMk/>
            <pc:sldMk cId="3266324933" sldId="498"/>
            <ac:picMk id="7" creationId="{B077BFD5-11E8-1AC8-F320-FE33D35F1768}"/>
          </ac:picMkLst>
        </pc:picChg>
        <pc:picChg chg="add mod modCrop">
          <ac:chgData name="Ting Liu" userId="5a0c20175071b093" providerId="LiveId" clId="{4A68B08D-67A7-4DDE-A127-8F6AB65244A1}" dt="2024-05-01T16:00:17.295" v="1905" actId="14100"/>
          <ac:picMkLst>
            <pc:docMk/>
            <pc:sldMk cId="3266324933" sldId="498"/>
            <ac:picMk id="10" creationId="{D5E6C727-D656-7349-FCFA-1D181EBBB438}"/>
          </ac:picMkLst>
        </pc:picChg>
        <pc:picChg chg="add mod">
          <ac:chgData name="Ting Liu" userId="5a0c20175071b093" providerId="LiveId" clId="{4A68B08D-67A7-4DDE-A127-8F6AB65244A1}" dt="2024-05-01T16:00:08.978" v="1903" actId="1076"/>
          <ac:picMkLst>
            <pc:docMk/>
            <pc:sldMk cId="3266324933" sldId="498"/>
            <ac:picMk id="12" creationId="{976D6DCD-019E-C901-0753-743A7516FE44}"/>
          </ac:picMkLst>
        </pc:picChg>
      </pc:sldChg>
      <pc:sldChg chg="addSp delSp modSp add mod">
        <pc:chgData name="Ting Liu" userId="5a0c20175071b093" providerId="LiveId" clId="{4A68B08D-67A7-4DDE-A127-8F6AB65244A1}" dt="2024-05-01T16:06:49.088" v="1930" actId="22"/>
        <pc:sldMkLst>
          <pc:docMk/>
          <pc:sldMk cId="2483058005" sldId="499"/>
        </pc:sldMkLst>
        <pc:spChg chg="del">
          <ac:chgData name="Ting Liu" userId="5a0c20175071b093" providerId="LiveId" clId="{4A68B08D-67A7-4DDE-A127-8F6AB65244A1}" dt="2024-04-30T22:20:23.748" v="966" actId="478"/>
          <ac:spMkLst>
            <pc:docMk/>
            <pc:sldMk cId="2483058005" sldId="499"/>
            <ac:spMk id="2" creationId="{B1974FD8-41E4-A458-2A2B-7BBFF9CD8277}"/>
          </ac:spMkLst>
        </pc:spChg>
        <pc:spChg chg="mod">
          <ac:chgData name="Ting Liu" userId="5a0c20175071b093" providerId="LiveId" clId="{4A68B08D-67A7-4DDE-A127-8F6AB65244A1}" dt="2024-04-30T22:20:12.935" v="961" actId="14100"/>
          <ac:spMkLst>
            <pc:docMk/>
            <pc:sldMk cId="2483058005" sldId="499"/>
            <ac:spMk id="5" creationId="{E8AC9DF1-CE62-4F2B-B24C-7D2740E37E2F}"/>
          </ac:spMkLst>
        </pc:spChg>
        <pc:spChg chg="del">
          <ac:chgData name="Ting Liu" userId="5a0c20175071b093" providerId="LiveId" clId="{4A68B08D-67A7-4DDE-A127-8F6AB65244A1}" dt="2024-04-30T22:20:21.432" v="965" actId="478"/>
          <ac:spMkLst>
            <pc:docMk/>
            <pc:sldMk cId="2483058005" sldId="499"/>
            <ac:spMk id="8" creationId="{9444DE45-FCF9-4FCD-A391-95A493ED3713}"/>
          </ac:spMkLst>
        </pc:spChg>
        <pc:picChg chg="del">
          <ac:chgData name="Ting Liu" userId="5a0c20175071b093" providerId="LiveId" clId="{4A68B08D-67A7-4DDE-A127-8F6AB65244A1}" dt="2024-04-30T22:20:15.164" v="962" actId="478"/>
          <ac:picMkLst>
            <pc:docMk/>
            <pc:sldMk cId="2483058005" sldId="499"/>
            <ac:picMk id="3" creationId="{690713B4-871C-4DAA-BC54-DBA88FD0E05E}"/>
          </ac:picMkLst>
        </pc:picChg>
        <pc:picChg chg="add">
          <ac:chgData name="Ting Liu" userId="5a0c20175071b093" providerId="LiveId" clId="{4A68B08D-67A7-4DDE-A127-8F6AB65244A1}" dt="2024-05-01T16:06:49.088" v="1930" actId="22"/>
          <ac:picMkLst>
            <pc:docMk/>
            <pc:sldMk cId="2483058005" sldId="499"/>
            <ac:picMk id="3" creationId="{72BF417E-F79C-46FD-9685-B3B74089BC9B}"/>
          </ac:picMkLst>
        </pc:picChg>
        <pc:picChg chg="del">
          <ac:chgData name="Ting Liu" userId="5a0c20175071b093" providerId="LiveId" clId="{4A68B08D-67A7-4DDE-A127-8F6AB65244A1}" dt="2024-04-30T22:20:18.831" v="964" actId="478"/>
          <ac:picMkLst>
            <pc:docMk/>
            <pc:sldMk cId="2483058005" sldId="499"/>
            <ac:picMk id="10" creationId="{AF7D099A-A2A0-4B4A-821D-B33C4C43A15F}"/>
          </ac:picMkLst>
        </pc:picChg>
        <pc:picChg chg="del">
          <ac:chgData name="Ting Liu" userId="5a0c20175071b093" providerId="LiveId" clId="{4A68B08D-67A7-4DDE-A127-8F6AB65244A1}" dt="2024-04-30T22:20:17.136" v="963" actId="478"/>
          <ac:picMkLst>
            <pc:docMk/>
            <pc:sldMk cId="2483058005" sldId="499"/>
            <ac:picMk id="13" creationId="{E1D18FB8-9E3B-4B20-996E-C15498CA6D42}"/>
          </ac:picMkLst>
        </pc:picChg>
      </pc:sldChg>
      <pc:sldChg chg="addSp delSp modSp add mod">
        <pc:chgData name="Ting Liu" userId="5a0c20175071b093" providerId="LiveId" clId="{4A68B08D-67A7-4DDE-A127-8F6AB65244A1}" dt="2024-05-01T16:41:05.673" v="1937" actId="20577"/>
        <pc:sldMkLst>
          <pc:docMk/>
          <pc:sldMk cId="553793667" sldId="500"/>
        </pc:sldMkLst>
        <pc:spChg chg="add del mod">
          <ac:chgData name="Ting Liu" userId="5a0c20175071b093" providerId="LiveId" clId="{4A68B08D-67A7-4DDE-A127-8F6AB65244A1}" dt="2024-05-01T15:29:24.820" v="1562" actId="478"/>
          <ac:spMkLst>
            <pc:docMk/>
            <pc:sldMk cId="553793667" sldId="500"/>
            <ac:spMk id="4" creationId="{7450425A-9EC8-1C50-99E6-1CA4E14F818F}"/>
          </ac:spMkLst>
        </pc:spChg>
        <pc:spChg chg="del mod">
          <ac:chgData name="Ting Liu" userId="5a0c20175071b093" providerId="LiveId" clId="{4A68B08D-67A7-4DDE-A127-8F6AB65244A1}" dt="2024-05-01T15:29:21.257" v="1561" actId="478"/>
          <ac:spMkLst>
            <pc:docMk/>
            <pc:sldMk cId="553793667" sldId="500"/>
            <ac:spMk id="5" creationId="{E8AC9DF1-CE62-4F2B-B24C-7D2740E37E2F}"/>
          </ac:spMkLst>
        </pc:spChg>
        <pc:graphicFrameChg chg="add del">
          <ac:chgData name="Ting Liu" userId="5a0c20175071b093" providerId="LiveId" clId="{4A68B08D-67A7-4DDE-A127-8F6AB65244A1}" dt="2024-04-30T22:23:09.788" v="976" actId="3680"/>
          <ac:graphicFrameMkLst>
            <pc:docMk/>
            <pc:sldMk cId="553793667" sldId="500"/>
            <ac:graphicFrameMk id="2" creationId="{CC6690A2-5710-0D5F-6870-A0FD2ADCCA97}"/>
          </ac:graphicFrameMkLst>
        </pc:graphicFrameChg>
        <pc:graphicFrameChg chg="add mod modGraphic">
          <ac:chgData name="Ting Liu" userId="5a0c20175071b093" providerId="LiveId" clId="{4A68B08D-67A7-4DDE-A127-8F6AB65244A1}" dt="2024-05-01T16:41:05.673" v="1937" actId="20577"/>
          <ac:graphicFrameMkLst>
            <pc:docMk/>
            <pc:sldMk cId="553793667" sldId="500"/>
            <ac:graphicFrameMk id="3" creationId="{FDD1D75E-0C6E-1DB3-A6DB-96CB2B44ECB7}"/>
          </ac:graphicFrameMkLst>
        </pc:graphicFrameChg>
      </pc:sldChg>
      <pc:sldChg chg="modSp add del mod">
        <pc:chgData name="Ting Liu" userId="5a0c20175071b093" providerId="LiveId" clId="{4A68B08D-67A7-4DDE-A127-8F6AB65244A1}" dt="2024-04-30T22:31:41.782" v="1188" actId="47"/>
        <pc:sldMkLst>
          <pc:docMk/>
          <pc:sldMk cId="953224230" sldId="501"/>
        </pc:sldMkLst>
        <pc:spChg chg="mod">
          <ac:chgData name="Ting Liu" userId="5a0c20175071b093" providerId="LiveId" clId="{4A68B08D-67A7-4DDE-A127-8F6AB65244A1}" dt="2024-04-30T22:30:56.368" v="1178" actId="20577"/>
          <ac:spMkLst>
            <pc:docMk/>
            <pc:sldMk cId="953224230" sldId="501"/>
            <ac:spMk id="5" creationId="{E8AC9DF1-CE62-4F2B-B24C-7D2740E37E2F}"/>
          </ac:spMkLst>
        </pc:spChg>
      </pc:sldChg>
      <pc:sldChg chg="addSp delSp modSp add mod">
        <pc:chgData name="Ting Liu" userId="5a0c20175071b093" providerId="LiveId" clId="{4A68B08D-67A7-4DDE-A127-8F6AB65244A1}" dt="2024-04-30T22:55:28.807" v="1246" actId="20577"/>
        <pc:sldMkLst>
          <pc:docMk/>
          <pc:sldMk cId="3690429797" sldId="502"/>
        </pc:sldMkLst>
        <pc:spChg chg="mod">
          <ac:chgData name="Ting Liu" userId="5a0c20175071b093" providerId="LiveId" clId="{4A68B08D-67A7-4DDE-A127-8F6AB65244A1}" dt="2024-04-30T22:35:27.778" v="1203" actId="20577"/>
          <ac:spMkLst>
            <pc:docMk/>
            <pc:sldMk cId="3690429797" sldId="502"/>
            <ac:spMk id="5" creationId="{E8AC9DF1-CE62-4F2B-B24C-7D2740E37E2F}"/>
          </ac:spMkLst>
        </pc:spChg>
        <pc:spChg chg="mod">
          <ac:chgData name="Ting Liu" userId="5a0c20175071b093" providerId="LiveId" clId="{4A68B08D-67A7-4DDE-A127-8F6AB65244A1}" dt="2024-04-30T22:35:25.499" v="1202" actId="207"/>
          <ac:spMkLst>
            <pc:docMk/>
            <pc:sldMk cId="3690429797" sldId="502"/>
            <ac:spMk id="8" creationId="{9444DE45-FCF9-4FCD-A391-95A493ED3713}"/>
          </ac:spMkLst>
        </pc:spChg>
        <pc:spChg chg="mod">
          <ac:chgData name="Ting Liu" userId="5a0c20175071b093" providerId="LiveId" clId="{4A68B08D-67A7-4DDE-A127-8F6AB65244A1}" dt="2024-04-30T22:43:50.325" v="1205" actId="20577"/>
          <ac:spMkLst>
            <pc:docMk/>
            <pc:sldMk cId="3690429797" sldId="502"/>
            <ac:spMk id="25" creationId="{3BB46EE2-31FD-7321-CAF0-8EFCF7359D35}"/>
          </ac:spMkLst>
        </pc:spChg>
        <pc:spChg chg="mod">
          <ac:chgData name="Ting Liu" userId="5a0c20175071b093" providerId="LiveId" clId="{4A68B08D-67A7-4DDE-A127-8F6AB65244A1}" dt="2024-04-30T22:55:28.807" v="1246" actId="20577"/>
          <ac:spMkLst>
            <pc:docMk/>
            <pc:sldMk cId="3690429797" sldId="502"/>
            <ac:spMk id="26" creationId="{2D705750-8DBA-E984-EE07-E950B97CE4C2}"/>
          </ac:spMkLst>
        </pc:spChg>
        <pc:picChg chg="add mod modCrop">
          <ac:chgData name="Ting Liu" userId="5a0c20175071b093" providerId="LiveId" clId="{4A68B08D-67A7-4DDE-A127-8F6AB65244A1}" dt="2024-04-30T22:48:15.266" v="1216" actId="1076"/>
          <ac:picMkLst>
            <pc:docMk/>
            <pc:sldMk cId="3690429797" sldId="502"/>
            <ac:picMk id="3" creationId="{6886E334-D29E-F184-1A98-9CAB5269EACC}"/>
          </ac:picMkLst>
        </pc:picChg>
        <pc:picChg chg="add mod modCrop">
          <ac:chgData name="Ting Liu" userId="5a0c20175071b093" providerId="LiveId" clId="{4A68B08D-67A7-4DDE-A127-8F6AB65244A1}" dt="2024-04-30T22:54:29.222" v="1235" actId="1076"/>
          <ac:picMkLst>
            <pc:docMk/>
            <pc:sldMk cId="3690429797" sldId="502"/>
            <ac:picMk id="6" creationId="{158B3128-66D5-9D64-1ECB-7ED59AEC8687}"/>
          </ac:picMkLst>
        </pc:picChg>
        <pc:picChg chg="add mod">
          <ac:chgData name="Ting Liu" userId="5a0c20175071b093" providerId="LiveId" clId="{4A68B08D-67A7-4DDE-A127-8F6AB65244A1}" dt="2024-04-30T22:54:53.222" v="1242" actId="14100"/>
          <ac:picMkLst>
            <pc:docMk/>
            <pc:sldMk cId="3690429797" sldId="502"/>
            <ac:picMk id="9" creationId="{60E80E13-CFE6-C3BC-AAE5-AAD5BB78C09E}"/>
          </ac:picMkLst>
        </pc:picChg>
        <pc:picChg chg="del">
          <ac:chgData name="Ting Liu" userId="5a0c20175071b093" providerId="LiveId" clId="{4A68B08D-67A7-4DDE-A127-8F6AB65244A1}" dt="2024-04-30T22:47:42.657" v="1206" actId="478"/>
          <ac:picMkLst>
            <pc:docMk/>
            <pc:sldMk cId="3690429797" sldId="502"/>
            <ac:picMk id="18" creationId="{CD4BD20C-E9D1-20CF-BB70-B0261460BE87}"/>
          </ac:picMkLst>
        </pc:picChg>
        <pc:picChg chg="del">
          <ac:chgData name="Ting Liu" userId="5a0c20175071b093" providerId="LiveId" clId="{4A68B08D-67A7-4DDE-A127-8F6AB65244A1}" dt="2024-04-30T22:54:07.049" v="1225" actId="478"/>
          <ac:picMkLst>
            <pc:docMk/>
            <pc:sldMk cId="3690429797" sldId="502"/>
            <ac:picMk id="20" creationId="{309B0E10-1108-E37D-4CE4-025381FAB793}"/>
          </ac:picMkLst>
        </pc:picChg>
        <pc:picChg chg="del">
          <ac:chgData name="Ting Liu" userId="5a0c20175071b093" providerId="LiveId" clId="{4A68B08D-67A7-4DDE-A127-8F6AB65244A1}" dt="2024-04-30T22:54:44.497" v="1236" actId="478"/>
          <ac:picMkLst>
            <pc:docMk/>
            <pc:sldMk cId="3690429797" sldId="502"/>
            <ac:picMk id="24" creationId="{ED6647F9-51D0-54ED-B6CF-794680312391}"/>
          </ac:picMkLst>
        </pc:picChg>
      </pc:sldChg>
      <pc:sldChg chg="delSp modSp add mod">
        <pc:chgData name="Ting Liu" userId="5a0c20175071b093" providerId="LiveId" clId="{4A68B08D-67A7-4DDE-A127-8F6AB65244A1}" dt="2024-05-01T15:25:11.714" v="1357" actId="20577"/>
        <pc:sldMkLst>
          <pc:docMk/>
          <pc:sldMk cId="3839510862" sldId="503"/>
        </pc:sldMkLst>
        <pc:spChg chg="mod">
          <ac:chgData name="Ting Liu" userId="5a0c20175071b093" providerId="LiveId" clId="{4A68B08D-67A7-4DDE-A127-8F6AB65244A1}" dt="2024-05-01T15:25:11.714" v="1357" actId="20577"/>
          <ac:spMkLst>
            <pc:docMk/>
            <pc:sldMk cId="3839510862" sldId="503"/>
            <ac:spMk id="5" creationId="{E8AC9DF1-CE62-4F2B-B24C-7D2740E37E2F}"/>
          </ac:spMkLst>
        </pc:spChg>
        <pc:graphicFrameChg chg="del">
          <ac:chgData name="Ting Liu" userId="5a0c20175071b093" providerId="LiveId" clId="{4A68B08D-67A7-4DDE-A127-8F6AB65244A1}" dt="2024-05-01T15:24:07.283" v="1282" actId="478"/>
          <ac:graphicFrameMkLst>
            <pc:docMk/>
            <pc:sldMk cId="3839510862" sldId="503"/>
            <ac:graphicFrameMk id="3" creationId="{FDD1D75E-0C6E-1DB3-A6DB-96CB2B44ECB7}"/>
          </ac:graphicFrameMkLst>
        </pc:graphicFrameChg>
      </pc:sldChg>
      <pc:sldChg chg="addSp delSp add mod">
        <pc:chgData name="Ting Liu" userId="5a0c20175071b093" providerId="LiveId" clId="{4A68B08D-67A7-4DDE-A127-8F6AB65244A1}" dt="2024-05-01T16:07:31.436" v="1933" actId="22"/>
        <pc:sldMkLst>
          <pc:docMk/>
          <pc:sldMk cId="1111790084" sldId="504"/>
        </pc:sldMkLst>
        <pc:picChg chg="del">
          <ac:chgData name="Ting Liu" userId="5a0c20175071b093" providerId="LiveId" clId="{4A68B08D-67A7-4DDE-A127-8F6AB65244A1}" dt="2024-05-01T16:07:30.861" v="1932" actId="478"/>
          <ac:picMkLst>
            <pc:docMk/>
            <pc:sldMk cId="1111790084" sldId="504"/>
            <ac:picMk id="3" creationId="{72BF417E-F79C-46FD-9685-B3B74089BC9B}"/>
          </ac:picMkLst>
        </pc:picChg>
        <pc:picChg chg="add">
          <ac:chgData name="Ting Liu" userId="5a0c20175071b093" providerId="LiveId" clId="{4A68B08D-67A7-4DDE-A127-8F6AB65244A1}" dt="2024-05-01T16:07:31.436" v="1933" actId="22"/>
          <ac:picMkLst>
            <pc:docMk/>
            <pc:sldMk cId="1111790084" sldId="504"/>
            <ac:picMk id="4" creationId="{B80DD668-A30D-099E-C390-F209F8EA416C}"/>
          </ac:picMkLst>
        </pc:picChg>
      </pc:sldChg>
      <pc:sldChg chg="addSp delSp add mod">
        <pc:chgData name="Ting Liu" userId="5a0c20175071b093" providerId="LiveId" clId="{4A68B08D-67A7-4DDE-A127-8F6AB65244A1}" dt="2024-05-01T16:09:38.820" v="1936" actId="22"/>
        <pc:sldMkLst>
          <pc:docMk/>
          <pc:sldMk cId="3327571107" sldId="505"/>
        </pc:sldMkLst>
        <pc:picChg chg="add">
          <ac:chgData name="Ting Liu" userId="5a0c20175071b093" providerId="LiveId" clId="{4A68B08D-67A7-4DDE-A127-8F6AB65244A1}" dt="2024-05-01T16:09:38.820" v="1936" actId="22"/>
          <ac:picMkLst>
            <pc:docMk/>
            <pc:sldMk cId="3327571107" sldId="505"/>
            <ac:picMk id="3" creationId="{23F76AFC-D47F-D2E3-3D86-5ACDCFCC5850}"/>
          </ac:picMkLst>
        </pc:picChg>
        <pc:picChg chg="del">
          <ac:chgData name="Ting Liu" userId="5a0c20175071b093" providerId="LiveId" clId="{4A68B08D-67A7-4DDE-A127-8F6AB65244A1}" dt="2024-05-01T16:09:32.882" v="1935" actId="478"/>
          <ac:picMkLst>
            <pc:docMk/>
            <pc:sldMk cId="3327571107" sldId="505"/>
            <ac:picMk id="4" creationId="{B80DD668-A30D-099E-C390-F209F8EA416C}"/>
          </ac:picMkLst>
        </pc:picChg>
      </pc:sldChg>
    </pc:docChg>
  </pc:docChgLst>
  <pc:docChgLst>
    <pc:chgData name="Ting Liu" userId="5a0c20175071b093" providerId="LiveId" clId="{2CA25DAE-D37A-4FA4-84E0-01D1397E9724}"/>
    <pc:docChg chg="undo custSel addSld delSld modSld sldOrd">
      <pc:chgData name="Ting Liu" userId="5a0c20175071b093" providerId="LiveId" clId="{2CA25DAE-D37A-4FA4-84E0-01D1397E9724}" dt="2021-11-17T17:21:36.459" v="577" actId="20577"/>
      <pc:docMkLst>
        <pc:docMk/>
      </pc:docMkLst>
      <pc:sldChg chg="modSp mod">
        <pc:chgData name="Ting Liu" userId="5a0c20175071b093" providerId="LiveId" clId="{2CA25DAE-D37A-4FA4-84E0-01D1397E9724}" dt="2021-11-17T16:44:50.074" v="126" actId="20577"/>
        <pc:sldMkLst>
          <pc:docMk/>
          <pc:sldMk cId="367435624" sldId="300"/>
        </pc:sldMkLst>
        <pc:spChg chg="mod">
          <ac:chgData name="Ting Liu" userId="5a0c20175071b093" providerId="LiveId" clId="{2CA25DAE-D37A-4FA4-84E0-01D1397E9724}" dt="2021-11-17T16:44:50.074" v="126" actId="20577"/>
          <ac:spMkLst>
            <pc:docMk/>
            <pc:sldMk cId="367435624" sldId="300"/>
            <ac:spMk id="4" creationId="{00000000-0000-0000-0000-000000000000}"/>
          </ac:spMkLst>
        </pc:spChg>
      </pc:sldChg>
      <pc:sldChg chg="del">
        <pc:chgData name="Ting Liu" userId="5a0c20175071b093" providerId="LiveId" clId="{2CA25DAE-D37A-4FA4-84E0-01D1397E9724}" dt="2021-11-17T17:09:19.668" v="418" actId="47"/>
        <pc:sldMkLst>
          <pc:docMk/>
          <pc:sldMk cId="386727673" sldId="349"/>
        </pc:sldMkLst>
      </pc:sldChg>
      <pc:sldChg chg="del">
        <pc:chgData name="Ting Liu" userId="5a0c20175071b093" providerId="LiveId" clId="{2CA25DAE-D37A-4FA4-84E0-01D1397E9724}" dt="2021-11-17T17:09:20.938" v="422" actId="47"/>
        <pc:sldMkLst>
          <pc:docMk/>
          <pc:sldMk cId="3743160048" sldId="358"/>
        </pc:sldMkLst>
      </pc:sldChg>
      <pc:sldChg chg="del">
        <pc:chgData name="Ting Liu" userId="5a0c20175071b093" providerId="LiveId" clId="{2CA25DAE-D37A-4FA4-84E0-01D1397E9724}" dt="2021-11-17T17:09:19.886" v="419" actId="47"/>
        <pc:sldMkLst>
          <pc:docMk/>
          <pc:sldMk cId="3181170820" sldId="361"/>
        </pc:sldMkLst>
      </pc:sldChg>
      <pc:sldChg chg="del">
        <pc:chgData name="Ting Liu" userId="5a0c20175071b093" providerId="LiveId" clId="{2CA25DAE-D37A-4FA4-84E0-01D1397E9724}" dt="2021-11-17T17:09:20.268" v="420" actId="47"/>
        <pc:sldMkLst>
          <pc:docMk/>
          <pc:sldMk cId="3485351400" sldId="362"/>
        </pc:sldMkLst>
      </pc:sldChg>
      <pc:sldChg chg="del">
        <pc:chgData name="Ting Liu" userId="5a0c20175071b093" providerId="LiveId" clId="{2CA25DAE-D37A-4FA4-84E0-01D1397E9724}" dt="2021-11-17T17:09:20.492" v="421" actId="47"/>
        <pc:sldMkLst>
          <pc:docMk/>
          <pc:sldMk cId="2717538729" sldId="363"/>
        </pc:sldMkLst>
      </pc:sldChg>
      <pc:sldChg chg="del">
        <pc:chgData name="Ting Liu" userId="5a0c20175071b093" providerId="LiveId" clId="{2CA25DAE-D37A-4FA4-84E0-01D1397E9724}" dt="2021-11-17T17:09:21.434" v="423" actId="47"/>
        <pc:sldMkLst>
          <pc:docMk/>
          <pc:sldMk cId="3592022026" sldId="364"/>
        </pc:sldMkLst>
      </pc:sldChg>
      <pc:sldChg chg="del">
        <pc:chgData name="Ting Liu" userId="5a0c20175071b093" providerId="LiveId" clId="{2CA25DAE-D37A-4FA4-84E0-01D1397E9724}" dt="2021-11-17T17:09:23.458" v="424" actId="47"/>
        <pc:sldMkLst>
          <pc:docMk/>
          <pc:sldMk cId="2366956263" sldId="365"/>
        </pc:sldMkLst>
      </pc:sldChg>
      <pc:sldChg chg="del">
        <pc:chgData name="Ting Liu" userId="5a0c20175071b093" providerId="LiveId" clId="{2CA25DAE-D37A-4FA4-84E0-01D1397E9724}" dt="2021-11-17T17:10:40.863" v="426" actId="47"/>
        <pc:sldMkLst>
          <pc:docMk/>
          <pc:sldMk cId="586088737" sldId="366"/>
        </pc:sldMkLst>
      </pc:sldChg>
      <pc:sldChg chg="del">
        <pc:chgData name="Ting Liu" userId="5a0c20175071b093" providerId="LiveId" clId="{2CA25DAE-D37A-4FA4-84E0-01D1397E9724}" dt="2021-11-17T17:10:41.183" v="427" actId="47"/>
        <pc:sldMkLst>
          <pc:docMk/>
          <pc:sldMk cId="2646761020" sldId="367"/>
        </pc:sldMkLst>
      </pc:sldChg>
      <pc:sldChg chg="del">
        <pc:chgData name="Ting Liu" userId="5a0c20175071b093" providerId="LiveId" clId="{2CA25DAE-D37A-4FA4-84E0-01D1397E9724}" dt="2021-11-17T17:10:41.805" v="428" actId="47"/>
        <pc:sldMkLst>
          <pc:docMk/>
          <pc:sldMk cId="3857622949" sldId="368"/>
        </pc:sldMkLst>
      </pc:sldChg>
      <pc:sldChg chg="addSp delSp modSp mod">
        <pc:chgData name="Ting Liu" userId="5a0c20175071b093" providerId="LiveId" clId="{2CA25DAE-D37A-4FA4-84E0-01D1397E9724}" dt="2021-11-17T17:11:52.578" v="441" actId="1076"/>
        <pc:sldMkLst>
          <pc:docMk/>
          <pc:sldMk cId="3207488671" sldId="369"/>
        </pc:sldMkLst>
        <pc:spChg chg="mod">
          <ac:chgData name="Ting Liu" userId="5a0c20175071b093" providerId="LiveId" clId="{2CA25DAE-D37A-4FA4-84E0-01D1397E9724}" dt="2021-11-17T17:10:51.872" v="432" actId="20577"/>
          <ac:spMkLst>
            <pc:docMk/>
            <pc:sldMk cId="3207488671" sldId="369"/>
            <ac:spMk id="2" creationId="{D26B3A40-B693-4D9A-B096-64836B05AC70}"/>
          </ac:spMkLst>
        </pc:spChg>
        <pc:picChg chg="del">
          <ac:chgData name="Ting Liu" userId="5a0c20175071b093" providerId="LiveId" clId="{2CA25DAE-D37A-4FA4-84E0-01D1397E9724}" dt="2021-11-17T17:10:54.328" v="433" actId="478"/>
          <ac:picMkLst>
            <pc:docMk/>
            <pc:sldMk cId="3207488671" sldId="369"/>
            <ac:picMk id="4" creationId="{3200ECDE-E4CE-4478-8E2C-96ABED39DB47}"/>
          </ac:picMkLst>
        </pc:picChg>
        <pc:picChg chg="add mod modCrop">
          <ac:chgData name="Ting Liu" userId="5a0c20175071b093" providerId="LiveId" clId="{2CA25DAE-D37A-4FA4-84E0-01D1397E9724}" dt="2021-11-17T17:11:52.578" v="441" actId="1076"/>
          <ac:picMkLst>
            <pc:docMk/>
            <pc:sldMk cId="3207488671" sldId="369"/>
            <ac:picMk id="5" creationId="{B8972A9E-BAC2-4F1E-ABBD-D90264DC582B}"/>
          </ac:picMkLst>
        </pc:picChg>
      </pc:sldChg>
      <pc:sldChg chg="del">
        <pc:chgData name="Ting Liu" userId="5a0c20175071b093" providerId="LiveId" clId="{2CA25DAE-D37A-4FA4-84E0-01D1397E9724}" dt="2021-11-17T17:13:41.344" v="455" actId="47"/>
        <pc:sldMkLst>
          <pc:docMk/>
          <pc:sldMk cId="3399541321" sldId="370"/>
        </pc:sldMkLst>
      </pc:sldChg>
      <pc:sldChg chg="addSp delSp modSp mod ord">
        <pc:chgData name="Ting Liu" userId="5a0c20175071b093" providerId="LiveId" clId="{2CA25DAE-D37A-4FA4-84E0-01D1397E9724}" dt="2021-11-17T17:12:55.122" v="454" actId="1076"/>
        <pc:sldMkLst>
          <pc:docMk/>
          <pc:sldMk cId="851551899" sldId="371"/>
        </pc:sldMkLst>
        <pc:picChg chg="del">
          <ac:chgData name="Ting Liu" userId="5a0c20175071b093" providerId="LiveId" clId="{2CA25DAE-D37A-4FA4-84E0-01D1397E9724}" dt="2021-11-17T17:12:34.081" v="444" actId="478"/>
          <ac:picMkLst>
            <pc:docMk/>
            <pc:sldMk cId="851551899" sldId="371"/>
            <ac:picMk id="4" creationId="{AF453912-4926-46E7-AF7A-AE1D2019F282}"/>
          </ac:picMkLst>
        </pc:picChg>
        <pc:picChg chg="add mod modCrop">
          <ac:chgData name="Ting Liu" userId="5a0c20175071b093" providerId="LiveId" clId="{2CA25DAE-D37A-4FA4-84E0-01D1397E9724}" dt="2021-11-17T17:12:55.122" v="454" actId="1076"/>
          <ac:picMkLst>
            <pc:docMk/>
            <pc:sldMk cId="851551899" sldId="371"/>
            <ac:picMk id="5" creationId="{997BDE9B-4628-4FF9-96B3-DA27DBB5C61D}"/>
          </ac:picMkLst>
        </pc:picChg>
      </pc:sldChg>
      <pc:sldChg chg="addSp delSp modSp mod">
        <pc:chgData name="Ting Liu" userId="5a0c20175071b093" providerId="LiveId" clId="{2CA25DAE-D37A-4FA4-84E0-01D1397E9724}" dt="2021-11-17T17:18:57.439" v="493" actId="1076"/>
        <pc:sldMkLst>
          <pc:docMk/>
          <pc:sldMk cId="1023084898" sldId="372"/>
        </pc:sldMkLst>
        <pc:picChg chg="add mod">
          <ac:chgData name="Ting Liu" userId="5a0c20175071b093" providerId="LiveId" clId="{2CA25DAE-D37A-4FA4-84E0-01D1397E9724}" dt="2021-11-17T17:18:57.439" v="493" actId="1076"/>
          <ac:picMkLst>
            <pc:docMk/>
            <pc:sldMk cId="1023084898" sldId="372"/>
            <ac:picMk id="4" creationId="{B189615B-8E2A-4FB0-8FCB-73A26798082C}"/>
          </ac:picMkLst>
        </pc:picChg>
        <pc:picChg chg="del">
          <ac:chgData name="Ting Liu" userId="5a0c20175071b093" providerId="LiveId" clId="{2CA25DAE-D37A-4FA4-84E0-01D1397E9724}" dt="2021-11-17T17:09:29.871" v="425" actId="478"/>
          <ac:picMkLst>
            <pc:docMk/>
            <pc:sldMk cId="1023084898" sldId="372"/>
            <ac:picMk id="5" creationId="{0A729BAB-CD19-402D-9F2F-A8C1AB365CDF}"/>
          </ac:picMkLst>
        </pc:picChg>
      </pc:sldChg>
      <pc:sldChg chg="addSp modSp mod">
        <pc:chgData name="Ting Liu" userId="5a0c20175071b093" providerId="LiveId" clId="{2CA25DAE-D37A-4FA4-84E0-01D1397E9724}" dt="2021-11-17T17:21:36.459" v="577" actId="20577"/>
        <pc:sldMkLst>
          <pc:docMk/>
          <pc:sldMk cId="4029459752" sldId="373"/>
        </pc:sldMkLst>
        <pc:spChg chg="add mod">
          <ac:chgData name="Ting Liu" userId="5a0c20175071b093" providerId="LiveId" clId="{2CA25DAE-D37A-4FA4-84E0-01D1397E9724}" dt="2021-11-17T17:20:09.442" v="556" actId="20577"/>
          <ac:spMkLst>
            <pc:docMk/>
            <pc:sldMk cId="4029459752" sldId="373"/>
            <ac:spMk id="3" creationId="{C9220A4F-DE40-4A17-A51D-B685161845A2}"/>
          </ac:spMkLst>
        </pc:spChg>
        <pc:spChg chg="mod">
          <ac:chgData name="Ting Liu" userId="5a0c20175071b093" providerId="LiveId" clId="{2CA25DAE-D37A-4FA4-84E0-01D1397E9724}" dt="2021-11-17T17:21:20.818" v="563" actId="20577"/>
          <ac:spMkLst>
            <pc:docMk/>
            <pc:sldMk cId="4029459752" sldId="373"/>
            <ac:spMk id="10" creationId="{2C26D404-8520-49E2-90B3-155F691887A2}"/>
          </ac:spMkLst>
        </pc:spChg>
        <pc:spChg chg="mod">
          <ac:chgData name="Ting Liu" userId="5a0c20175071b093" providerId="LiveId" clId="{2CA25DAE-D37A-4FA4-84E0-01D1397E9724}" dt="2021-11-17T17:21:29.522" v="570" actId="20577"/>
          <ac:spMkLst>
            <pc:docMk/>
            <pc:sldMk cId="4029459752" sldId="373"/>
            <ac:spMk id="11" creationId="{AAA91B1D-CD8D-4E34-9B2D-FA4196FAB4EB}"/>
          </ac:spMkLst>
        </pc:spChg>
        <pc:spChg chg="mod">
          <ac:chgData name="Ting Liu" userId="5a0c20175071b093" providerId="LiveId" clId="{2CA25DAE-D37A-4FA4-84E0-01D1397E9724}" dt="2021-11-17T17:21:36.459" v="577" actId="20577"/>
          <ac:spMkLst>
            <pc:docMk/>
            <pc:sldMk cId="4029459752" sldId="373"/>
            <ac:spMk id="12" creationId="{91FECA43-1242-408C-9739-49C1277ABE72}"/>
          </ac:spMkLst>
        </pc:spChg>
      </pc:sldChg>
      <pc:sldChg chg="add del">
        <pc:chgData name="Ting Liu" userId="5a0c20175071b093" providerId="LiveId" clId="{2CA25DAE-D37A-4FA4-84E0-01D1397E9724}" dt="2021-11-17T17:09:19.460" v="417" actId="47"/>
        <pc:sldMkLst>
          <pc:docMk/>
          <pc:sldMk cId="4078914227" sldId="374"/>
        </pc:sldMkLst>
      </pc:sldChg>
      <pc:sldChg chg="addSp delSp modSp add mod">
        <pc:chgData name="Ting Liu" userId="5a0c20175071b093" providerId="LiveId" clId="{2CA25DAE-D37A-4FA4-84E0-01D1397E9724}" dt="2021-11-17T17:08:17.623" v="416" actId="20577"/>
        <pc:sldMkLst>
          <pc:docMk/>
          <pc:sldMk cId="3873328123" sldId="375"/>
        </pc:sldMkLst>
        <pc:spChg chg="mod">
          <ac:chgData name="Ting Liu" userId="5a0c20175071b093" providerId="LiveId" clId="{2CA25DAE-D37A-4FA4-84E0-01D1397E9724}" dt="2021-11-17T17:05:07.839" v="236" actId="20577"/>
          <ac:spMkLst>
            <pc:docMk/>
            <pc:sldMk cId="3873328123" sldId="375"/>
            <ac:spMk id="2" creationId="{D26B3A40-B693-4D9A-B096-64836B05AC70}"/>
          </ac:spMkLst>
        </pc:spChg>
        <pc:spChg chg="add mod">
          <ac:chgData name="Ting Liu" userId="5a0c20175071b093" providerId="LiveId" clId="{2CA25DAE-D37A-4FA4-84E0-01D1397E9724}" dt="2021-11-17T17:05:16.710" v="238" actId="1076"/>
          <ac:spMkLst>
            <pc:docMk/>
            <pc:sldMk cId="3873328123" sldId="375"/>
            <ac:spMk id="4" creationId="{A7577DDD-4A9E-4A2D-B090-D8328957F8FB}"/>
          </ac:spMkLst>
        </pc:spChg>
        <pc:spChg chg="del">
          <ac:chgData name="Ting Liu" userId="5a0c20175071b093" providerId="LiveId" clId="{2CA25DAE-D37A-4FA4-84E0-01D1397E9724}" dt="2021-11-17T17:04:44.118" v="204" actId="478"/>
          <ac:spMkLst>
            <pc:docMk/>
            <pc:sldMk cId="3873328123" sldId="375"/>
            <ac:spMk id="8" creationId="{FAB67F50-7B5D-47AF-85D9-932505244868}"/>
          </ac:spMkLst>
        </pc:spChg>
        <pc:spChg chg="add mod">
          <ac:chgData name="Ting Liu" userId="5a0c20175071b093" providerId="LiveId" clId="{2CA25DAE-D37A-4FA4-84E0-01D1397E9724}" dt="2021-11-17T17:08:17.623" v="416" actId="20577"/>
          <ac:spMkLst>
            <pc:docMk/>
            <pc:sldMk cId="3873328123" sldId="375"/>
            <ac:spMk id="9" creationId="{CD287F6A-6B2F-4424-94F2-C2BFBC2CFB1E}"/>
          </ac:spMkLst>
        </pc:spChg>
        <pc:spChg chg="add mod">
          <ac:chgData name="Ting Liu" userId="5a0c20175071b093" providerId="LiveId" clId="{2CA25DAE-D37A-4FA4-84E0-01D1397E9724}" dt="2021-11-17T17:05:25.254" v="242" actId="20577"/>
          <ac:spMkLst>
            <pc:docMk/>
            <pc:sldMk cId="3873328123" sldId="375"/>
            <ac:spMk id="13" creationId="{CE15F0CB-9004-4642-BBCF-5778540E9E7A}"/>
          </ac:spMkLst>
        </pc:spChg>
        <pc:spChg chg="del">
          <ac:chgData name="Ting Liu" userId="5a0c20175071b093" providerId="LiveId" clId="{2CA25DAE-D37A-4FA4-84E0-01D1397E9724}" dt="2021-11-17T17:02:27.318" v="133" actId="478"/>
          <ac:spMkLst>
            <pc:docMk/>
            <pc:sldMk cId="3873328123" sldId="375"/>
            <ac:spMk id="16" creationId="{00E61E93-8D23-4221-8474-3FACADD85A4B}"/>
          </ac:spMkLst>
        </pc:spChg>
        <pc:spChg chg="del">
          <ac:chgData name="Ting Liu" userId="5a0c20175071b093" providerId="LiveId" clId="{2CA25DAE-D37A-4FA4-84E0-01D1397E9724}" dt="2021-11-17T17:02:25.566" v="132" actId="478"/>
          <ac:spMkLst>
            <pc:docMk/>
            <pc:sldMk cId="3873328123" sldId="375"/>
            <ac:spMk id="17" creationId="{B71105D8-8B18-496F-BA22-DB365369303F}"/>
          </ac:spMkLst>
        </pc:spChg>
        <pc:graphicFrameChg chg="add del mod">
          <ac:chgData name="Ting Liu" userId="5a0c20175071b093" providerId="LiveId" clId="{2CA25DAE-D37A-4FA4-84E0-01D1397E9724}" dt="2021-11-17T17:06:46.305" v="245"/>
          <ac:graphicFrameMkLst>
            <pc:docMk/>
            <pc:sldMk cId="3873328123" sldId="375"/>
            <ac:graphicFrameMk id="5" creationId="{476013A8-345C-4845-A3A3-97003D42E08D}"/>
          </ac:graphicFrameMkLst>
        </pc:graphicFrameChg>
        <pc:graphicFrameChg chg="del">
          <ac:chgData name="Ting Liu" userId="5a0c20175071b093" providerId="LiveId" clId="{2CA25DAE-D37A-4FA4-84E0-01D1397E9724}" dt="2021-11-17T17:04:42.615" v="203" actId="478"/>
          <ac:graphicFrameMkLst>
            <pc:docMk/>
            <pc:sldMk cId="3873328123" sldId="375"/>
            <ac:graphicFrameMk id="7" creationId="{70CE047C-6342-4561-A886-FCD4E99B487B}"/>
          </ac:graphicFrameMkLst>
        </pc:graphicFrameChg>
        <pc:picChg chg="add mod">
          <ac:chgData name="Ting Liu" userId="5a0c20175071b093" providerId="LiveId" clId="{2CA25DAE-D37A-4FA4-84E0-01D1397E9724}" dt="2021-11-17T17:05:16.710" v="238" actId="1076"/>
          <ac:picMkLst>
            <pc:docMk/>
            <pc:sldMk cId="3873328123" sldId="375"/>
            <ac:picMk id="3" creationId="{C15C762C-D125-4E6C-AFF2-AEC7EE1315A0}"/>
          </ac:picMkLst>
        </pc:picChg>
        <pc:picChg chg="add mod">
          <ac:chgData name="Ting Liu" userId="5a0c20175071b093" providerId="LiveId" clId="{2CA25DAE-D37A-4FA4-84E0-01D1397E9724}" dt="2021-11-17T17:07:09.321" v="249" actId="14100"/>
          <ac:picMkLst>
            <pc:docMk/>
            <pc:sldMk cId="3873328123" sldId="375"/>
            <ac:picMk id="6" creationId="{016C6004-2F6F-4525-9274-2E1F1046EB3B}"/>
          </ac:picMkLst>
        </pc:picChg>
        <pc:picChg chg="del">
          <ac:chgData name="Ting Liu" userId="5a0c20175071b093" providerId="LiveId" clId="{2CA25DAE-D37A-4FA4-84E0-01D1397E9724}" dt="2021-11-17T17:02:23.927" v="129" actId="478"/>
          <ac:picMkLst>
            <pc:docMk/>
            <pc:sldMk cId="3873328123" sldId="375"/>
            <ac:picMk id="11" creationId="{ECFD7E10-1BD8-4279-A68F-FE3BC3A491E7}"/>
          </ac:picMkLst>
        </pc:picChg>
        <pc:picChg chg="add del mod">
          <ac:chgData name="Ting Liu" userId="5a0c20175071b093" providerId="LiveId" clId="{2CA25DAE-D37A-4FA4-84E0-01D1397E9724}" dt="2021-11-17T17:06:44.687" v="243" actId="478"/>
          <ac:picMkLst>
            <pc:docMk/>
            <pc:sldMk cId="3873328123" sldId="375"/>
            <ac:picMk id="12" creationId="{84317AF1-943B-46A5-A96A-39035920A7CD}"/>
          </ac:picMkLst>
        </pc:picChg>
        <pc:picChg chg="del mod">
          <ac:chgData name="Ting Liu" userId="5a0c20175071b093" providerId="LiveId" clId="{2CA25DAE-D37A-4FA4-84E0-01D1397E9724}" dt="2021-11-17T17:02:24.454" v="131" actId="478"/>
          <ac:picMkLst>
            <pc:docMk/>
            <pc:sldMk cId="3873328123" sldId="375"/>
            <ac:picMk id="15" creationId="{B2D08BB6-9BC7-43BF-BE67-A793B133342F}"/>
          </ac:picMkLst>
        </pc:picChg>
      </pc:sldChg>
      <pc:sldChg chg="addSp delSp modSp add mod">
        <pc:chgData name="Ting Liu" userId="5a0c20175071b093" providerId="LiveId" clId="{2CA25DAE-D37A-4FA4-84E0-01D1397E9724}" dt="2021-11-17T17:17:34.419" v="485" actId="1076"/>
        <pc:sldMkLst>
          <pc:docMk/>
          <pc:sldMk cId="1176168308" sldId="376"/>
        </pc:sldMkLst>
        <pc:spChg chg="mod">
          <ac:chgData name="Ting Liu" userId="5a0c20175071b093" providerId="LiveId" clId="{2CA25DAE-D37A-4FA4-84E0-01D1397E9724}" dt="2021-11-17T17:14:22.024" v="459" actId="20577"/>
          <ac:spMkLst>
            <pc:docMk/>
            <pc:sldMk cId="1176168308" sldId="376"/>
            <ac:spMk id="2" creationId="{D26B3A40-B693-4D9A-B096-64836B05AC70}"/>
          </ac:spMkLst>
        </pc:spChg>
        <pc:picChg chg="add mod modCrop">
          <ac:chgData name="Ting Liu" userId="5a0c20175071b093" providerId="LiveId" clId="{2CA25DAE-D37A-4FA4-84E0-01D1397E9724}" dt="2021-11-17T17:17:34.419" v="485" actId="1076"/>
          <ac:picMkLst>
            <pc:docMk/>
            <pc:sldMk cId="1176168308" sldId="376"/>
            <ac:picMk id="4" creationId="{8EB98D4D-40A8-4097-B544-A91EBC1FAC78}"/>
          </ac:picMkLst>
        </pc:picChg>
        <pc:picChg chg="del">
          <ac:chgData name="Ting Liu" userId="5a0c20175071b093" providerId="LiveId" clId="{2CA25DAE-D37A-4FA4-84E0-01D1397E9724}" dt="2021-11-17T17:14:23.801" v="460" actId="478"/>
          <ac:picMkLst>
            <pc:docMk/>
            <pc:sldMk cId="1176168308" sldId="376"/>
            <ac:picMk id="5" creationId="{997BDE9B-4628-4FF9-96B3-DA27DBB5C61D}"/>
          </ac:picMkLst>
        </pc:picChg>
      </pc:sldChg>
      <pc:sldChg chg="addSp delSp modSp add mod">
        <pc:chgData name="Ting Liu" userId="5a0c20175071b093" providerId="LiveId" clId="{2CA25DAE-D37A-4FA4-84E0-01D1397E9724}" dt="2021-11-17T17:17:36.395" v="486" actId="1076"/>
        <pc:sldMkLst>
          <pc:docMk/>
          <pc:sldMk cId="1326794872" sldId="377"/>
        </pc:sldMkLst>
        <pc:spChg chg="mod">
          <ac:chgData name="Ting Liu" userId="5a0c20175071b093" providerId="LiveId" clId="{2CA25DAE-D37A-4FA4-84E0-01D1397E9724}" dt="2021-11-17T17:16:51.401" v="472" actId="20577"/>
          <ac:spMkLst>
            <pc:docMk/>
            <pc:sldMk cId="1326794872" sldId="377"/>
            <ac:spMk id="2" creationId="{D26B3A40-B693-4D9A-B096-64836B05AC70}"/>
          </ac:spMkLst>
        </pc:spChg>
        <pc:picChg chg="del">
          <ac:chgData name="Ting Liu" userId="5a0c20175071b093" providerId="LiveId" clId="{2CA25DAE-D37A-4FA4-84E0-01D1397E9724}" dt="2021-11-17T17:16:53.705" v="473" actId="478"/>
          <ac:picMkLst>
            <pc:docMk/>
            <pc:sldMk cId="1326794872" sldId="377"/>
            <ac:picMk id="4" creationId="{8EB98D4D-40A8-4097-B544-A91EBC1FAC78}"/>
          </ac:picMkLst>
        </pc:picChg>
        <pc:picChg chg="add mod modCrop">
          <ac:chgData name="Ting Liu" userId="5a0c20175071b093" providerId="LiveId" clId="{2CA25DAE-D37A-4FA4-84E0-01D1397E9724}" dt="2021-11-17T17:17:36.395" v="486" actId="1076"/>
          <ac:picMkLst>
            <pc:docMk/>
            <pc:sldMk cId="1326794872" sldId="377"/>
            <ac:picMk id="5" creationId="{4F1ACBA0-7352-4C4C-A6DD-216D08A2E240}"/>
          </ac:picMkLst>
        </pc:picChg>
      </pc:sldChg>
    </pc:docChg>
  </pc:docChgLst>
  <pc:docChgLst>
    <pc:chgData name="Ting Liu" userId="5a0c20175071b093" providerId="LiveId" clId="{279C7ED5-7677-46AE-9D8A-BFC942C9B5AB}"/>
    <pc:docChg chg="custSel addSld delSld modSld">
      <pc:chgData name="Ting Liu" userId="5a0c20175071b093" providerId="LiveId" clId="{279C7ED5-7677-46AE-9D8A-BFC942C9B5AB}" dt="2024-08-07T18:33:23.582" v="441" actId="20577"/>
      <pc:docMkLst>
        <pc:docMk/>
      </pc:docMkLst>
      <pc:sldChg chg="del">
        <pc:chgData name="Ting Liu" userId="5a0c20175071b093" providerId="LiveId" clId="{279C7ED5-7677-46AE-9D8A-BFC942C9B5AB}" dt="2024-08-07T16:56:19.364" v="43" actId="47"/>
        <pc:sldMkLst>
          <pc:docMk/>
          <pc:sldMk cId="4170973148" sldId="543"/>
        </pc:sldMkLst>
      </pc:sldChg>
      <pc:sldChg chg="del">
        <pc:chgData name="Ting Liu" userId="5a0c20175071b093" providerId="LiveId" clId="{279C7ED5-7677-46AE-9D8A-BFC942C9B5AB}" dt="2024-08-07T16:56:19.584" v="44" actId="47"/>
        <pc:sldMkLst>
          <pc:docMk/>
          <pc:sldMk cId="3143490562" sldId="544"/>
        </pc:sldMkLst>
      </pc:sldChg>
      <pc:sldChg chg="del">
        <pc:chgData name="Ting Liu" userId="5a0c20175071b093" providerId="LiveId" clId="{279C7ED5-7677-46AE-9D8A-BFC942C9B5AB}" dt="2024-08-07T16:56:22.153" v="45" actId="47"/>
        <pc:sldMkLst>
          <pc:docMk/>
          <pc:sldMk cId="1211317683" sldId="545"/>
        </pc:sldMkLst>
      </pc:sldChg>
      <pc:sldChg chg="addSp delSp modSp mod">
        <pc:chgData name="Ting Liu" userId="5a0c20175071b093" providerId="LiveId" clId="{279C7ED5-7677-46AE-9D8A-BFC942C9B5AB}" dt="2024-08-07T16:58:27.628" v="179" actId="20577"/>
        <pc:sldMkLst>
          <pc:docMk/>
          <pc:sldMk cId="884100199" sldId="546"/>
        </pc:sldMkLst>
        <pc:spChg chg="mod">
          <ac:chgData name="Ting Liu" userId="5a0c20175071b093" providerId="LiveId" clId="{279C7ED5-7677-46AE-9D8A-BFC942C9B5AB}" dt="2024-08-07T16:56:37.757" v="58" actId="20577"/>
          <ac:spMkLst>
            <pc:docMk/>
            <pc:sldMk cId="884100199" sldId="546"/>
            <ac:spMk id="5" creationId="{E8AC9DF1-CE62-4F2B-B24C-7D2740E37E2F}"/>
          </ac:spMkLst>
        </pc:spChg>
        <pc:spChg chg="mod">
          <ac:chgData name="Ting Liu" userId="5a0c20175071b093" providerId="LiveId" clId="{279C7ED5-7677-46AE-9D8A-BFC942C9B5AB}" dt="2024-08-07T16:57:44.329" v="159" actId="20577"/>
          <ac:spMkLst>
            <pc:docMk/>
            <pc:sldMk cId="884100199" sldId="546"/>
            <ac:spMk id="8" creationId="{252B4CB4-FA64-C8A4-9FCA-22239CF1CD64}"/>
          </ac:spMkLst>
        </pc:spChg>
        <pc:spChg chg="add mod">
          <ac:chgData name="Ting Liu" userId="5a0c20175071b093" providerId="LiveId" clId="{279C7ED5-7677-46AE-9D8A-BFC942C9B5AB}" dt="2024-08-07T16:58:27.628" v="179" actId="20577"/>
          <ac:spMkLst>
            <pc:docMk/>
            <pc:sldMk cId="884100199" sldId="546"/>
            <ac:spMk id="9" creationId="{726633D1-E8A5-9A96-73DD-8AD23B9AC6A5}"/>
          </ac:spMkLst>
        </pc:spChg>
        <pc:picChg chg="add mod">
          <ac:chgData name="Ting Liu" userId="5a0c20175071b093" providerId="LiveId" clId="{279C7ED5-7677-46AE-9D8A-BFC942C9B5AB}" dt="2024-08-07T16:57:06.545" v="62" actId="14100"/>
          <ac:picMkLst>
            <pc:docMk/>
            <pc:sldMk cId="884100199" sldId="546"/>
            <ac:picMk id="3" creationId="{05FA57E9-0E35-A497-06F0-F0A5286A431D}"/>
          </ac:picMkLst>
        </pc:picChg>
        <pc:picChg chg="del">
          <ac:chgData name="Ting Liu" userId="5a0c20175071b093" providerId="LiveId" clId="{279C7ED5-7677-46AE-9D8A-BFC942C9B5AB}" dt="2024-08-07T16:56:28.436" v="46" actId="478"/>
          <ac:picMkLst>
            <pc:docMk/>
            <pc:sldMk cId="884100199" sldId="546"/>
            <ac:picMk id="6" creationId="{A4BA6A53-3135-56DB-56DB-1861BB71DE44}"/>
          </ac:picMkLst>
        </pc:picChg>
      </pc:sldChg>
      <pc:sldChg chg="del">
        <pc:chgData name="Ting Liu" userId="5a0c20175071b093" providerId="LiveId" clId="{279C7ED5-7677-46AE-9D8A-BFC942C9B5AB}" dt="2024-08-07T16:59:00.733" v="180" actId="47"/>
        <pc:sldMkLst>
          <pc:docMk/>
          <pc:sldMk cId="1691431187" sldId="547"/>
        </pc:sldMkLst>
      </pc:sldChg>
      <pc:sldChg chg="del">
        <pc:chgData name="Ting Liu" userId="5a0c20175071b093" providerId="LiveId" clId="{279C7ED5-7677-46AE-9D8A-BFC942C9B5AB}" dt="2024-08-07T16:59:01.495" v="181" actId="47"/>
        <pc:sldMkLst>
          <pc:docMk/>
          <pc:sldMk cId="277941157" sldId="548"/>
        </pc:sldMkLst>
      </pc:sldChg>
      <pc:sldChg chg="del">
        <pc:chgData name="Ting Liu" userId="5a0c20175071b093" providerId="LiveId" clId="{279C7ED5-7677-46AE-9D8A-BFC942C9B5AB}" dt="2024-08-07T16:59:04.261" v="182" actId="47"/>
        <pc:sldMkLst>
          <pc:docMk/>
          <pc:sldMk cId="1505252322" sldId="549"/>
        </pc:sldMkLst>
      </pc:sldChg>
      <pc:sldChg chg="del">
        <pc:chgData name="Ting Liu" userId="5a0c20175071b093" providerId="LiveId" clId="{279C7ED5-7677-46AE-9D8A-BFC942C9B5AB}" dt="2024-08-07T16:59:13.909" v="183" actId="47"/>
        <pc:sldMkLst>
          <pc:docMk/>
          <pc:sldMk cId="2662251709" sldId="550"/>
        </pc:sldMkLst>
      </pc:sldChg>
      <pc:sldChg chg="addSp delSp modSp mod">
        <pc:chgData name="Ting Liu" userId="5a0c20175071b093" providerId="LiveId" clId="{279C7ED5-7677-46AE-9D8A-BFC942C9B5AB}" dt="2024-08-07T17:00:33.785" v="187" actId="1076"/>
        <pc:sldMkLst>
          <pc:docMk/>
          <pc:sldMk cId="2927894479" sldId="551"/>
        </pc:sldMkLst>
        <pc:picChg chg="del">
          <ac:chgData name="Ting Liu" userId="5a0c20175071b093" providerId="LiveId" clId="{279C7ED5-7677-46AE-9D8A-BFC942C9B5AB}" dt="2024-08-07T17:00:28.712" v="184" actId="478"/>
          <ac:picMkLst>
            <pc:docMk/>
            <pc:sldMk cId="2927894479" sldId="551"/>
            <ac:picMk id="3" creationId="{9B0B6123-97BD-95F9-17D2-DDAF85A52F4E}"/>
          </ac:picMkLst>
        </pc:picChg>
        <pc:picChg chg="add mod">
          <ac:chgData name="Ting Liu" userId="5a0c20175071b093" providerId="LiveId" clId="{279C7ED5-7677-46AE-9D8A-BFC942C9B5AB}" dt="2024-08-07T17:00:33.785" v="187" actId="1076"/>
          <ac:picMkLst>
            <pc:docMk/>
            <pc:sldMk cId="2927894479" sldId="551"/>
            <ac:picMk id="4" creationId="{793CAD21-A40B-14CB-53EF-C4FD6CAADEBF}"/>
          </ac:picMkLst>
        </pc:picChg>
      </pc:sldChg>
      <pc:sldChg chg="modSp mod">
        <pc:chgData name="Ting Liu" userId="5a0c20175071b093" providerId="LiveId" clId="{279C7ED5-7677-46AE-9D8A-BFC942C9B5AB}" dt="2024-08-07T17:16:15.339" v="278" actId="20577"/>
        <pc:sldMkLst>
          <pc:docMk/>
          <pc:sldMk cId="3747525817" sldId="552"/>
        </pc:sldMkLst>
        <pc:spChg chg="mod">
          <ac:chgData name="Ting Liu" userId="5a0c20175071b093" providerId="LiveId" clId="{279C7ED5-7677-46AE-9D8A-BFC942C9B5AB}" dt="2024-08-07T17:15:51.502" v="188" actId="6549"/>
          <ac:spMkLst>
            <pc:docMk/>
            <pc:sldMk cId="3747525817" sldId="552"/>
            <ac:spMk id="5" creationId="{E8AC9DF1-CE62-4F2B-B24C-7D2740E37E2F}"/>
          </ac:spMkLst>
        </pc:spChg>
        <pc:spChg chg="mod">
          <ac:chgData name="Ting Liu" userId="5a0c20175071b093" providerId="LiveId" clId="{279C7ED5-7677-46AE-9D8A-BFC942C9B5AB}" dt="2024-08-07T17:16:15.339" v="278" actId="20577"/>
          <ac:spMkLst>
            <pc:docMk/>
            <pc:sldMk cId="3747525817" sldId="552"/>
            <ac:spMk id="6" creationId="{C944E78A-8602-B95C-AF5F-34A00D296BE2}"/>
          </ac:spMkLst>
        </pc:spChg>
      </pc:sldChg>
      <pc:sldChg chg="addSp delSp modSp add mod">
        <pc:chgData name="Ting Liu" userId="5a0c20175071b093" providerId="LiveId" clId="{279C7ED5-7677-46AE-9D8A-BFC942C9B5AB}" dt="2024-08-07T18:33:23.582" v="441" actId="20577"/>
        <pc:sldMkLst>
          <pc:docMk/>
          <pc:sldMk cId="1203248490" sldId="553"/>
        </pc:sldMkLst>
        <pc:spChg chg="mod">
          <ac:chgData name="Ting Liu" userId="5a0c20175071b093" providerId="LiveId" clId="{279C7ED5-7677-46AE-9D8A-BFC942C9B5AB}" dt="2024-08-07T18:31:49.501" v="317" actId="20577"/>
          <ac:spMkLst>
            <pc:docMk/>
            <pc:sldMk cId="1203248490" sldId="553"/>
            <ac:spMk id="5" creationId="{E8AC9DF1-CE62-4F2B-B24C-7D2740E37E2F}"/>
          </ac:spMkLst>
        </pc:spChg>
        <pc:spChg chg="del">
          <ac:chgData name="Ting Liu" userId="5a0c20175071b093" providerId="LiveId" clId="{279C7ED5-7677-46AE-9D8A-BFC942C9B5AB}" dt="2024-08-07T18:31:52.920" v="318" actId="478"/>
          <ac:spMkLst>
            <pc:docMk/>
            <pc:sldMk cId="1203248490" sldId="553"/>
            <ac:spMk id="6" creationId="{C944E78A-8602-B95C-AF5F-34A00D296BE2}"/>
          </ac:spMkLst>
        </pc:spChg>
        <pc:spChg chg="add mod">
          <ac:chgData name="Ting Liu" userId="5a0c20175071b093" providerId="LiveId" clId="{279C7ED5-7677-46AE-9D8A-BFC942C9B5AB}" dt="2024-08-07T18:33:23.582" v="441" actId="20577"/>
          <ac:spMkLst>
            <pc:docMk/>
            <pc:sldMk cId="1203248490" sldId="553"/>
            <ac:spMk id="10" creationId="{1BBA4775-8682-1649-4572-476D37BEE070}"/>
          </ac:spMkLst>
        </pc:spChg>
        <pc:picChg chg="add mod">
          <ac:chgData name="Ting Liu" userId="5a0c20175071b093" providerId="LiveId" clId="{279C7ED5-7677-46AE-9D8A-BFC942C9B5AB}" dt="2024-08-07T18:32:08.106" v="321" actId="1076"/>
          <ac:picMkLst>
            <pc:docMk/>
            <pc:sldMk cId="1203248490" sldId="553"/>
            <ac:picMk id="3" creationId="{45C07749-2002-7819-0679-F2A8A8F4162F}"/>
          </ac:picMkLst>
        </pc:picChg>
        <pc:picChg chg="add mod">
          <ac:chgData name="Ting Liu" userId="5a0c20175071b093" providerId="LiveId" clId="{279C7ED5-7677-46AE-9D8A-BFC942C9B5AB}" dt="2024-08-07T18:32:23.228" v="324" actId="1076"/>
          <ac:picMkLst>
            <pc:docMk/>
            <pc:sldMk cId="1203248490" sldId="553"/>
            <ac:picMk id="7" creationId="{BFE834F0-68F5-BA08-4B9C-3109A8B30561}"/>
          </ac:picMkLst>
        </pc:picChg>
        <pc:picChg chg="add mod">
          <ac:chgData name="Ting Liu" userId="5a0c20175071b093" providerId="LiveId" clId="{279C7ED5-7677-46AE-9D8A-BFC942C9B5AB}" dt="2024-08-07T18:32:43.068" v="327" actId="1076"/>
          <ac:picMkLst>
            <pc:docMk/>
            <pc:sldMk cId="1203248490" sldId="553"/>
            <ac:picMk id="9" creationId="{55D6525D-F347-37B4-E7BA-7F1F3EA280FB}"/>
          </ac:picMkLst>
        </pc:picChg>
      </pc:sldChg>
    </pc:docChg>
  </pc:docChgLst>
  <pc:docChgLst>
    <pc:chgData name="Ting Liu" userId="5a0c20175071b093" providerId="LiveId" clId="{4A9D6DC3-F96F-4099-AB6F-E68D1A2283B3}"/>
    <pc:docChg chg="undo redo custSel addSld modSld">
      <pc:chgData name="Ting Liu" userId="5a0c20175071b093" providerId="LiveId" clId="{4A9D6DC3-F96F-4099-AB6F-E68D1A2283B3}" dt="2021-09-22T18:44:04.556" v="3684" actId="20577"/>
      <pc:docMkLst>
        <pc:docMk/>
      </pc:docMkLst>
      <pc:sldChg chg="addSp delSp modSp new mod addCm delCm">
        <pc:chgData name="Ting Liu" userId="5a0c20175071b093" providerId="LiveId" clId="{4A9D6DC3-F96F-4099-AB6F-E68D1A2283B3}" dt="2021-09-22T03:29:59.137" v="1591" actId="20577"/>
        <pc:sldMkLst>
          <pc:docMk/>
          <pc:sldMk cId="1943206856" sldId="303"/>
        </pc:sldMkLst>
        <pc:spChg chg="mod">
          <ac:chgData name="Ting Liu" userId="5a0c20175071b093" providerId="LiveId" clId="{4A9D6DC3-F96F-4099-AB6F-E68D1A2283B3}" dt="2021-09-22T03:29:59.137" v="1591" actId="20577"/>
          <ac:spMkLst>
            <pc:docMk/>
            <pc:sldMk cId="1943206856" sldId="303"/>
            <ac:spMk id="2" creationId="{D26B3A40-B693-4D9A-B096-64836B05AC70}"/>
          </ac:spMkLst>
        </pc:spChg>
        <pc:spChg chg="del mod">
          <ac:chgData name="Ting Liu" userId="5a0c20175071b093" providerId="LiveId" clId="{4A9D6DC3-F96F-4099-AB6F-E68D1A2283B3}" dt="2021-09-22T00:41:00.387" v="5" actId="478"/>
          <ac:spMkLst>
            <pc:docMk/>
            <pc:sldMk cId="1943206856" sldId="303"/>
            <ac:spMk id="3" creationId="{4BC7CF4E-6DDA-46BC-BA56-755581F8FC63}"/>
          </ac:spMkLst>
        </pc:spChg>
        <pc:spChg chg="add del mod">
          <ac:chgData name="Ting Liu" userId="5a0c20175071b093" providerId="LiveId" clId="{4A9D6DC3-F96F-4099-AB6F-E68D1A2283B3}" dt="2021-09-22T00:41:02.462" v="6" actId="478"/>
          <ac:spMkLst>
            <pc:docMk/>
            <pc:sldMk cId="1943206856" sldId="303"/>
            <ac:spMk id="7" creationId="{47C9B78B-EA31-46B1-99B1-95044AF2D907}"/>
          </ac:spMkLst>
        </pc:spChg>
        <pc:spChg chg="add mod">
          <ac:chgData name="Ting Liu" userId="5a0c20175071b093" providerId="LiveId" clId="{4A9D6DC3-F96F-4099-AB6F-E68D1A2283B3}" dt="2021-09-22T00:43:19.174" v="105" actId="20577"/>
          <ac:spMkLst>
            <pc:docMk/>
            <pc:sldMk cId="1943206856" sldId="303"/>
            <ac:spMk id="8" creationId="{93B86389-A9FF-4BDB-ABA9-3E6E56780F09}"/>
          </ac:spMkLst>
        </pc:spChg>
        <pc:picChg chg="add mod">
          <ac:chgData name="Ting Liu" userId="5a0c20175071b093" providerId="LiveId" clId="{4A9D6DC3-F96F-4099-AB6F-E68D1A2283B3}" dt="2021-09-22T00:42:33.889" v="10" actId="1076"/>
          <ac:picMkLst>
            <pc:docMk/>
            <pc:sldMk cId="1943206856" sldId="303"/>
            <ac:picMk id="5" creationId="{CA21A2C3-D2EA-4157-8537-C894E324D262}"/>
          </ac:picMkLst>
        </pc:picChg>
      </pc:sldChg>
      <pc:sldChg chg="addSp delSp modSp add mod">
        <pc:chgData name="Ting Liu" userId="5a0c20175071b093" providerId="LiveId" clId="{4A9D6DC3-F96F-4099-AB6F-E68D1A2283B3}" dt="2021-09-22T03:30:01.297" v="1592" actId="20577"/>
        <pc:sldMkLst>
          <pc:docMk/>
          <pc:sldMk cId="830631782" sldId="304"/>
        </pc:sldMkLst>
        <pc:spChg chg="mod">
          <ac:chgData name="Ting Liu" userId="5a0c20175071b093" providerId="LiveId" clId="{4A9D6DC3-F96F-4099-AB6F-E68D1A2283B3}" dt="2021-09-22T03:30:01.297" v="1592" actId="20577"/>
          <ac:spMkLst>
            <pc:docMk/>
            <pc:sldMk cId="830631782" sldId="304"/>
            <ac:spMk id="2" creationId="{D26B3A40-B693-4D9A-B096-64836B05AC70}"/>
          </ac:spMkLst>
        </pc:spChg>
        <pc:spChg chg="mod">
          <ac:chgData name="Ting Liu" userId="5a0c20175071b093" providerId="LiveId" clId="{4A9D6DC3-F96F-4099-AB6F-E68D1A2283B3}" dt="2021-09-22T00:55:32.783" v="243" actId="20577"/>
          <ac:spMkLst>
            <pc:docMk/>
            <pc:sldMk cId="830631782" sldId="304"/>
            <ac:spMk id="8" creationId="{93B86389-A9FF-4BDB-ABA9-3E6E56780F09}"/>
          </ac:spMkLst>
        </pc:spChg>
        <pc:picChg chg="add mod">
          <ac:chgData name="Ting Liu" userId="5a0c20175071b093" providerId="LiveId" clId="{4A9D6DC3-F96F-4099-AB6F-E68D1A2283B3}" dt="2021-09-22T00:58:40.633" v="244" actId="1076"/>
          <ac:picMkLst>
            <pc:docMk/>
            <pc:sldMk cId="830631782" sldId="304"/>
            <ac:picMk id="4" creationId="{4E2E651A-3F3A-4009-8833-7BCFFDB244D9}"/>
          </ac:picMkLst>
        </pc:picChg>
        <pc:picChg chg="del">
          <ac:chgData name="Ting Liu" userId="5a0c20175071b093" providerId="LiveId" clId="{4A9D6DC3-F96F-4099-AB6F-E68D1A2283B3}" dt="2021-09-22T00:52:51.558" v="107" actId="478"/>
          <ac:picMkLst>
            <pc:docMk/>
            <pc:sldMk cId="830631782" sldId="304"/>
            <ac:picMk id="5" creationId="{CA21A2C3-D2EA-4157-8537-C894E324D262}"/>
          </ac:picMkLst>
        </pc:picChg>
      </pc:sldChg>
      <pc:sldChg chg="addSp delSp modSp add mod">
        <pc:chgData name="Ting Liu" userId="5a0c20175071b093" providerId="LiveId" clId="{4A9D6DC3-F96F-4099-AB6F-E68D1A2283B3}" dt="2021-09-22T03:38:02.640" v="1814" actId="14100"/>
        <pc:sldMkLst>
          <pc:docMk/>
          <pc:sldMk cId="3434393359" sldId="305"/>
        </pc:sldMkLst>
        <pc:spChg chg="mod">
          <ac:chgData name="Ting Liu" userId="5a0c20175071b093" providerId="LiveId" clId="{4A9D6DC3-F96F-4099-AB6F-E68D1A2283B3}" dt="2021-09-22T03:30:04.298" v="1593" actId="20577"/>
          <ac:spMkLst>
            <pc:docMk/>
            <pc:sldMk cId="3434393359" sldId="305"/>
            <ac:spMk id="2" creationId="{D26B3A40-B693-4D9A-B096-64836B05AC70}"/>
          </ac:spMkLst>
        </pc:spChg>
        <pc:spChg chg="add del mod">
          <ac:chgData name="Ting Liu" userId="5a0c20175071b093" providerId="LiveId" clId="{4A9D6DC3-F96F-4099-AB6F-E68D1A2283B3}" dt="2021-09-22T02:53:04.670" v="1050" actId="478"/>
          <ac:spMkLst>
            <pc:docMk/>
            <pc:sldMk cId="3434393359" sldId="305"/>
            <ac:spMk id="7" creationId="{F55B2131-AD24-419E-9050-39BA537A2A97}"/>
          </ac:spMkLst>
        </pc:spChg>
        <pc:spChg chg="del">
          <ac:chgData name="Ting Liu" userId="5a0c20175071b093" providerId="LiveId" clId="{4A9D6DC3-F96F-4099-AB6F-E68D1A2283B3}" dt="2021-09-22T01:19:02.166" v="252" actId="478"/>
          <ac:spMkLst>
            <pc:docMk/>
            <pc:sldMk cId="3434393359" sldId="305"/>
            <ac:spMk id="8" creationId="{93B86389-A9FF-4BDB-ABA9-3E6E56780F09}"/>
          </ac:spMkLst>
        </pc:spChg>
        <pc:spChg chg="add del mod">
          <ac:chgData name="Ting Liu" userId="5a0c20175071b093" providerId="LiveId" clId="{4A9D6DC3-F96F-4099-AB6F-E68D1A2283B3}" dt="2021-09-22T02:53:03.870" v="1048" actId="478"/>
          <ac:spMkLst>
            <pc:docMk/>
            <pc:sldMk cId="3434393359" sldId="305"/>
            <ac:spMk id="10" creationId="{AAAFD14B-AFC4-41A2-A3B3-A8CFC3AB1ADA}"/>
          </ac:spMkLst>
        </pc:spChg>
        <pc:spChg chg="add del mod">
          <ac:chgData name="Ting Liu" userId="5a0c20175071b093" providerId="LiveId" clId="{4A9D6DC3-F96F-4099-AB6F-E68D1A2283B3}" dt="2021-09-22T02:53:06.880" v="1051" actId="21"/>
          <ac:spMkLst>
            <pc:docMk/>
            <pc:sldMk cId="3434393359" sldId="305"/>
            <ac:spMk id="11" creationId="{E061EA37-D34A-4558-B880-49F5924A98C3}"/>
          </ac:spMkLst>
        </pc:spChg>
        <pc:spChg chg="add mod">
          <ac:chgData name="Ting Liu" userId="5a0c20175071b093" providerId="LiveId" clId="{4A9D6DC3-F96F-4099-AB6F-E68D1A2283B3}" dt="2021-09-22T03:38:02.640" v="1814" actId="14100"/>
          <ac:spMkLst>
            <pc:docMk/>
            <pc:sldMk cId="3434393359" sldId="305"/>
            <ac:spMk id="12" creationId="{FF299AF5-2278-40EA-9BA7-4DEE6572C81F}"/>
          </ac:spMkLst>
        </pc:spChg>
        <pc:picChg chg="del">
          <ac:chgData name="Ting Liu" userId="5a0c20175071b093" providerId="LiveId" clId="{4A9D6DC3-F96F-4099-AB6F-E68D1A2283B3}" dt="2021-09-22T01:18:39.023" v="246" actId="478"/>
          <ac:picMkLst>
            <pc:docMk/>
            <pc:sldMk cId="3434393359" sldId="305"/>
            <ac:picMk id="4" creationId="{4E2E651A-3F3A-4009-8833-7BCFFDB244D9}"/>
          </ac:picMkLst>
        </pc:picChg>
        <pc:picChg chg="add mod">
          <ac:chgData name="Ting Liu" userId="5a0c20175071b093" providerId="LiveId" clId="{4A9D6DC3-F96F-4099-AB6F-E68D1A2283B3}" dt="2021-09-22T01:27:52.478" v="372" actId="14100"/>
          <ac:picMkLst>
            <pc:docMk/>
            <pc:sldMk cId="3434393359" sldId="305"/>
            <ac:picMk id="5" creationId="{D4DB3FB2-16DB-49B8-B328-4B1A35F1710B}"/>
          </ac:picMkLst>
        </pc:picChg>
        <pc:picChg chg="add del mod">
          <ac:chgData name="Ting Liu" userId="5a0c20175071b093" providerId="LiveId" clId="{4A9D6DC3-F96F-4099-AB6F-E68D1A2283B3}" dt="2021-09-22T02:53:04.309" v="1049" actId="478"/>
          <ac:picMkLst>
            <pc:docMk/>
            <pc:sldMk cId="3434393359" sldId="305"/>
            <ac:picMk id="9" creationId="{41395B1F-0113-4F64-B56A-2CFF76652625}"/>
          </ac:picMkLst>
        </pc:picChg>
      </pc:sldChg>
      <pc:sldChg chg="addSp delSp modSp add mod">
        <pc:chgData name="Ting Liu" userId="5a0c20175071b093" providerId="LiveId" clId="{4A9D6DC3-F96F-4099-AB6F-E68D1A2283B3}" dt="2021-09-22T03:38:28.569" v="1816" actId="20577"/>
        <pc:sldMkLst>
          <pc:docMk/>
          <pc:sldMk cId="2790943469" sldId="306"/>
        </pc:sldMkLst>
        <pc:spChg chg="mod">
          <ac:chgData name="Ting Liu" userId="5a0c20175071b093" providerId="LiveId" clId="{4A9D6DC3-F96F-4099-AB6F-E68D1A2283B3}" dt="2021-09-22T03:30:06.362" v="1594" actId="20577"/>
          <ac:spMkLst>
            <pc:docMk/>
            <pc:sldMk cId="2790943469" sldId="306"/>
            <ac:spMk id="2" creationId="{D26B3A40-B693-4D9A-B096-64836B05AC70}"/>
          </ac:spMkLst>
        </pc:spChg>
        <pc:spChg chg="del">
          <ac:chgData name="Ting Liu" userId="5a0c20175071b093" providerId="LiveId" clId="{4A9D6DC3-F96F-4099-AB6F-E68D1A2283B3}" dt="2021-09-22T02:53:11.396" v="1052" actId="478"/>
          <ac:spMkLst>
            <pc:docMk/>
            <pc:sldMk cId="2790943469" sldId="306"/>
            <ac:spMk id="7" creationId="{F55B2131-AD24-419E-9050-39BA537A2A97}"/>
          </ac:spMkLst>
        </pc:spChg>
        <pc:spChg chg="add mod">
          <ac:chgData name="Ting Liu" userId="5a0c20175071b093" providerId="LiveId" clId="{4A9D6DC3-F96F-4099-AB6F-E68D1A2283B3}" dt="2021-09-22T03:38:28.569" v="1816" actId="20577"/>
          <ac:spMkLst>
            <pc:docMk/>
            <pc:sldMk cId="2790943469" sldId="306"/>
            <ac:spMk id="8" creationId="{EA86C2D0-DACC-45A3-BF3A-6F3E5B72ADF2}"/>
          </ac:spMkLst>
        </pc:spChg>
        <pc:spChg chg="del">
          <ac:chgData name="Ting Liu" userId="5a0c20175071b093" providerId="LiveId" clId="{4A9D6DC3-F96F-4099-AB6F-E68D1A2283B3}" dt="2021-09-22T02:53:13.628" v="1054" actId="478"/>
          <ac:spMkLst>
            <pc:docMk/>
            <pc:sldMk cId="2790943469" sldId="306"/>
            <ac:spMk id="10" creationId="{AAAFD14B-AFC4-41A2-A3B3-A8CFC3AB1ADA}"/>
          </ac:spMkLst>
        </pc:spChg>
        <pc:picChg chg="add mod">
          <ac:chgData name="Ting Liu" userId="5a0c20175071b093" providerId="LiveId" clId="{4A9D6DC3-F96F-4099-AB6F-E68D1A2283B3}" dt="2021-09-22T03:01:48.418" v="1189" actId="1076"/>
          <ac:picMkLst>
            <pc:docMk/>
            <pc:sldMk cId="2790943469" sldId="306"/>
            <ac:picMk id="4" creationId="{57F6139E-C132-431C-BC66-917C02D6D522}"/>
          </ac:picMkLst>
        </pc:picChg>
        <pc:picChg chg="del">
          <ac:chgData name="Ting Liu" userId="5a0c20175071b093" providerId="LiveId" clId="{4A9D6DC3-F96F-4099-AB6F-E68D1A2283B3}" dt="2021-09-22T03:01:10.845" v="1181" actId="478"/>
          <ac:picMkLst>
            <pc:docMk/>
            <pc:sldMk cId="2790943469" sldId="306"/>
            <ac:picMk id="5" creationId="{D4DB3FB2-16DB-49B8-B328-4B1A35F1710B}"/>
          </ac:picMkLst>
        </pc:picChg>
        <pc:picChg chg="del">
          <ac:chgData name="Ting Liu" userId="5a0c20175071b093" providerId="LiveId" clId="{4A9D6DC3-F96F-4099-AB6F-E68D1A2283B3}" dt="2021-09-22T02:53:11.923" v="1053" actId="478"/>
          <ac:picMkLst>
            <pc:docMk/>
            <pc:sldMk cId="2790943469" sldId="306"/>
            <ac:picMk id="9" creationId="{41395B1F-0113-4F64-B56A-2CFF76652625}"/>
          </ac:picMkLst>
        </pc:picChg>
        <pc:picChg chg="add mod">
          <ac:chgData name="Ting Liu" userId="5a0c20175071b093" providerId="LiveId" clId="{4A9D6DC3-F96F-4099-AB6F-E68D1A2283B3}" dt="2021-09-22T03:11:27.335" v="1195" actId="1076"/>
          <ac:picMkLst>
            <pc:docMk/>
            <pc:sldMk cId="2790943469" sldId="306"/>
            <ac:picMk id="11" creationId="{322F1F05-C86B-4727-A963-79B954CCDCD3}"/>
          </ac:picMkLst>
        </pc:picChg>
        <pc:picChg chg="add del mod">
          <ac:chgData name="Ting Liu" userId="5a0c20175071b093" providerId="LiveId" clId="{4A9D6DC3-F96F-4099-AB6F-E68D1A2283B3}" dt="2021-09-22T03:15:27.761" v="1241" actId="22"/>
          <ac:picMkLst>
            <pc:docMk/>
            <pc:sldMk cId="2790943469" sldId="306"/>
            <ac:picMk id="13" creationId="{C9F31334-4B52-4B51-AD7B-72024A0CEBDE}"/>
          </ac:picMkLst>
        </pc:picChg>
      </pc:sldChg>
      <pc:sldChg chg="delSp modSp add mod">
        <pc:chgData name="Ting Liu" userId="5a0c20175071b093" providerId="LiveId" clId="{4A9D6DC3-F96F-4099-AB6F-E68D1A2283B3}" dt="2021-09-22T17:50:48.939" v="2724" actId="20577"/>
        <pc:sldMkLst>
          <pc:docMk/>
          <pc:sldMk cId="2597873539" sldId="307"/>
        </pc:sldMkLst>
        <pc:spChg chg="mod">
          <ac:chgData name="Ting Liu" userId="5a0c20175071b093" providerId="LiveId" clId="{4A9D6DC3-F96F-4099-AB6F-E68D1A2283B3}" dt="2021-09-22T03:30:08.714" v="1595" actId="20577"/>
          <ac:spMkLst>
            <pc:docMk/>
            <pc:sldMk cId="2597873539" sldId="307"/>
            <ac:spMk id="2" creationId="{D26B3A40-B693-4D9A-B096-64836B05AC70}"/>
          </ac:spMkLst>
        </pc:spChg>
        <pc:spChg chg="mod">
          <ac:chgData name="Ting Liu" userId="5a0c20175071b093" providerId="LiveId" clId="{4A9D6DC3-F96F-4099-AB6F-E68D1A2283B3}" dt="2021-09-22T17:50:48.939" v="2724" actId="20577"/>
          <ac:spMkLst>
            <pc:docMk/>
            <pc:sldMk cId="2597873539" sldId="307"/>
            <ac:spMk id="8" creationId="{EA86C2D0-DACC-45A3-BF3A-6F3E5B72ADF2}"/>
          </ac:spMkLst>
        </pc:spChg>
        <pc:picChg chg="del">
          <ac:chgData name="Ting Liu" userId="5a0c20175071b093" providerId="LiveId" clId="{4A9D6DC3-F96F-4099-AB6F-E68D1A2283B3}" dt="2021-09-22T03:17:03.253" v="1243" actId="478"/>
          <ac:picMkLst>
            <pc:docMk/>
            <pc:sldMk cId="2597873539" sldId="307"/>
            <ac:picMk id="4" creationId="{57F6139E-C132-431C-BC66-917C02D6D522}"/>
          </ac:picMkLst>
        </pc:picChg>
        <pc:picChg chg="mod">
          <ac:chgData name="Ting Liu" userId="5a0c20175071b093" providerId="LiveId" clId="{4A9D6DC3-F96F-4099-AB6F-E68D1A2283B3}" dt="2021-09-22T03:33:10.595" v="1719" actId="1076"/>
          <ac:picMkLst>
            <pc:docMk/>
            <pc:sldMk cId="2597873539" sldId="307"/>
            <ac:picMk id="11" creationId="{322F1F05-C86B-4727-A963-79B954CCDCD3}"/>
          </ac:picMkLst>
        </pc:picChg>
      </pc:sldChg>
      <pc:sldChg chg="addSp delSp modSp add mod">
        <pc:chgData name="Ting Liu" userId="5a0c20175071b093" providerId="LiveId" clId="{4A9D6DC3-F96F-4099-AB6F-E68D1A2283B3}" dt="2021-09-22T03:31:00.278" v="1633" actId="14100"/>
        <pc:sldMkLst>
          <pc:docMk/>
          <pc:sldMk cId="3316760423" sldId="308"/>
        </pc:sldMkLst>
        <pc:spChg chg="del">
          <ac:chgData name="Ting Liu" userId="5a0c20175071b093" providerId="LiveId" clId="{4A9D6DC3-F96F-4099-AB6F-E68D1A2283B3}" dt="2021-09-22T03:24:54.024" v="1495" actId="478"/>
          <ac:spMkLst>
            <pc:docMk/>
            <pc:sldMk cId="3316760423" sldId="308"/>
            <ac:spMk id="2" creationId="{5A0C5C8E-6E71-41F5-86B6-81A6ABEB9468}"/>
          </ac:spMkLst>
        </pc:spChg>
        <pc:spChg chg="del">
          <ac:chgData name="Ting Liu" userId="5a0c20175071b093" providerId="LiveId" clId="{4A9D6DC3-F96F-4099-AB6F-E68D1A2283B3}" dt="2021-09-22T03:24:56.509" v="1497" actId="478"/>
          <ac:spMkLst>
            <pc:docMk/>
            <pc:sldMk cId="3316760423" sldId="308"/>
            <ac:spMk id="4" creationId="{00000000-0000-0000-0000-000000000000}"/>
          </ac:spMkLst>
        </pc:spChg>
        <pc:spChg chg="mod">
          <ac:chgData name="Ting Liu" userId="5a0c20175071b093" providerId="LiveId" clId="{4A9D6DC3-F96F-4099-AB6F-E68D1A2283B3}" dt="2021-09-22T03:29:49.711" v="1590" actId="20577"/>
          <ac:spMkLst>
            <pc:docMk/>
            <pc:sldMk cId="3316760423" sldId="308"/>
            <ac:spMk id="9" creationId="{00000000-0000-0000-0000-000000000000}"/>
          </ac:spMkLst>
        </pc:spChg>
        <pc:spChg chg="add mod">
          <ac:chgData name="Ting Liu" userId="5a0c20175071b093" providerId="LiveId" clId="{4A9D6DC3-F96F-4099-AB6F-E68D1A2283B3}" dt="2021-09-22T03:30:55.525" v="1632" actId="14100"/>
          <ac:spMkLst>
            <pc:docMk/>
            <pc:sldMk cId="3316760423" sldId="308"/>
            <ac:spMk id="10" creationId="{B8C2010B-C90C-4DD9-B826-C8A06C9F3376}"/>
          </ac:spMkLst>
        </pc:spChg>
        <pc:spChg chg="add mod">
          <ac:chgData name="Ting Liu" userId="5a0c20175071b093" providerId="LiveId" clId="{4A9D6DC3-F96F-4099-AB6F-E68D1A2283B3}" dt="2021-09-22T03:30:33.134" v="1619" actId="20577"/>
          <ac:spMkLst>
            <pc:docMk/>
            <pc:sldMk cId="3316760423" sldId="308"/>
            <ac:spMk id="12" creationId="{119D1208-8350-44E5-A4AA-EDB9AF9631AF}"/>
          </ac:spMkLst>
        </pc:spChg>
        <pc:spChg chg="add mod">
          <ac:chgData name="Ting Liu" userId="5a0c20175071b093" providerId="LiveId" clId="{4A9D6DC3-F96F-4099-AB6F-E68D1A2283B3}" dt="2021-09-22T03:31:00.278" v="1633" actId="14100"/>
          <ac:spMkLst>
            <pc:docMk/>
            <pc:sldMk cId="3316760423" sldId="308"/>
            <ac:spMk id="14" creationId="{EB5952B6-A501-43E9-9959-3011F94F3F29}"/>
          </ac:spMkLst>
        </pc:spChg>
        <pc:spChg chg="add mod">
          <ac:chgData name="Ting Liu" userId="5a0c20175071b093" providerId="LiveId" clId="{4A9D6DC3-F96F-4099-AB6F-E68D1A2283B3}" dt="2021-09-22T03:30:41.790" v="1630" actId="20577"/>
          <ac:spMkLst>
            <pc:docMk/>
            <pc:sldMk cId="3316760423" sldId="308"/>
            <ac:spMk id="16" creationId="{4DD8FDFA-F024-4071-8DFB-A973E85CF7D4}"/>
          </ac:spMkLst>
        </pc:spChg>
        <pc:picChg chg="del">
          <ac:chgData name="Ting Liu" userId="5a0c20175071b093" providerId="LiveId" clId="{4A9D6DC3-F96F-4099-AB6F-E68D1A2283B3}" dt="2021-09-22T03:24:51.270" v="1492" actId="478"/>
          <ac:picMkLst>
            <pc:docMk/>
            <pc:sldMk cId="3316760423" sldId="308"/>
            <ac:picMk id="5" creationId="{90B1F5EC-CB8E-49D3-BBBF-76552856BCA4}"/>
          </ac:picMkLst>
        </pc:picChg>
        <pc:picChg chg="add mod">
          <ac:chgData name="Ting Liu" userId="5a0c20175071b093" providerId="LiveId" clId="{4A9D6DC3-F96F-4099-AB6F-E68D1A2283B3}" dt="2021-09-22T03:27:29.924" v="1506" actId="1076"/>
          <ac:picMkLst>
            <pc:docMk/>
            <pc:sldMk cId="3316760423" sldId="308"/>
            <ac:picMk id="6" creationId="{2CF3CD69-56FA-4C6C-ACBB-839F5213B606}"/>
          </ac:picMkLst>
        </pc:picChg>
        <pc:picChg chg="add mod">
          <ac:chgData name="Ting Liu" userId="5a0c20175071b093" providerId="LiveId" clId="{4A9D6DC3-F96F-4099-AB6F-E68D1A2283B3}" dt="2021-09-22T03:27:28.582" v="1505" actId="1076"/>
          <ac:picMkLst>
            <pc:docMk/>
            <pc:sldMk cId="3316760423" sldId="308"/>
            <ac:picMk id="8" creationId="{583B4AD3-C37C-411B-8CAB-0F1DB1607C7F}"/>
          </ac:picMkLst>
        </pc:picChg>
        <pc:picChg chg="del">
          <ac:chgData name="Ting Liu" userId="5a0c20175071b093" providerId="LiveId" clId="{4A9D6DC3-F96F-4099-AB6F-E68D1A2283B3}" dt="2021-09-22T03:24:54.878" v="1496" actId="478"/>
          <ac:picMkLst>
            <pc:docMk/>
            <pc:sldMk cId="3316760423" sldId="308"/>
            <ac:picMk id="11" creationId="{E5C102FD-3800-47E5-942C-076DD3A88C23}"/>
          </ac:picMkLst>
        </pc:picChg>
        <pc:picChg chg="del">
          <ac:chgData name="Ting Liu" userId="5a0c20175071b093" providerId="LiveId" clId="{4A9D6DC3-F96F-4099-AB6F-E68D1A2283B3}" dt="2021-09-22T03:24:52.222" v="1493" actId="478"/>
          <ac:picMkLst>
            <pc:docMk/>
            <pc:sldMk cId="3316760423" sldId="308"/>
            <ac:picMk id="13" creationId="{FA8023B2-D1A9-4DED-AC44-3C0E258010FE}"/>
          </ac:picMkLst>
        </pc:picChg>
        <pc:picChg chg="del">
          <ac:chgData name="Ting Liu" userId="5a0c20175071b093" providerId="LiveId" clId="{4A9D6DC3-F96F-4099-AB6F-E68D1A2283B3}" dt="2021-09-22T03:24:53.350" v="1494" actId="478"/>
          <ac:picMkLst>
            <pc:docMk/>
            <pc:sldMk cId="3316760423" sldId="308"/>
            <ac:picMk id="15" creationId="{1C00CCB9-175B-45AB-90D6-E6F31FD27894}"/>
          </ac:picMkLst>
        </pc:picChg>
      </pc:sldChg>
      <pc:sldChg chg="addSp delSp modSp add mod">
        <pc:chgData name="Ting Liu" userId="5a0c20175071b093" providerId="LiveId" clId="{4A9D6DC3-F96F-4099-AB6F-E68D1A2283B3}" dt="2021-09-22T17:59:45.160" v="2725" actId="14100"/>
        <pc:sldMkLst>
          <pc:docMk/>
          <pc:sldMk cId="3284741525" sldId="309"/>
        </pc:sldMkLst>
        <pc:spChg chg="mod">
          <ac:chgData name="Ting Liu" userId="5a0c20175071b093" providerId="LiveId" clId="{4A9D6DC3-F96F-4099-AB6F-E68D1A2283B3}" dt="2021-09-22T17:33:40.179" v="2501" actId="1076"/>
          <ac:spMkLst>
            <pc:docMk/>
            <pc:sldMk cId="3284741525" sldId="309"/>
            <ac:spMk id="2" creationId="{D26B3A40-B693-4D9A-B096-64836B05AC70}"/>
          </ac:spMkLst>
        </pc:spChg>
        <pc:spChg chg="del">
          <ac:chgData name="Ting Liu" userId="5a0c20175071b093" providerId="LiveId" clId="{4A9D6DC3-F96F-4099-AB6F-E68D1A2283B3}" dt="2021-09-22T17:21:57.746" v="2476" actId="478"/>
          <ac:spMkLst>
            <pc:docMk/>
            <pc:sldMk cId="3284741525" sldId="309"/>
            <ac:spMk id="8" creationId="{EA86C2D0-DACC-45A3-BF3A-6F3E5B72ADF2}"/>
          </ac:spMkLst>
        </pc:spChg>
        <pc:spChg chg="add mod">
          <ac:chgData name="Ting Liu" userId="5a0c20175071b093" providerId="LiveId" clId="{4A9D6DC3-F96F-4099-AB6F-E68D1A2283B3}" dt="2021-09-22T17:42:42.788" v="2590" actId="1076"/>
          <ac:spMkLst>
            <pc:docMk/>
            <pc:sldMk cId="3284741525" sldId="309"/>
            <ac:spMk id="10" creationId="{AF4BB59D-D655-4CC0-92B9-9E1D439C8F17}"/>
          </ac:spMkLst>
        </pc:spChg>
        <pc:spChg chg="add mod">
          <ac:chgData name="Ting Liu" userId="5a0c20175071b093" providerId="LiveId" clId="{4A9D6DC3-F96F-4099-AB6F-E68D1A2283B3}" dt="2021-09-22T17:43:04.577" v="2597" actId="1076"/>
          <ac:spMkLst>
            <pc:docMk/>
            <pc:sldMk cId="3284741525" sldId="309"/>
            <ac:spMk id="12" creationId="{5C824959-1F06-47DC-8614-6A64233F2BC7}"/>
          </ac:spMkLst>
        </pc:spChg>
        <pc:spChg chg="add mod">
          <ac:chgData name="Ting Liu" userId="5a0c20175071b093" providerId="LiveId" clId="{4A9D6DC3-F96F-4099-AB6F-E68D1A2283B3}" dt="2021-09-22T17:35:42.417" v="2573" actId="14100"/>
          <ac:spMkLst>
            <pc:docMk/>
            <pc:sldMk cId="3284741525" sldId="309"/>
            <ac:spMk id="13" creationId="{5C8A5316-4A4A-4FB3-91C8-93A7C916D09E}"/>
          </ac:spMkLst>
        </pc:spChg>
        <pc:spChg chg="add mod">
          <ac:chgData name="Ting Liu" userId="5a0c20175071b093" providerId="LiveId" clId="{4A9D6DC3-F96F-4099-AB6F-E68D1A2283B3}" dt="2021-09-22T17:43:37.410" v="2603" actId="1076"/>
          <ac:spMkLst>
            <pc:docMk/>
            <pc:sldMk cId="3284741525" sldId="309"/>
            <ac:spMk id="14" creationId="{565590F5-BCA8-4B67-B36F-379497B420EF}"/>
          </ac:spMkLst>
        </pc:spChg>
        <pc:spChg chg="add mod">
          <ac:chgData name="Ting Liu" userId="5a0c20175071b093" providerId="LiveId" clId="{4A9D6DC3-F96F-4099-AB6F-E68D1A2283B3}" dt="2021-09-22T17:48:12.660" v="2639" actId="14100"/>
          <ac:spMkLst>
            <pc:docMk/>
            <pc:sldMk cId="3284741525" sldId="309"/>
            <ac:spMk id="15" creationId="{467E776D-532D-4344-AAD3-E8C3A402E8AE}"/>
          </ac:spMkLst>
        </pc:spChg>
        <pc:spChg chg="add mod">
          <ac:chgData name="Ting Liu" userId="5a0c20175071b093" providerId="LiveId" clId="{4A9D6DC3-F96F-4099-AB6F-E68D1A2283B3}" dt="2021-09-22T17:59:45.160" v="2725" actId="14100"/>
          <ac:spMkLst>
            <pc:docMk/>
            <pc:sldMk cId="3284741525" sldId="309"/>
            <ac:spMk id="16" creationId="{AD3F547E-6BFE-4201-99B4-8D221076CB19}"/>
          </ac:spMkLst>
        </pc:spChg>
        <pc:spChg chg="add mod">
          <ac:chgData name="Ting Liu" userId="5a0c20175071b093" providerId="LiveId" clId="{4A9D6DC3-F96F-4099-AB6F-E68D1A2283B3}" dt="2021-09-22T17:46:23.210" v="2625" actId="20577"/>
          <ac:spMkLst>
            <pc:docMk/>
            <pc:sldMk cId="3284741525" sldId="309"/>
            <ac:spMk id="17" creationId="{FA1CF040-7AB6-4EF2-A542-DC5EC1749028}"/>
          </ac:spMkLst>
        </pc:spChg>
        <pc:spChg chg="add mod">
          <ac:chgData name="Ting Liu" userId="5a0c20175071b093" providerId="LiveId" clId="{4A9D6DC3-F96F-4099-AB6F-E68D1A2283B3}" dt="2021-09-22T17:47:40.079" v="2633" actId="14100"/>
          <ac:spMkLst>
            <pc:docMk/>
            <pc:sldMk cId="3284741525" sldId="309"/>
            <ac:spMk id="20" creationId="{47C70342-84E1-4601-978B-4E8D9ADE9F62}"/>
          </ac:spMkLst>
        </pc:spChg>
        <pc:spChg chg="add mod">
          <ac:chgData name="Ting Liu" userId="5a0c20175071b093" providerId="LiveId" clId="{4A9D6DC3-F96F-4099-AB6F-E68D1A2283B3}" dt="2021-09-22T17:48:25.024" v="2642" actId="14100"/>
          <ac:spMkLst>
            <pc:docMk/>
            <pc:sldMk cId="3284741525" sldId="309"/>
            <ac:spMk id="21" creationId="{DBB8DCE3-72A9-4AB7-BEA8-C380EE6E2609}"/>
          </ac:spMkLst>
        </pc:spChg>
        <pc:picChg chg="add del mod">
          <ac:chgData name="Ting Liu" userId="5a0c20175071b093" providerId="LiveId" clId="{4A9D6DC3-F96F-4099-AB6F-E68D1A2283B3}" dt="2021-09-22T17:25:17.578" v="2484" actId="478"/>
          <ac:picMkLst>
            <pc:docMk/>
            <pc:sldMk cId="3284741525" sldId="309"/>
            <ac:picMk id="4" creationId="{A14E4325-4E6A-4B27-AFF5-525251289817}"/>
          </ac:picMkLst>
        </pc:picChg>
        <pc:picChg chg="add mod modCrop">
          <ac:chgData name="Ting Liu" userId="5a0c20175071b093" providerId="LiveId" clId="{4A9D6DC3-F96F-4099-AB6F-E68D1A2283B3}" dt="2021-09-22T17:43:33.416" v="2602" actId="732"/>
          <ac:picMkLst>
            <pc:docMk/>
            <pc:sldMk cId="3284741525" sldId="309"/>
            <ac:picMk id="6" creationId="{3EDA28D3-6180-4765-AB60-C072D8021928}"/>
          </ac:picMkLst>
        </pc:picChg>
        <pc:picChg chg="add mod modCrop">
          <ac:chgData name="Ting Liu" userId="5a0c20175071b093" providerId="LiveId" clId="{4A9D6DC3-F96F-4099-AB6F-E68D1A2283B3}" dt="2021-09-22T17:42:17.850" v="2585" actId="732"/>
          <ac:picMkLst>
            <pc:docMk/>
            <pc:sldMk cId="3284741525" sldId="309"/>
            <ac:picMk id="9" creationId="{2EFB8024-4813-46EC-9AAB-9C8D04A81EA2}"/>
          </ac:picMkLst>
        </pc:picChg>
        <pc:picChg chg="del">
          <ac:chgData name="Ting Liu" userId="5a0c20175071b093" providerId="LiveId" clId="{4A9D6DC3-F96F-4099-AB6F-E68D1A2283B3}" dt="2021-09-22T17:21:58.336" v="2477" actId="478"/>
          <ac:picMkLst>
            <pc:docMk/>
            <pc:sldMk cId="3284741525" sldId="309"/>
            <ac:picMk id="11" creationId="{322F1F05-C86B-4727-A963-79B954CCDCD3}"/>
          </ac:picMkLst>
        </pc:picChg>
        <pc:picChg chg="add mod">
          <ac:chgData name="Ting Liu" userId="5a0c20175071b093" providerId="LiveId" clId="{4A9D6DC3-F96F-4099-AB6F-E68D1A2283B3}" dt="2021-09-22T17:47:27.620" v="2630" actId="14100"/>
          <ac:picMkLst>
            <pc:docMk/>
            <pc:sldMk cId="3284741525" sldId="309"/>
            <ac:picMk id="19" creationId="{89D4673A-5209-48F4-8E54-B0190311BBE8}"/>
          </ac:picMkLst>
        </pc:picChg>
      </pc:sldChg>
      <pc:sldChg chg="addSp delSp modSp add mod">
        <pc:chgData name="Ting Liu" userId="5a0c20175071b093" providerId="LiveId" clId="{4A9D6DC3-F96F-4099-AB6F-E68D1A2283B3}" dt="2021-09-22T18:30:36.784" v="3408" actId="20577"/>
        <pc:sldMkLst>
          <pc:docMk/>
          <pc:sldMk cId="2983220839" sldId="310"/>
        </pc:sldMkLst>
        <pc:spChg chg="mod">
          <ac:chgData name="Ting Liu" userId="5a0c20175071b093" providerId="LiveId" clId="{4A9D6DC3-F96F-4099-AB6F-E68D1A2283B3}" dt="2021-09-22T18:19:22.834" v="3245" actId="1076"/>
          <ac:spMkLst>
            <pc:docMk/>
            <pc:sldMk cId="2983220839" sldId="310"/>
            <ac:spMk id="2" creationId="{D26B3A40-B693-4D9A-B096-64836B05AC70}"/>
          </ac:spMkLst>
        </pc:spChg>
        <pc:spChg chg="mod">
          <ac:chgData name="Ting Liu" userId="5a0c20175071b093" providerId="LiveId" clId="{4A9D6DC3-F96F-4099-AB6F-E68D1A2283B3}" dt="2021-09-22T18:20:40.253" v="3262" actId="1076"/>
          <ac:spMkLst>
            <pc:docMk/>
            <pc:sldMk cId="2983220839" sldId="310"/>
            <ac:spMk id="8" creationId="{EA86C2D0-DACC-45A3-BF3A-6F3E5B72ADF2}"/>
          </ac:spMkLst>
        </pc:spChg>
        <pc:spChg chg="add mod">
          <ac:chgData name="Ting Liu" userId="5a0c20175071b093" providerId="LiveId" clId="{4A9D6DC3-F96F-4099-AB6F-E68D1A2283B3}" dt="2021-09-22T18:30:36.784" v="3408" actId="20577"/>
          <ac:spMkLst>
            <pc:docMk/>
            <pc:sldMk cId="2983220839" sldId="310"/>
            <ac:spMk id="31" creationId="{9CC79565-575B-4337-B216-C1100586705B}"/>
          </ac:spMkLst>
        </pc:spChg>
        <pc:picChg chg="add del">
          <ac:chgData name="Ting Liu" userId="5a0c20175071b093" providerId="LiveId" clId="{4A9D6DC3-F96F-4099-AB6F-E68D1A2283B3}" dt="2021-09-22T18:18:16.947" v="3230" actId="478"/>
          <ac:picMkLst>
            <pc:docMk/>
            <pc:sldMk cId="2983220839" sldId="310"/>
            <ac:picMk id="4" creationId="{6745BE66-5652-4938-BCEA-8A30A007FFBF}"/>
          </ac:picMkLst>
        </pc:picChg>
        <pc:picChg chg="add del mod">
          <ac:chgData name="Ting Liu" userId="5a0c20175071b093" providerId="LiveId" clId="{4A9D6DC3-F96F-4099-AB6F-E68D1A2283B3}" dt="2021-09-22T18:18:14.188" v="3228" actId="478"/>
          <ac:picMkLst>
            <pc:docMk/>
            <pc:sldMk cId="2983220839" sldId="310"/>
            <ac:picMk id="6" creationId="{6B2013D1-9204-4102-B47B-54B1A7CC8B8D}"/>
          </ac:picMkLst>
        </pc:picChg>
        <pc:picChg chg="add del mod">
          <ac:chgData name="Ting Liu" userId="5a0c20175071b093" providerId="LiveId" clId="{4A9D6DC3-F96F-4099-AB6F-E68D1A2283B3}" dt="2021-09-22T18:18:13.060" v="3227" actId="478"/>
          <ac:picMkLst>
            <pc:docMk/>
            <pc:sldMk cId="2983220839" sldId="310"/>
            <ac:picMk id="9" creationId="{40003FCC-C799-4B2D-A264-74E3447C1593}"/>
          </ac:picMkLst>
        </pc:picChg>
        <pc:picChg chg="del">
          <ac:chgData name="Ting Liu" userId="5a0c20175071b093" providerId="LiveId" clId="{4A9D6DC3-F96F-4099-AB6F-E68D1A2283B3}" dt="2021-09-22T18:03:46.100" v="2726" actId="478"/>
          <ac:picMkLst>
            <pc:docMk/>
            <pc:sldMk cId="2983220839" sldId="310"/>
            <ac:picMk id="11" creationId="{322F1F05-C86B-4727-A963-79B954CCDCD3}"/>
          </ac:picMkLst>
        </pc:picChg>
        <pc:picChg chg="add del mod">
          <ac:chgData name="Ting Liu" userId="5a0c20175071b093" providerId="LiveId" clId="{4A9D6DC3-F96F-4099-AB6F-E68D1A2283B3}" dt="2021-09-22T18:18:12.332" v="3226" actId="478"/>
          <ac:picMkLst>
            <pc:docMk/>
            <pc:sldMk cId="2983220839" sldId="310"/>
            <ac:picMk id="12" creationId="{86898A81-809D-473F-AE18-D1305E897D50}"/>
          </ac:picMkLst>
        </pc:picChg>
        <pc:picChg chg="add mod modCrop">
          <ac:chgData name="Ting Liu" userId="5a0c20175071b093" providerId="LiveId" clId="{4A9D6DC3-F96F-4099-AB6F-E68D1A2283B3}" dt="2021-09-22T18:24:39.171" v="3307" actId="732"/>
          <ac:picMkLst>
            <pc:docMk/>
            <pc:sldMk cId="2983220839" sldId="310"/>
            <ac:picMk id="14" creationId="{D3148EA0-2260-44EB-97D5-B467C45AB719}"/>
          </ac:picMkLst>
        </pc:picChg>
        <pc:picChg chg="add mod modCrop">
          <ac:chgData name="Ting Liu" userId="5a0c20175071b093" providerId="LiveId" clId="{4A9D6DC3-F96F-4099-AB6F-E68D1A2283B3}" dt="2021-09-22T18:29:42.975" v="3316" actId="732"/>
          <ac:picMkLst>
            <pc:docMk/>
            <pc:sldMk cId="2983220839" sldId="310"/>
            <ac:picMk id="16" creationId="{B38D02F1-95B7-4793-A4EB-FA6D5B9F381E}"/>
          </ac:picMkLst>
        </pc:picChg>
        <pc:picChg chg="add mod modCrop">
          <ac:chgData name="Ting Liu" userId="5a0c20175071b093" providerId="LiveId" clId="{4A9D6DC3-F96F-4099-AB6F-E68D1A2283B3}" dt="2021-09-22T18:23:41.966" v="3296" actId="732"/>
          <ac:picMkLst>
            <pc:docMk/>
            <pc:sldMk cId="2983220839" sldId="310"/>
            <ac:picMk id="18" creationId="{0AE3B6C0-6697-43EC-A1BE-0FC73B64AC98}"/>
          </ac:picMkLst>
        </pc:picChg>
        <pc:picChg chg="add mod modCrop">
          <ac:chgData name="Ting Liu" userId="5a0c20175071b093" providerId="LiveId" clId="{4A9D6DC3-F96F-4099-AB6F-E68D1A2283B3}" dt="2021-09-22T18:22:34.252" v="3286" actId="732"/>
          <ac:picMkLst>
            <pc:docMk/>
            <pc:sldMk cId="2983220839" sldId="310"/>
            <ac:picMk id="20" creationId="{5E8A3C10-699F-45E8-B2B0-EE703C7BCC50}"/>
          </ac:picMkLst>
        </pc:picChg>
        <pc:picChg chg="add mod modCrop">
          <ac:chgData name="Ting Liu" userId="5a0c20175071b093" providerId="LiveId" clId="{4A9D6DC3-F96F-4099-AB6F-E68D1A2283B3}" dt="2021-09-22T18:21:49.729" v="3279" actId="732"/>
          <ac:picMkLst>
            <pc:docMk/>
            <pc:sldMk cId="2983220839" sldId="310"/>
            <ac:picMk id="22" creationId="{125868BC-B5DA-4250-8773-068BBEB539B4}"/>
          </ac:picMkLst>
        </pc:picChg>
        <pc:picChg chg="add mod modCrop">
          <ac:chgData name="Ting Liu" userId="5a0c20175071b093" providerId="LiveId" clId="{4A9D6DC3-F96F-4099-AB6F-E68D1A2283B3}" dt="2021-09-22T18:20:57.157" v="3268" actId="732"/>
          <ac:picMkLst>
            <pc:docMk/>
            <pc:sldMk cId="2983220839" sldId="310"/>
            <ac:picMk id="24" creationId="{8050EBB9-39CE-4683-A4E2-3BD0ABFABA67}"/>
          </ac:picMkLst>
        </pc:picChg>
        <pc:picChg chg="add mod modCrop">
          <ac:chgData name="Ting Liu" userId="5a0c20175071b093" providerId="LiveId" clId="{4A9D6DC3-F96F-4099-AB6F-E68D1A2283B3}" dt="2021-09-22T18:21:26.695" v="3273" actId="1076"/>
          <ac:picMkLst>
            <pc:docMk/>
            <pc:sldMk cId="2983220839" sldId="310"/>
            <ac:picMk id="25" creationId="{DB2ADCAD-0986-4625-A53B-C2D4493E822F}"/>
          </ac:picMkLst>
        </pc:picChg>
        <pc:picChg chg="add mod modCrop">
          <ac:chgData name="Ting Liu" userId="5a0c20175071b093" providerId="LiveId" clId="{4A9D6DC3-F96F-4099-AB6F-E68D1A2283B3}" dt="2021-09-22T18:22:12.766" v="3282" actId="1076"/>
          <ac:picMkLst>
            <pc:docMk/>
            <pc:sldMk cId="2983220839" sldId="310"/>
            <ac:picMk id="26" creationId="{1863FEF6-3C2C-4491-A44D-A4B0675AC815}"/>
          </ac:picMkLst>
        </pc:picChg>
        <pc:picChg chg="add mod modCrop">
          <ac:chgData name="Ting Liu" userId="5a0c20175071b093" providerId="LiveId" clId="{4A9D6DC3-F96F-4099-AB6F-E68D1A2283B3}" dt="2021-09-22T18:22:56.931" v="3291" actId="1076"/>
          <ac:picMkLst>
            <pc:docMk/>
            <pc:sldMk cId="2983220839" sldId="310"/>
            <ac:picMk id="27" creationId="{ED34E552-0824-43A1-84D7-A289BBCFF40C}"/>
          </ac:picMkLst>
        </pc:picChg>
        <pc:picChg chg="add mod modCrop">
          <ac:chgData name="Ting Liu" userId="5a0c20175071b093" providerId="LiveId" clId="{4A9D6DC3-F96F-4099-AB6F-E68D1A2283B3}" dt="2021-09-22T18:23:58.298" v="3299" actId="1076"/>
          <ac:picMkLst>
            <pc:docMk/>
            <pc:sldMk cId="2983220839" sldId="310"/>
            <ac:picMk id="28" creationId="{1508E4C3-C18B-4C23-AA33-2C569307CCF7}"/>
          </ac:picMkLst>
        </pc:picChg>
        <pc:picChg chg="add mod modCrop">
          <ac:chgData name="Ting Liu" userId="5a0c20175071b093" providerId="LiveId" clId="{4A9D6DC3-F96F-4099-AB6F-E68D1A2283B3}" dt="2021-09-22T18:24:56.381" v="3310" actId="1076"/>
          <ac:picMkLst>
            <pc:docMk/>
            <pc:sldMk cId="2983220839" sldId="310"/>
            <ac:picMk id="29" creationId="{9DC803A2-41BA-4813-B757-CEC22236EA5F}"/>
          </ac:picMkLst>
        </pc:picChg>
        <pc:picChg chg="add mod modCrop">
          <ac:chgData name="Ting Liu" userId="5a0c20175071b093" providerId="LiveId" clId="{4A9D6DC3-F96F-4099-AB6F-E68D1A2283B3}" dt="2021-09-22T18:29:58.821" v="3319" actId="1076"/>
          <ac:picMkLst>
            <pc:docMk/>
            <pc:sldMk cId="2983220839" sldId="310"/>
            <ac:picMk id="30" creationId="{89541386-E67F-4AB3-B680-85D05B22446D}"/>
          </ac:picMkLst>
        </pc:picChg>
      </pc:sldChg>
      <pc:sldChg chg="addSp delSp modSp new mod">
        <pc:chgData name="Ting Liu" userId="5a0c20175071b093" providerId="LiveId" clId="{4A9D6DC3-F96F-4099-AB6F-E68D1A2283B3}" dt="2021-09-22T18:40:59.892" v="3519" actId="20577"/>
        <pc:sldMkLst>
          <pc:docMk/>
          <pc:sldMk cId="973168623" sldId="311"/>
        </pc:sldMkLst>
        <pc:spChg chg="mod">
          <ac:chgData name="Ting Liu" userId="5a0c20175071b093" providerId="LiveId" clId="{4A9D6DC3-F96F-4099-AB6F-E68D1A2283B3}" dt="2021-09-22T18:40:59.892" v="3519" actId="20577"/>
          <ac:spMkLst>
            <pc:docMk/>
            <pc:sldMk cId="973168623" sldId="311"/>
            <ac:spMk id="2" creationId="{5627F5BA-375C-44E9-9CC9-A27AF21F6E43}"/>
          </ac:spMkLst>
        </pc:spChg>
        <pc:picChg chg="add del mod">
          <ac:chgData name="Ting Liu" userId="5a0c20175071b093" providerId="LiveId" clId="{4A9D6DC3-F96F-4099-AB6F-E68D1A2283B3}" dt="2021-09-22T18:37:24.260" v="3480" actId="931"/>
          <ac:picMkLst>
            <pc:docMk/>
            <pc:sldMk cId="973168623" sldId="311"/>
            <ac:picMk id="5" creationId="{D24F091F-5A88-4A0F-8111-66C9A31BA887}"/>
          </ac:picMkLst>
        </pc:picChg>
        <pc:picChg chg="add mod modCrop">
          <ac:chgData name="Ting Liu" userId="5a0c20175071b093" providerId="LiveId" clId="{4A9D6DC3-F96F-4099-AB6F-E68D1A2283B3}" dt="2021-09-22T18:37:57.010" v="3493" actId="1076"/>
          <ac:picMkLst>
            <pc:docMk/>
            <pc:sldMk cId="973168623" sldId="311"/>
            <ac:picMk id="7" creationId="{0FFC32C2-6A72-4B87-BE3D-2DE8894132BE}"/>
          </ac:picMkLst>
        </pc:picChg>
      </pc:sldChg>
      <pc:sldChg chg="addSp delSp modSp add mod">
        <pc:chgData name="Ting Liu" userId="5a0c20175071b093" providerId="LiveId" clId="{4A9D6DC3-F96F-4099-AB6F-E68D1A2283B3}" dt="2021-09-22T18:41:06.107" v="3520" actId="20577"/>
        <pc:sldMkLst>
          <pc:docMk/>
          <pc:sldMk cId="590972992" sldId="312"/>
        </pc:sldMkLst>
        <pc:spChg chg="mod">
          <ac:chgData name="Ting Liu" userId="5a0c20175071b093" providerId="LiveId" clId="{4A9D6DC3-F96F-4099-AB6F-E68D1A2283B3}" dt="2021-09-22T18:41:06.107" v="3520" actId="20577"/>
          <ac:spMkLst>
            <pc:docMk/>
            <pc:sldMk cId="590972992" sldId="312"/>
            <ac:spMk id="2" creationId="{5627F5BA-375C-44E9-9CC9-A27AF21F6E43}"/>
          </ac:spMkLst>
        </pc:spChg>
        <pc:picChg chg="add mod modCrop">
          <ac:chgData name="Ting Liu" userId="5a0c20175071b093" providerId="LiveId" clId="{4A9D6DC3-F96F-4099-AB6F-E68D1A2283B3}" dt="2021-09-22T18:38:35.797" v="3504" actId="1076"/>
          <ac:picMkLst>
            <pc:docMk/>
            <pc:sldMk cId="590972992" sldId="312"/>
            <ac:picMk id="5" creationId="{763EDC78-C513-4FE5-8C9A-166E91D69521}"/>
          </ac:picMkLst>
        </pc:picChg>
        <pc:picChg chg="del">
          <ac:chgData name="Ting Liu" userId="5a0c20175071b093" providerId="LiveId" clId="{4A9D6DC3-F96F-4099-AB6F-E68D1A2283B3}" dt="2021-09-22T18:38:07.659" v="3495" actId="478"/>
          <ac:picMkLst>
            <pc:docMk/>
            <pc:sldMk cId="590972992" sldId="312"/>
            <ac:picMk id="7" creationId="{0FFC32C2-6A72-4B87-BE3D-2DE8894132BE}"/>
          </ac:picMkLst>
        </pc:picChg>
      </pc:sldChg>
      <pc:sldChg chg="addSp delSp modSp add mod">
        <pc:chgData name="Ting Liu" userId="5a0c20175071b093" providerId="LiveId" clId="{4A9D6DC3-F96F-4099-AB6F-E68D1A2283B3}" dt="2021-09-22T18:40:42.879" v="3516" actId="1076"/>
        <pc:sldMkLst>
          <pc:docMk/>
          <pc:sldMk cId="1396124883" sldId="313"/>
        </pc:sldMkLst>
        <pc:picChg chg="del">
          <ac:chgData name="Ting Liu" userId="5a0c20175071b093" providerId="LiveId" clId="{4A9D6DC3-F96F-4099-AB6F-E68D1A2283B3}" dt="2021-09-22T18:38:44.003" v="3506" actId="478"/>
          <ac:picMkLst>
            <pc:docMk/>
            <pc:sldMk cId="1396124883" sldId="313"/>
            <ac:picMk id="5" creationId="{763EDC78-C513-4FE5-8C9A-166E91D69521}"/>
          </ac:picMkLst>
        </pc:picChg>
        <pc:picChg chg="add mod modCrop">
          <ac:chgData name="Ting Liu" userId="5a0c20175071b093" providerId="LiveId" clId="{4A9D6DC3-F96F-4099-AB6F-E68D1A2283B3}" dt="2021-09-22T18:40:42.879" v="3516" actId="1076"/>
          <ac:picMkLst>
            <pc:docMk/>
            <pc:sldMk cId="1396124883" sldId="313"/>
            <ac:picMk id="6" creationId="{250CA281-A8FD-4F76-BDBE-1E8D54639CEB}"/>
          </ac:picMkLst>
        </pc:picChg>
      </pc:sldChg>
      <pc:sldChg chg="addSp delSp modSp add mod">
        <pc:chgData name="Ting Liu" userId="5a0c20175071b093" providerId="LiveId" clId="{4A9D6DC3-F96F-4099-AB6F-E68D1A2283B3}" dt="2021-09-22T18:41:49.276" v="3534" actId="1076"/>
        <pc:sldMkLst>
          <pc:docMk/>
          <pc:sldMk cId="1936330879" sldId="314"/>
        </pc:sldMkLst>
        <pc:spChg chg="mod">
          <ac:chgData name="Ting Liu" userId="5a0c20175071b093" providerId="LiveId" clId="{4A9D6DC3-F96F-4099-AB6F-E68D1A2283B3}" dt="2021-09-22T18:40:49.188" v="3518" actId="20577"/>
          <ac:spMkLst>
            <pc:docMk/>
            <pc:sldMk cId="1936330879" sldId="314"/>
            <ac:spMk id="2" creationId="{5627F5BA-375C-44E9-9CC9-A27AF21F6E43}"/>
          </ac:spMkLst>
        </pc:spChg>
        <pc:picChg chg="add mod modCrop">
          <ac:chgData name="Ting Liu" userId="5a0c20175071b093" providerId="LiveId" clId="{4A9D6DC3-F96F-4099-AB6F-E68D1A2283B3}" dt="2021-09-22T18:41:49.276" v="3534" actId="1076"/>
          <ac:picMkLst>
            <pc:docMk/>
            <pc:sldMk cId="1936330879" sldId="314"/>
            <ac:picMk id="5" creationId="{AF7E0942-ABC3-42D1-BFCB-459723A91E93}"/>
          </ac:picMkLst>
        </pc:picChg>
        <pc:picChg chg="del">
          <ac:chgData name="Ting Liu" userId="5a0c20175071b093" providerId="LiveId" clId="{4A9D6DC3-F96F-4099-AB6F-E68D1A2283B3}" dt="2021-09-22T18:41:22.363" v="3521" actId="478"/>
          <ac:picMkLst>
            <pc:docMk/>
            <pc:sldMk cId="1936330879" sldId="314"/>
            <ac:picMk id="6" creationId="{250CA281-A8FD-4F76-BDBE-1E8D54639CEB}"/>
          </ac:picMkLst>
        </pc:picChg>
      </pc:sldChg>
      <pc:sldChg chg="modSp add mod">
        <pc:chgData name="Ting Liu" userId="5a0c20175071b093" providerId="LiveId" clId="{4A9D6DC3-F96F-4099-AB6F-E68D1A2283B3}" dt="2021-09-22T18:44:04.556" v="3684" actId="20577"/>
        <pc:sldMkLst>
          <pc:docMk/>
          <pc:sldMk cId="861529663" sldId="315"/>
        </pc:sldMkLst>
        <pc:spChg chg="mod">
          <ac:chgData name="Ting Liu" userId="5a0c20175071b093" providerId="LiveId" clId="{4A9D6DC3-F96F-4099-AB6F-E68D1A2283B3}" dt="2021-09-22T18:44:04.556" v="3684" actId="20577"/>
          <ac:spMkLst>
            <pc:docMk/>
            <pc:sldMk cId="861529663" sldId="315"/>
            <ac:spMk id="4" creationId="{00000000-0000-0000-0000-000000000000}"/>
          </ac:spMkLst>
        </pc:spChg>
        <pc:spChg chg="mod">
          <ac:chgData name="Ting Liu" userId="5a0c20175071b093" providerId="LiveId" clId="{4A9D6DC3-F96F-4099-AB6F-E68D1A2283B3}" dt="2021-09-22T18:42:23.285" v="3553" actId="20577"/>
          <ac:spMkLst>
            <pc:docMk/>
            <pc:sldMk cId="861529663" sldId="315"/>
            <ac:spMk id="9" creationId="{00000000-0000-0000-0000-000000000000}"/>
          </ac:spMkLst>
        </pc:spChg>
      </pc:sldChg>
    </pc:docChg>
  </pc:docChgLst>
  <pc:docChgLst>
    <pc:chgData name="Ting Liu" userId="5a0c20175071b093" providerId="LiveId" clId="{04B0FFC3-5638-4772-8137-EFB218BA8629}"/>
    <pc:docChg chg="undo custSel addSld delSld modSld">
      <pc:chgData name="Ting Liu" userId="5a0c20175071b093" providerId="LiveId" clId="{04B0FFC3-5638-4772-8137-EFB218BA8629}" dt="2024-07-14T03:46:54.661" v="909" actId="1076"/>
      <pc:docMkLst>
        <pc:docMk/>
      </pc:docMkLst>
      <pc:sldChg chg="del">
        <pc:chgData name="Ting Liu" userId="5a0c20175071b093" providerId="LiveId" clId="{04B0FFC3-5638-4772-8137-EFB218BA8629}" dt="2024-07-10T16:54:29.791" v="27" actId="47"/>
        <pc:sldMkLst>
          <pc:docMk/>
          <pc:sldMk cId="553793667" sldId="500"/>
        </pc:sldMkLst>
      </pc:sldChg>
      <pc:sldChg chg="del">
        <pc:chgData name="Ting Liu" userId="5a0c20175071b093" providerId="LiveId" clId="{04B0FFC3-5638-4772-8137-EFB218BA8629}" dt="2024-07-10T16:54:30.973" v="31" actId="47"/>
        <pc:sldMkLst>
          <pc:docMk/>
          <pc:sldMk cId="636136423" sldId="507"/>
        </pc:sldMkLst>
      </pc:sldChg>
      <pc:sldChg chg="modSp add mod">
        <pc:chgData name="Ting Liu" userId="5a0c20175071b093" providerId="LiveId" clId="{04B0FFC3-5638-4772-8137-EFB218BA8629}" dt="2024-07-10T16:56:25.972" v="112" actId="1076"/>
        <pc:sldMkLst>
          <pc:docMk/>
          <pc:sldMk cId="2037290300" sldId="513"/>
        </pc:sldMkLst>
        <pc:spChg chg="mod">
          <ac:chgData name="Ting Liu" userId="5a0c20175071b093" providerId="LiveId" clId="{04B0FFC3-5638-4772-8137-EFB218BA8629}" dt="2024-07-10T16:56:22.169" v="110" actId="20577"/>
          <ac:spMkLst>
            <pc:docMk/>
            <pc:sldMk cId="2037290300" sldId="513"/>
            <ac:spMk id="5" creationId="{E8AC9DF1-CE62-4F2B-B24C-7D2740E37E2F}"/>
          </ac:spMkLst>
        </pc:spChg>
        <pc:picChg chg="mod">
          <ac:chgData name="Ting Liu" userId="5a0c20175071b093" providerId="LiveId" clId="{04B0FFC3-5638-4772-8137-EFB218BA8629}" dt="2024-07-10T16:56:25.972" v="112" actId="1076"/>
          <ac:picMkLst>
            <pc:docMk/>
            <pc:sldMk cId="2037290300" sldId="513"/>
            <ac:picMk id="3" creationId="{18A56DC1-BEFD-178B-8D98-584499C5B0DF}"/>
          </ac:picMkLst>
        </pc:picChg>
      </pc:sldChg>
      <pc:sldChg chg="del">
        <pc:chgData name="Ting Liu" userId="5a0c20175071b093" providerId="LiveId" clId="{04B0FFC3-5638-4772-8137-EFB218BA8629}" dt="2024-07-10T16:54:30.127" v="28" actId="47"/>
        <pc:sldMkLst>
          <pc:docMk/>
          <pc:sldMk cId="2449789934" sldId="526"/>
        </pc:sldMkLst>
      </pc:sldChg>
      <pc:sldChg chg="del">
        <pc:chgData name="Ting Liu" userId="5a0c20175071b093" providerId="LiveId" clId="{04B0FFC3-5638-4772-8137-EFB218BA8629}" dt="2024-07-10T16:54:30.515" v="29" actId="47"/>
        <pc:sldMkLst>
          <pc:docMk/>
          <pc:sldMk cId="3132879994" sldId="527"/>
        </pc:sldMkLst>
      </pc:sldChg>
      <pc:sldChg chg="del">
        <pc:chgData name="Ting Liu" userId="5a0c20175071b093" providerId="LiveId" clId="{04B0FFC3-5638-4772-8137-EFB218BA8629}" dt="2024-07-10T16:54:30.719" v="30" actId="47"/>
        <pc:sldMkLst>
          <pc:docMk/>
          <pc:sldMk cId="3448727108" sldId="529"/>
        </pc:sldMkLst>
      </pc:sldChg>
      <pc:sldChg chg="del">
        <pc:chgData name="Ting Liu" userId="5a0c20175071b093" providerId="LiveId" clId="{04B0FFC3-5638-4772-8137-EFB218BA8629}" dt="2024-07-10T16:54:29.502" v="26" actId="47"/>
        <pc:sldMkLst>
          <pc:docMk/>
          <pc:sldMk cId="2963120596" sldId="530"/>
        </pc:sldMkLst>
      </pc:sldChg>
      <pc:sldChg chg="del">
        <pc:chgData name="Ting Liu" userId="5a0c20175071b093" providerId="LiveId" clId="{04B0FFC3-5638-4772-8137-EFB218BA8629}" dt="2024-07-10T16:54:31.291" v="32" actId="47"/>
        <pc:sldMkLst>
          <pc:docMk/>
          <pc:sldMk cId="1748152038" sldId="531"/>
        </pc:sldMkLst>
      </pc:sldChg>
      <pc:sldChg chg="del">
        <pc:chgData name="Ting Liu" userId="5a0c20175071b093" providerId="LiveId" clId="{04B0FFC3-5638-4772-8137-EFB218BA8629}" dt="2024-07-10T16:54:31.547" v="33" actId="47"/>
        <pc:sldMkLst>
          <pc:docMk/>
          <pc:sldMk cId="465080224" sldId="532"/>
        </pc:sldMkLst>
      </pc:sldChg>
      <pc:sldChg chg="del">
        <pc:chgData name="Ting Liu" userId="5a0c20175071b093" providerId="LiveId" clId="{04B0FFC3-5638-4772-8137-EFB218BA8629}" dt="2024-07-10T16:54:31.941" v="34" actId="47"/>
        <pc:sldMkLst>
          <pc:docMk/>
          <pc:sldMk cId="1533609882" sldId="533"/>
        </pc:sldMkLst>
      </pc:sldChg>
      <pc:sldChg chg="del">
        <pc:chgData name="Ting Liu" userId="5a0c20175071b093" providerId="LiveId" clId="{04B0FFC3-5638-4772-8137-EFB218BA8629}" dt="2024-07-10T16:54:32.173" v="35" actId="47"/>
        <pc:sldMkLst>
          <pc:docMk/>
          <pc:sldMk cId="4263706139" sldId="534"/>
        </pc:sldMkLst>
      </pc:sldChg>
      <pc:sldChg chg="del">
        <pc:chgData name="Ting Liu" userId="5a0c20175071b093" providerId="LiveId" clId="{04B0FFC3-5638-4772-8137-EFB218BA8629}" dt="2024-07-10T16:54:32.485" v="36" actId="47"/>
        <pc:sldMkLst>
          <pc:docMk/>
          <pc:sldMk cId="623990200" sldId="535"/>
        </pc:sldMkLst>
      </pc:sldChg>
      <pc:sldChg chg="del">
        <pc:chgData name="Ting Liu" userId="5a0c20175071b093" providerId="LiveId" clId="{04B0FFC3-5638-4772-8137-EFB218BA8629}" dt="2024-07-10T16:54:32.819" v="37" actId="47"/>
        <pc:sldMkLst>
          <pc:docMk/>
          <pc:sldMk cId="2171423828" sldId="536"/>
        </pc:sldMkLst>
      </pc:sldChg>
      <pc:sldChg chg="del">
        <pc:chgData name="Ting Liu" userId="5a0c20175071b093" providerId="LiveId" clId="{04B0FFC3-5638-4772-8137-EFB218BA8629}" dt="2024-07-10T16:54:33.366" v="38" actId="47"/>
        <pc:sldMkLst>
          <pc:docMk/>
          <pc:sldMk cId="3378082795" sldId="537"/>
        </pc:sldMkLst>
      </pc:sldChg>
      <pc:sldChg chg="del">
        <pc:chgData name="Ting Liu" userId="5a0c20175071b093" providerId="LiveId" clId="{04B0FFC3-5638-4772-8137-EFB218BA8629}" dt="2024-07-10T16:54:36.255" v="39" actId="47"/>
        <pc:sldMkLst>
          <pc:docMk/>
          <pc:sldMk cId="630295120" sldId="538"/>
        </pc:sldMkLst>
      </pc:sldChg>
      <pc:sldChg chg="addSp modSp add mod">
        <pc:chgData name="Ting Liu" userId="5a0c20175071b093" providerId="LiveId" clId="{04B0FFC3-5638-4772-8137-EFB218BA8629}" dt="2024-07-10T17:00:51.697" v="138" actId="20577"/>
        <pc:sldMkLst>
          <pc:docMk/>
          <pc:sldMk cId="2426318025" sldId="539"/>
        </pc:sldMkLst>
        <pc:spChg chg="mod">
          <ac:chgData name="Ting Liu" userId="5a0c20175071b093" providerId="LiveId" clId="{04B0FFC3-5638-4772-8137-EFB218BA8629}" dt="2024-07-10T17:00:51.697" v="138" actId="20577"/>
          <ac:spMkLst>
            <pc:docMk/>
            <pc:sldMk cId="2426318025" sldId="539"/>
            <ac:spMk id="2" creationId="{7FF66623-1601-7746-CFA9-EBF366AE809C}"/>
          </ac:spMkLst>
        </pc:spChg>
        <pc:spChg chg="mod">
          <ac:chgData name="Ting Liu" userId="5a0c20175071b093" providerId="LiveId" clId="{04B0FFC3-5638-4772-8137-EFB218BA8629}" dt="2024-07-10T16:52:33.249" v="21" actId="20577"/>
          <ac:spMkLst>
            <pc:docMk/>
            <pc:sldMk cId="2426318025" sldId="539"/>
            <ac:spMk id="5" creationId="{E8AC9DF1-CE62-4F2B-B24C-7D2740E37E2F}"/>
          </ac:spMkLst>
        </pc:spChg>
        <pc:picChg chg="add mod">
          <ac:chgData name="Ting Liu" userId="5a0c20175071b093" providerId="LiveId" clId="{04B0FFC3-5638-4772-8137-EFB218BA8629}" dt="2024-07-10T16:55:47.293" v="40"/>
          <ac:picMkLst>
            <pc:docMk/>
            <pc:sldMk cId="2426318025" sldId="539"/>
            <ac:picMk id="3" creationId="{619502A3-07DF-36A2-C9E5-113939DB3305}"/>
          </ac:picMkLst>
        </pc:picChg>
      </pc:sldChg>
      <pc:sldChg chg="addSp delSp modSp add mod">
        <pc:chgData name="Ting Liu" userId="5a0c20175071b093" providerId="LiveId" clId="{04B0FFC3-5638-4772-8137-EFB218BA8629}" dt="2024-07-10T17:12:25.123" v="150" actId="20577"/>
        <pc:sldMkLst>
          <pc:docMk/>
          <pc:sldMk cId="3362130941" sldId="540"/>
        </pc:sldMkLst>
        <pc:spChg chg="mod">
          <ac:chgData name="Ting Liu" userId="5a0c20175071b093" providerId="LiveId" clId="{04B0FFC3-5638-4772-8137-EFB218BA8629}" dt="2024-07-10T17:00:15.481" v="126" actId="20577"/>
          <ac:spMkLst>
            <pc:docMk/>
            <pc:sldMk cId="3362130941" sldId="540"/>
            <ac:spMk id="5" creationId="{E8AC9DF1-CE62-4F2B-B24C-7D2740E37E2F}"/>
          </ac:spMkLst>
        </pc:spChg>
        <pc:spChg chg="add mod">
          <ac:chgData name="Ting Liu" userId="5a0c20175071b093" providerId="LiveId" clId="{04B0FFC3-5638-4772-8137-EFB218BA8629}" dt="2024-07-10T17:12:25.123" v="150" actId="20577"/>
          <ac:spMkLst>
            <pc:docMk/>
            <pc:sldMk cId="3362130941" sldId="540"/>
            <ac:spMk id="6" creationId="{E90B4E79-C5C2-5CA8-D589-0C34045198B4}"/>
          </ac:spMkLst>
        </pc:spChg>
        <pc:picChg chg="del">
          <ac:chgData name="Ting Liu" userId="5a0c20175071b093" providerId="LiveId" clId="{04B0FFC3-5638-4772-8137-EFB218BA8629}" dt="2024-07-10T17:00:00.476" v="114" actId="478"/>
          <ac:picMkLst>
            <pc:docMk/>
            <pc:sldMk cId="3362130941" sldId="540"/>
            <ac:picMk id="3" creationId="{18A56DC1-BEFD-178B-8D98-584499C5B0DF}"/>
          </ac:picMkLst>
        </pc:picChg>
        <pc:picChg chg="add mod">
          <ac:chgData name="Ting Liu" userId="5a0c20175071b093" providerId="LiveId" clId="{04B0FFC3-5638-4772-8137-EFB218BA8629}" dt="2024-07-10T17:00:11.310" v="121" actId="1076"/>
          <ac:picMkLst>
            <pc:docMk/>
            <pc:sldMk cId="3362130941" sldId="540"/>
            <ac:picMk id="4" creationId="{BE071E6E-35C4-CD40-313E-CF56E2CED258}"/>
          </ac:picMkLst>
        </pc:picChg>
      </pc:sldChg>
      <pc:sldChg chg="addSp delSp modSp add mod">
        <pc:chgData name="Ting Liu" userId="5a0c20175071b093" providerId="LiveId" clId="{04B0FFC3-5638-4772-8137-EFB218BA8629}" dt="2024-07-12T16:57:06.149" v="867" actId="20577"/>
        <pc:sldMkLst>
          <pc:docMk/>
          <pc:sldMk cId="2903153852" sldId="541"/>
        </pc:sldMkLst>
        <pc:spChg chg="add mod">
          <ac:chgData name="Ting Liu" userId="5a0c20175071b093" providerId="LiveId" clId="{04B0FFC3-5638-4772-8137-EFB218BA8629}" dt="2024-07-12T16:28:07.797" v="732" actId="1076"/>
          <ac:spMkLst>
            <pc:docMk/>
            <pc:sldMk cId="2903153852" sldId="541"/>
            <ac:spMk id="4" creationId="{127B6556-AA45-6B70-0B52-935E6F56F5D8}"/>
          </ac:spMkLst>
        </pc:spChg>
        <pc:spChg chg="mod">
          <ac:chgData name="Ting Liu" userId="5a0c20175071b093" providerId="LiveId" clId="{04B0FFC3-5638-4772-8137-EFB218BA8629}" dt="2024-07-10T17:18:49.757" v="265" actId="20577"/>
          <ac:spMkLst>
            <pc:docMk/>
            <pc:sldMk cId="2903153852" sldId="541"/>
            <ac:spMk id="5" creationId="{E8AC9DF1-CE62-4F2B-B24C-7D2740E37E2F}"/>
          </ac:spMkLst>
        </pc:spChg>
        <pc:spChg chg="del mod">
          <ac:chgData name="Ting Liu" userId="5a0c20175071b093" providerId="LiveId" clId="{04B0FFC3-5638-4772-8137-EFB218BA8629}" dt="2024-07-12T16:08:57.719" v="377" actId="478"/>
          <ac:spMkLst>
            <pc:docMk/>
            <pc:sldMk cId="2903153852" sldId="541"/>
            <ac:spMk id="6" creationId="{E90B4E79-C5C2-5CA8-D589-0C34045198B4}"/>
          </ac:spMkLst>
        </pc:spChg>
        <pc:spChg chg="add mod">
          <ac:chgData name="Ting Liu" userId="5a0c20175071b093" providerId="LiveId" clId="{04B0FFC3-5638-4772-8137-EFB218BA8629}" dt="2024-07-12T16:56:11.664" v="797" actId="21"/>
          <ac:spMkLst>
            <pc:docMk/>
            <pc:sldMk cId="2903153852" sldId="541"/>
            <ac:spMk id="7" creationId="{3029E698-138A-90C7-8375-34DF3234F316}"/>
          </ac:spMkLst>
        </pc:spChg>
        <pc:spChg chg="add mod">
          <ac:chgData name="Ting Liu" userId="5a0c20175071b093" providerId="LiveId" clId="{04B0FFC3-5638-4772-8137-EFB218BA8629}" dt="2024-07-12T16:57:06.149" v="867" actId="20577"/>
          <ac:spMkLst>
            <pc:docMk/>
            <pc:sldMk cId="2903153852" sldId="541"/>
            <ac:spMk id="8" creationId="{4F3A39D6-D5D2-EA21-1F53-A085BDC8CDF9}"/>
          </ac:spMkLst>
        </pc:spChg>
        <pc:picChg chg="add mod">
          <ac:chgData name="Ting Liu" userId="5a0c20175071b093" providerId="LiveId" clId="{04B0FFC3-5638-4772-8137-EFB218BA8629}" dt="2024-07-12T16:17:01.969" v="391" actId="1076"/>
          <ac:picMkLst>
            <pc:docMk/>
            <pc:sldMk cId="2903153852" sldId="541"/>
            <ac:picMk id="3" creationId="{9CA07151-29CC-6B74-BBCF-4DF246847541}"/>
          </ac:picMkLst>
        </pc:picChg>
        <pc:picChg chg="del">
          <ac:chgData name="Ting Liu" userId="5a0c20175071b093" providerId="LiveId" clId="{04B0FFC3-5638-4772-8137-EFB218BA8629}" dt="2024-07-10T17:12:56.028" v="208" actId="478"/>
          <ac:picMkLst>
            <pc:docMk/>
            <pc:sldMk cId="2903153852" sldId="541"/>
            <ac:picMk id="4" creationId="{BE071E6E-35C4-CD40-313E-CF56E2CED258}"/>
          </ac:picMkLst>
        </pc:picChg>
      </pc:sldChg>
      <pc:sldChg chg="add del">
        <pc:chgData name="Ting Liu" userId="5a0c20175071b093" providerId="LiveId" clId="{04B0FFC3-5638-4772-8137-EFB218BA8629}" dt="2024-07-10T17:12:36.877" v="152" actId="47"/>
        <pc:sldMkLst>
          <pc:docMk/>
          <pc:sldMk cId="3607116239" sldId="541"/>
        </pc:sldMkLst>
      </pc:sldChg>
      <pc:sldChg chg="addSp modSp add mod">
        <pc:chgData name="Ting Liu" userId="5a0c20175071b093" providerId="LiveId" clId="{04B0FFC3-5638-4772-8137-EFB218BA8629}" dt="2024-07-10T17:30:52.074" v="371" actId="20577"/>
        <pc:sldMkLst>
          <pc:docMk/>
          <pc:sldMk cId="732906713" sldId="542"/>
        </pc:sldMkLst>
        <pc:spChg chg="mod">
          <ac:chgData name="Ting Liu" userId="5a0c20175071b093" providerId="LiveId" clId="{04B0FFC3-5638-4772-8137-EFB218BA8629}" dt="2024-07-10T17:26:06.951" v="294" actId="20577"/>
          <ac:spMkLst>
            <pc:docMk/>
            <pc:sldMk cId="732906713" sldId="542"/>
            <ac:spMk id="5" creationId="{E8AC9DF1-CE62-4F2B-B24C-7D2740E37E2F}"/>
          </ac:spMkLst>
        </pc:spChg>
        <pc:spChg chg="mod">
          <ac:chgData name="Ting Liu" userId="5a0c20175071b093" providerId="LiveId" clId="{04B0FFC3-5638-4772-8137-EFB218BA8629}" dt="2024-07-10T17:30:52.074" v="371" actId="20577"/>
          <ac:spMkLst>
            <pc:docMk/>
            <pc:sldMk cId="732906713" sldId="542"/>
            <ac:spMk id="6" creationId="{E90B4E79-C5C2-5CA8-D589-0C34045198B4}"/>
          </ac:spMkLst>
        </pc:spChg>
        <pc:picChg chg="add mod">
          <ac:chgData name="Ting Liu" userId="5a0c20175071b093" providerId="LiveId" clId="{04B0FFC3-5638-4772-8137-EFB218BA8629}" dt="2024-07-10T17:26:28.795" v="298" actId="1076"/>
          <ac:picMkLst>
            <pc:docMk/>
            <pc:sldMk cId="732906713" sldId="542"/>
            <ac:picMk id="3" creationId="{75A46878-C6F7-0872-2FAE-1E6FD62B3154}"/>
          </ac:picMkLst>
        </pc:picChg>
      </pc:sldChg>
      <pc:sldChg chg="addSp delSp modSp add mod">
        <pc:chgData name="Ting Liu" userId="5a0c20175071b093" providerId="LiveId" clId="{04B0FFC3-5638-4772-8137-EFB218BA8629}" dt="2024-07-12T16:38:56.335" v="796" actId="20577"/>
        <pc:sldMkLst>
          <pc:docMk/>
          <pc:sldMk cId="4170973148" sldId="543"/>
        </pc:sldMkLst>
        <pc:spChg chg="mod">
          <ac:chgData name="Ting Liu" userId="5a0c20175071b093" providerId="LiveId" clId="{04B0FFC3-5638-4772-8137-EFB218BA8629}" dt="2024-07-12T16:24:54.803" v="588" actId="20577"/>
          <ac:spMkLst>
            <pc:docMk/>
            <pc:sldMk cId="4170973148" sldId="543"/>
            <ac:spMk id="5" creationId="{E8AC9DF1-CE62-4F2B-B24C-7D2740E37E2F}"/>
          </ac:spMkLst>
        </pc:spChg>
        <pc:spChg chg="add mod">
          <ac:chgData name="Ting Liu" userId="5a0c20175071b093" providerId="LiveId" clId="{04B0FFC3-5638-4772-8137-EFB218BA8629}" dt="2024-07-12T16:25:14.037" v="607" actId="1076"/>
          <ac:spMkLst>
            <pc:docMk/>
            <pc:sldMk cId="4170973148" sldId="543"/>
            <ac:spMk id="6" creationId="{BE1A1DF0-A8C1-C6F8-16EE-BC55D3203AF1}"/>
          </ac:spMkLst>
        </pc:spChg>
        <pc:spChg chg="add mod">
          <ac:chgData name="Ting Liu" userId="5a0c20175071b093" providerId="LiveId" clId="{04B0FFC3-5638-4772-8137-EFB218BA8629}" dt="2024-07-12T16:37:15.083" v="737" actId="1076"/>
          <ac:spMkLst>
            <pc:docMk/>
            <pc:sldMk cId="4170973148" sldId="543"/>
            <ac:spMk id="7" creationId="{943146B3-EF19-AB41-A7BA-36785DE072CB}"/>
          </ac:spMkLst>
        </pc:spChg>
        <pc:spChg chg="add mod">
          <ac:chgData name="Ting Liu" userId="5a0c20175071b093" providerId="LiveId" clId="{04B0FFC3-5638-4772-8137-EFB218BA8629}" dt="2024-07-12T16:38:56.335" v="796" actId="20577"/>
          <ac:spMkLst>
            <pc:docMk/>
            <pc:sldMk cId="4170973148" sldId="543"/>
            <ac:spMk id="9" creationId="{4D401B3B-E9A1-C280-FCC7-65CC37076E90}"/>
          </ac:spMkLst>
        </pc:spChg>
        <pc:picChg chg="del">
          <ac:chgData name="Ting Liu" userId="5a0c20175071b093" providerId="LiveId" clId="{04B0FFC3-5638-4772-8137-EFB218BA8629}" dt="2024-07-12T16:24:01.931" v="486" actId="478"/>
          <ac:picMkLst>
            <pc:docMk/>
            <pc:sldMk cId="4170973148" sldId="543"/>
            <ac:picMk id="3" creationId="{18A56DC1-BEFD-178B-8D98-584499C5B0DF}"/>
          </ac:picMkLst>
        </pc:picChg>
        <pc:picChg chg="add mod">
          <ac:chgData name="Ting Liu" userId="5a0c20175071b093" providerId="LiveId" clId="{04B0FFC3-5638-4772-8137-EFB218BA8629}" dt="2024-07-12T16:25:36.825" v="650" actId="1076"/>
          <ac:picMkLst>
            <pc:docMk/>
            <pc:sldMk cId="4170973148" sldId="543"/>
            <ac:picMk id="4" creationId="{EE76D914-D8B4-6A04-DA62-28796E5D941B}"/>
          </ac:picMkLst>
        </pc:picChg>
      </pc:sldChg>
      <pc:sldChg chg="addSp delSp modSp add mod">
        <pc:chgData name="Ting Liu" userId="5a0c20175071b093" providerId="LiveId" clId="{04B0FFC3-5638-4772-8137-EFB218BA8629}" dt="2024-07-14T03:46:54.661" v="909" actId="1076"/>
        <pc:sldMkLst>
          <pc:docMk/>
          <pc:sldMk cId="3463615776" sldId="544"/>
        </pc:sldMkLst>
        <pc:spChg chg="del">
          <ac:chgData name="Ting Liu" userId="5a0c20175071b093" providerId="LiveId" clId="{04B0FFC3-5638-4772-8137-EFB218BA8629}" dt="2024-07-14T03:46:39.695" v="901" actId="478"/>
          <ac:spMkLst>
            <pc:docMk/>
            <pc:sldMk cId="3463615776" sldId="544"/>
            <ac:spMk id="4" creationId="{127B6556-AA45-6B70-0B52-935E6F56F5D8}"/>
          </ac:spMkLst>
        </pc:spChg>
        <pc:spChg chg="mod">
          <ac:chgData name="Ting Liu" userId="5a0c20175071b093" providerId="LiveId" clId="{04B0FFC3-5638-4772-8137-EFB218BA8629}" dt="2024-07-14T03:46:32.605" v="899" actId="20577"/>
          <ac:spMkLst>
            <pc:docMk/>
            <pc:sldMk cId="3463615776" sldId="544"/>
            <ac:spMk id="5" creationId="{E8AC9DF1-CE62-4F2B-B24C-7D2740E37E2F}"/>
          </ac:spMkLst>
        </pc:spChg>
        <pc:spChg chg="del">
          <ac:chgData name="Ting Liu" userId="5a0c20175071b093" providerId="LiveId" clId="{04B0FFC3-5638-4772-8137-EFB218BA8629}" dt="2024-07-14T03:46:37.697" v="900" actId="478"/>
          <ac:spMkLst>
            <pc:docMk/>
            <pc:sldMk cId="3463615776" sldId="544"/>
            <ac:spMk id="7" creationId="{3029E698-138A-90C7-8375-34DF3234F316}"/>
          </ac:spMkLst>
        </pc:spChg>
        <pc:spChg chg="del">
          <ac:chgData name="Ting Liu" userId="5a0c20175071b093" providerId="LiveId" clId="{04B0FFC3-5638-4772-8137-EFB218BA8629}" dt="2024-07-14T03:46:43.406" v="903" actId="478"/>
          <ac:spMkLst>
            <pc:docMk/>
            <pc:sldMk cId="3463615776" sldId="544"/>
            <ac:spMk id="8" creationId="{4F3A39D6-D5D2-EA21-1F53-A085BDC8CDF9}"/>
          </ac:spMkLst>
        </pc:spChg>
        <pc:picChg chg="del">
          <ac:chgData name="Ting Liu" userId="5a0c20175071b093" providerId="LiveId" clId="{04B0FFC3-5638-4772-8137-EFB218BA8629}" dt="2024-07-14T03:46:40.294" v="902" actId="478"/>
          <ac:picMkLst>
            <pc:docMk/>
            <pc:sldMk cId="3463615776" sldId="544"/>
            <ac:picMk id="3" creationId="{9CA07151-29CC-6B74-BBCF-4DF246847541}"/>
          </ac:picMkLst>
        </pc:picChg>
        <pc:picChg chg="add mod">
          <ac:chgData name="Ting Liu" userId="5a0c20175071b093" providerId="LiveId" clId="{04B0FFC3-5638-4772-8137-EFB218BA8629}" dt="2024-07-14T03:46:54.661" v="909" actId="1076"/>
          <ac:picMkLst>
            <pc:docMk/>
            <pc:sldMk cId="3463615776" sldId="544"/>
            <ac:picMk id="6" creationId="{66970A3E-2EB0-0E71-01E7-0654CB8F6F95}"/>
          </ac:picMkLst>
        </pc:picChg>
      </pc:sldChg>
    </pc:docChg>
  </pc:docChgLst>
  <pc:docChgLst>
    <pc:chgData name="Ting Liu" userId="5a0c20175071b093" providerId="LiveId" clId="{CE7D55B2-A3CA-4AB9-AA2B-9699D0CD1812}"/>
    <pc:docChg chg="undo custSel addSld delSld modSld sldOrd">
      <pc:chgData name="Ting Liu" userId="5a0c20175071b093" providerId="LiveId" clId="{CE7D55B2-A3CA-4AB9-AA2B-9699D0CD1812}" dt="2024-06-07T21:56:17.986" v="2124" actId="2165"/>
      <pc:docMkLst>
        <pc:docMk/>
      </pc:docMkLst>
      <pc:sldChg chg="del">
        <pc:chgData name="Ting Liu" userId="5a0c20175071b093" providerId="LiveId" clId="{CE7D55B2-A3CA-4AB9-AA2B-9699D0CD1812}" dt="2024-06-04T21:33:42.792" v="770" actId="47"/>
        <pc:sldMkLst>
          <pc:docMk/>
          <pc:sldMk cId="1553174312" sldId="451"/>
        </pc:sldMkLst>
      </pc:sldChg>
      <pc:sldChg chg="del">
        <pc:chgData name="Ting Liu" userId="5a0c20175071b093" providerId="LiveId" clId="{CE7D55B2-A3CA-4AB9-AA2B-9699D0CD1812}" dt="2024-06-04T21:33:43.396" v="771" actId="47"/>
        <pc:sldMkLst>
          <pc:docMk/>
          <pc:sldMk cId="2634871189" sldId="452"/>
        </pc:sldMkLst>
      </pc:sldChg>
      <pc:sldChg chg="del">
        <pc:chgData name="Ting Liu" userId="5a0c20175071b093" providerId="LiveId" clId="{CE7D55B2-A3CA-4AB9-AA2B-9699D0CD1812}" dt="2024-06-04T21:33:44.615" v="772" actId="47"/>
        <pc:sldMkLst>
          <pc:docMk/>
          <pc:sldMk cId="3042196340" sldId="494"/>
        </pc:sldMkLst>
      </pc:sldChg>
      <pc:sldChg chg="add del ord">
        <pc:chgData name="Ting Liu" userId="5a0c20175071b093" providerId="LiveId" clId="{CE7D55B2-A3CA-4AB9-AA2B-9699D0CD1812}" dt="2024-06-07T18:59:21.250" v="1116"/>
        <pc:sldMkLst>
          <pc:docMk/>
          <pc:sldMk cId="553793667" sldId="500"/>
        </pc:sldMkLst>
      </pc:sldChg>
      <pc:sldChg chg="del">
        <pc:chgData name="Ting Liu" userId="5a0c20175071b093" providerId="LiveId" clId="{CE7D55B2-A3CA-4AB9-AA2B-9699D0CD1812}" dt="2024-06-04T21:33:39.398" v="767" actId="47"/>
        <pc:sldMkLst>
          <pc:docMk/>
          <pc:sldMk cId="3839510862" sldId="503"/>
        </pc:sldMkLst>
      </pc:sldChg>
      <pc:sldChg chg="delSp modSp del mod">
        <pc:chgData name="Ting Liu" userId="5a0c20175071b093" providerId="LiveId" clId="{CE7D55B2-A3CA-4AB9-AA2B-9699D0CD1812}" dt="2024-06-07T18:58:57.861" v="1112" actId="47"/>
        <pc:sldMkLst>
          <pc:docMk/>
          <pc:sldMk cId="1295803233" sldId="506"/>
        </pc:sldMkLst>
        <pc:spChg chg="del">
          <ac:chgData name="Ting Liu" userId="5a0c20175071b093" providerId="LiveId" clId="{CE7D55B2-A3CA-4AB9-AA2B-9699D0CD1812}" dt="2024-06-03T19:57:49.104" v="71" actId="478"/>
          <ac:spMkLst>
            <pc:docMk/>
            <pc:sldMk cId="1295803233" sldId="506"/>
            <ac:spMk id="3" creationId="{FEF475CC-3E1F-3B29-8A7E-40EA43536B2B}"/>
          </ac:spMkLst>
        </pc:spChg>
        <pc:spChg chg="mod">
          <ac:chgData name="Ting Liu" userId="5a0c20175071b093" providerId="LiveId" clId="{CE7D55B2-A3CA-4AB9-AA2B-9699D0CD1812}" dt="2024-06-03T21:05:44.378" v="485" actId="20577"/>
          <ac:spMkLst>
            <pc:docMk/>
            <pc:sldMk cId="1295803233" sldId="506"/>
            <ac:spMk id="9" creationId="{00000000-0000-0000-0000-000000000000}"/>
          </ac:spMkLst>
        </pc:spChg>
        <pc:graphicFrameChg chg="mod modGraphic">
          <ac:chgData name="Ting Liu" userId="5a0c20175071b093" providerId="LiveId" clId="{CE7D55B2-A3CA-4AB9-AA2B-9699D0CD1812}" dt="2024-06-05T17:48:49.218" v="1093"/>
          <ac:graphicFrameMkLst>
            <pc:docMk/>
            <pc:sldMk cId="1295803233" sldId="506"/>
            <ac:graphicFrameMk id="2" creationId="{94846335-D219-0087-7A68-1473D0A51FDF}"/>
          </ac:graphicFrameMkLst>
        </pc:graphicFrameChg>
      </pc:sldChg>
      <pc:sldChg chg="del">
        <pc:chgData name="Ting Liu" userId="5a0c20175071b093" providerId="LiveId" clId="{CE7D55B2-A3CA-4AB9-AA2B-9699D0CD1812}" dt="2024-06-04T21:33:38.895" v="765" actId="47"/>
        <pc:sldMkLst>
          <pc:docMk/>
          <pc:sldMk cId="636136423" sldId="507"/>
        </pc:sldMkLst>
      </pc:sldChg>
      <pc:sldChg chg="del">
        <pc:chgData name="Ting Liu" userId="5a0c20175071b093" providerId="LiveId" clId="{CE7D55B2-A3CA-4AB9-AA2B-9699D0CD1812}" dt="2024-06-04T21:33:40.785" v="769" actId="47"/>
        <pc:sldMkLst>
          <pc:docMk/>
          <pc:sldMk cId="3658459350" sldId="508"/>
        </pc:sldMkLst>
      </pc:sldChg>
      <pc:sldChg chg="del">
        <pc:chgData name="Ting Liu" userId="5a0c20175071b093" providerId="LiveId" clId="{CE7D55B2-A3CA-4AB9-AA2B-9699D0CD1812}" dt="2024-06-04T21:33:39.109" v="766" actId="47"/>
        <pc:sldMkLst>
          <pc:docMk/>
          <pc:sldMk cId="4031736008" sldId="509"/>
        </pc:sldMkLst>
      </pc:sldChg>
      <pc:sldChg chg="del">
        <pc:chgData name="Ting Liu" userId="5a0c20175071b093" providerId="LiveId" clId="{CE7D55B2-A3CA-4AB9-AA2B-9699D0CD1812}" dt="2024-06-04T21:33:40.051" v="768" actId="47"/>
        <pc:sldMkLst>
          <pc:docMk/>
          <pc:sldMk cId="1796039290" sldId="510"/>
        </pc:sldMkLst>
      </pc:sldChg>
      <pc:sldChg chg="del">
        <pc:chgData name="Ting Liu" userId="5a0c20175071b093" providerId="LiveId" clId="{CE7D55B2-A3CA-4AB9-AA2B-9699D0CD1812}" dt="2024-06-04T21:33:49.072" v="773" actId="47"/>
        <pc:sldMkLst>
          <pc:docMk/>
          <pc:sldMk cId="861745795" sldId="511"/>
        </pc:sldMkLst>
      </pc:sldChg>
      <pc:sldChg chg="del">
        <pc:chgData name="Ting Liu" userId="5a0c20175071b093" providerId="LiveId" clId="{CE7D55B2-A3CA-4AB9-AA2B-9699D0CD1812}" dt="2024-06-05T17:55:30.081" v="1095" actId="47"/>
        <pc:sldMkLst>
          <pc:docMk/>
          <pc:sldMk cId="2954062605" sldId="512"/>
        </pc:sldMkLst>
      </pc:sldChg>
      <pc:sldChg chg="del">
        <pc:chgData name="Ting Liu" userId="5a0c20175071b093" providerId="LiveId" clId="{CE7D55B2-A3CA-4AB9-AA2B-9699D0CD1812}" dt="2024-06-05T17:55:30.406" v="1096" actId="47"/>
        <pc:sldMkLst>
          <pc:docMk/>
          <pc:sldMk cId="2037290300" sldId="513"/>
        </pc:sldMkLst>
      </pc:sldChg>
      <pc:sldChg chg="addSp delSp modSp add del mod">
        <pc:chgData name="Ting Liu" userId="5a0c20175071b093" providerId="LiveId" clId="{CE7D55B2-A3CA-4AB9-AA2B-9699D0CD1812}" dt="2024-06-05T17:55:30.793" v="1097" actId="47"/>
        <pc:sldMkLst>
          <pc:docMk/>
          <pc:sldMk cId="109959642" sldId="514"/>
        </pc:sldMkLst>
        <pc:spChg chg="mod">
          <ac:chgData name="Ting Liu" userId="5a0c20175071b093" providerId="LiveId" clId="{CE7D55B2-A3CA-4AB9-AA2B-9699D0CD1812}" dt="2024-06-04T21:33:54.608" v="776" actId="20577"/>
          <ac:spMkLst>
            <pc:docMk/>
            <pc:sldMk cId="109959642" sldId="514"/>
            <ac:spMk id="5" creationId="{E8AC9DF1-CE62-4F2B-B24C-7D2740E37E2F}"/>
          </ac:spMkLst>
        </pc:spChg>
        <pc:picChg chg="del">
          <ac:chgData name="Ting Liu" userId="5a0c20175071b093" providerId="LiveId" clId="{CE7D55B2-A3CA-4AB9-AA2B-9699D0CD1812}" dt="2024-06-04T21:33:56.096" v="777" actId="478"/>
          <ac:picMkLst>
            <pc:docMk/>
            <pc:sldMk cId="109959642" sldId="514"/>
            <ac:picMk id="3" creationId="{E8CB5704-B9B1-5A44-B89D-E6B4F93E1914}"/>
          </ac:picMkLst>
        </pc:picChg>
        <pc:picChg chg="add mod">
          <ac:chgData name="Ting Liu" userId="5a0c20175071b093" providerId="LiveId" clId="{CE7D55B2-A3CA-4AB9-AA2B-9699D0CD1812}" dt="2024-06-04T21:34:05.742" v="782" actId="1076"/>
          <ac:picMkLst>
            <pc:docMk/>
            <pc:sldMk cId="109959642" sldId="514"/>
            <ac:picMk id="4" creationId="{7B0FF181-F547-EF73-E26F-F68A0B0363DD}"/>
          </ac:picMkLst>
        </pc:picChg>
      </pc:sldChg>
      <pc:sldChg chg="del">
        <pc:chgData name="Ting Liu" userId="5a0c20175071b093" providerId="LiveId" clId="{CE7D55B2-A3CA-4AB9-AA2B-9699D0CD1812}" dt="2024-06-05T17:55:32.144" v="1100" actId="47"/>
        <pc:sldMkLst>
          <pc:docMk/>
          <pc:sldMk cId="243511996" sldId="515"/>
        </pc:sldMkLst>
      </pc:sldChg>
      <pc:sldChg chg="del">
        <pc:chgData name="Ting Liu" userId="5a0c20175071b093" providerId="LiveId" clId="{CE7D55B2-A3CA-4AB9-AA2B-9699D0CD1812}" dt="2024-06-05T17:55:32.650" v="1101" actId="47"/>
        <pc:sldMkLst>
          <pc:docMk/>
          <pc:sldMk cId="1470485814" sldId="517"/>
        </pc:sldMkLst>
      </pc:sldChg>
      <pc:sldChg chg="del">
        <pc:chgData name="Ting Liu" userId="5a0c20175071b093" providerId="LiveId" clId="{CE7D55B2-A3CA-4AB9-AA2B-9699D0CD1812}" dt="2024-06-05T17:55:33.495" v="1103" actId="47"/>
        <pc:sldMkLst>
          <pc:docMk/>
          <pc:sldMk cId="1213044152" sldId="518"/>
        </pc:sldMkLst>
      </pc:sldChg>
      <pc:sldChg chg="del">
        <pc:chgData name="Ting Liu" userId="5a0c20175071b093" providerId="LiveId" clId="{CE7D55B2-A3CA-4AB9-AA2B-9699D0CD1812}" dt="2024-06-05T17:55:33.068" v="1102" actId="47"/>
        <pc:sldMkLst>
          <pc:docMk/>
          <pc:sldMk cId="3917112812" sldId="519"/>
        </pc:sldMkLst>
      </pc:sldChg>
      <pc:sldChg chg="del">
        <pc:chgData name="Ting Liu" userId="5a0c20175071b093" providerId="LiveId" clId="{CE7D55B2-A3CA-4AB9-AA2B-9699D0CD1812}" dt="2024-06-05T17:55:33.944" v="1104" actId="47"/>
        <pc:sldMkLst>
          <pc:docMk/>
          <pc:sldMk cId="2690576405" sldId="520"/>
        </pc:sldMkLst>
      </pc:sldChg>
      <pc:sldChg chg="del">
        <pc:chgData name="Ting Liu" userId="5a0c20175071b093" providerId="LiveId" clId="{CE7D55B2-A3CA-4AB9-AA2B-9699D0CD1812}" dt="2024-06-05T17:55:34.735" v="1105" actId="47"/>
        <pc:sldMkLst>
          <pc:docMk/>
          <pc:sldMk cId="1394944144" sldId="522"/>
        </pc:sldMkLst>
      </pc:sldChg>
      <pc:sldChg chg="del">
        <pc:chgData name="Ting Liu" userId="5a0c20175071b093" providerId="LiveId" clId="{CE7D55B2-A3CA-4AB9-AA2B-9699D0CD1812}" dt="2024-06-05T17:55:35.568" v="1106" actId="47"/>
        <pc:sldMkLst>
          <pc:docMk/>
          <pc:sldMk cId="291164469" sldId="523"/>
        </pc:sldMkLst>
      </pc:sldChg>
      <pc:sldChg chg="del">
        <pc:chgData name="Ting Liu" userId="5a0c20175071b093" providerId="LiveId" clId="{CE7D55B2-A3CA-4AB9-AA2B-9699D0CD1812}" dt="2024-06-05T17:55:36.077" v="1107" actId="47"/>
        <pc:sldMkLst>
          <pc:docMk/>
          <pc:sldMk cId="1755174126" sldId="524"/>
        </pc:sldMkLst>
      </pc:sldChg>
      <pc:sldChg chg="del">
        <pc:chgData name="Ting Liu" userId="5a0c20175071b093" providerId="LiveId" clId="{CE7D55B2-A3CA-4AB9-AA2B-9699D0CD1812}" dt="2024-06-05T17:55:36.952" v="1108" actId="47"/>
        <pc:sldMkLst>
          <pc:docMk/>
          <pc:sldMk cId="605096196" sldId="525"/>
        </pc:sldMkLst>
      </pc:sldChg>
      <pc:sldChg chg="modSp mod ord">
        <pc:chgData name="Ting Liu" userId="5a0c20175071b093" providerId="LiveId" clId="{CE7D55B2-A3CA-4AB9-AA2B-9699D0CD1812}" dt="2024-06-03T21:05:51.423" v="493"/>
        <pc:sldMkLst>
          <pc:docMk/>
          <pc:sldMk cId="2449789934" sldId="526"/>
        </pc:sldMkLst>
        <pc:spChg chg="mod">
          <ac:chgData name="Ting Liu" userId="5a0c20175071b093" providerId="LiveId" clId="{CE7D55B2-A3CA-4AB9-AA2B-9699D0CD1812}" dt="2024-06-03T19:55:59.556" v="23" actId="20577"/>
          <ac:spMkLst>
            <pc:docMk/>
            <pc:sldMk cId="2449789934" sldId="526"/>
            <ac:spMk id="5" creationId="{E8AC9DF1-CE62-4F2B-B24C-7D2740E37E2F}"/>
          </ac:spMkLst>
        </pc:spChg>
      </pc:sldChg>
      <pc:sldChg chg="modSp add mod">
        <pc:chgData name="Ting Liu" userId="5a0c20175071b093" providerId="LiveId" clId="{CE7D55B2-A3CA-4AB9-AA2B-9699D0CD1812}" dt="2024-06-07T21:56:17.986" v="2124" actId="2165"/>
        <pc:sldMkLst>
          <pc:docMk/>
          <pc:sldMk cId="3132879994" sldId="527"/>
        </pc:sldMkLst>
        <pc:spChg chg="mod">
          <ac:chgData name="Ting Liu" userId="5a0c20175071b093" providerId="LiveId" clId="{CE7D55B2-A3CA-4AB9-AA2B-9699D0CD1812}" dt="2024-06-03T21:05:48.891" v="491" actId="20577"/>
          <ac:spMkLst>
            <pc:docMk/>
            <pc:sldMk cId="3132879994" sldId="527"/>
            <ac:spMk id="9" creationId="{00000000-0000-0000-0000-000000000000}"/>
          </ac:spMkLst>
        </pc:spChg>
        <pc:graphicFrameChg chg="mod modGraphic">
          <ac:chgData name="Ting Liu" userId="5a0c20175071b093" providerId="LiveId" clId="{CE7D55B2-A3CA-4AB9-AA2B-9699D0CD1812}" dt="2024-06-07T21:56:17.986" v="2124" actId="2165"/>
          <ac:graphicFrameMkLst>
            <pc:docMk/>
            <pc:sldMk cId="3132879994" sldId="527"/>
            <ac:graphicFrameMk id="2" creationId="{94846335-D219-0087-7A68-1473D0A51FDF}"/>
          </ac:graphicFrameMkLst>
        </pc:graphicFrameChg>
      </pc:sldChg>
      <pc:sldChg chg="del">
        <pc:chgData name="Ting Liu" userId="5a0c20175071b093" providerId="LiveId" clId="{CE7D55B2-A3CA-4AB9-AA2B-9699D0CD1812}" dt="2024-06-07T18:59:17.227" v="1113" actId="47"/>
        <pc:sldMkLst>
          <pc:docMk/>
          <pc:sldMk cId="1199778601" sldId="528"/>
        </pc:sldMkLst>
      </pc:sldChg>
      <pc:sldChg chg="modSp mod">
        <pc:chgData name="Ting Liu" userId="5a0c20175071b093" providerId="LiveId" clId="{CE7D55B2-A3CA-4AB9-AA2B-9699D0CD1812}" dt="2024-06-07T20:36:27.118" v="1427" actId="20577"/>
        <pc:sldMkLst>
          <pc:docMk/>
          <pc:sldMk cId="3448727108" sldId="529"/>
        </pc:sldMkLst>
        <pc:graphicFrameChg chg="mod modGraphic">
          <ac:chgData name="Ting Liu" userId="5a0c20175071b093" providerId="LiveId" clId="{CE7D55B2-A3CA-4AB9-AA2B-9699D0CD1812}" dt="2024-06-07T20:36:27.118" v="1427" actId="20577"/>
          <ac:graphicFrameMkLst>
            <pc:docMk/>
            <pc:sldMk cId="3448727108" sldId="529"/>
            <ac:graphicFrameMk id="3" creationId="{FDD1D75E-0C6E-1DB3-A6DB-96CB2B44ECB7}"/>
          </ac:graphicFrameMkLst>
        </pc:graphicFrameChg>
      </pc:sldChg>
      <pc:sldChg chg="delSp modSp add mod">
        <pc:chgData name="Ting Liu" userId="5a0c20175071b093" providerId="LiveId" clId="{CE7D55B2-A3CA-4AB9-AA2B-9699D0CD1812}" dt="2024-06-07T18:58:55.460" v="1111" actId="478"/>
        <pc:sldMkLst>
          <pc:docMk/>
          <pc:sldMk cId="2963120596" sldId="530"/>
        </pc:sldMkLst>
        <pc:spChg chg="del">
          <ac:chgData name="Ting Liu" userId="5a0c20175071b093" providerId="LiveId" clId="{CE7D55B2-A3CA-4AB9-AA2B-9699D0CD1812}" dt="2024-06-07T18:58:55.460" v="1111" actId="478"/>
          <ac:spMkLst>
            <pc:docMk/>
            <pc:sldMk cId="2963120596" sldId="530"/>
            <ac:spMk id="3" creationId="{FEF475CC-3E1F-3B29-8A7E-40EA43536B2B}"/>
          </ac:spMkLst>
        </pc:spChg>
        <pc:spChg chg="mod">
          <ac:chgData name="Ting Liu" userId="5a0c20175071b093" providerId="LiveId" clId="{CE7D55B2-A3CA-4AB9-AA2B-9699D0CD1812}" dt="2024-06-07T18:58:53.086" v="1110"/>
          <ac:spMkLst>
            <pc:docMk/>
            <pc:sldMk cId="2963120596" sldId="530"/>
            <ac:spMk id="9" creationId="{00000000-0000-0000-0000-000000000000}"/>
          </ac:spMkLst>
        </pc:spChg>
      </pc:sldChg>
      <pc:sldChg chg="add del">
        <pc:chgData name="Ting Liu" userId="5a0c20175071b093" providerId="LiveId" clId="{CE7D55B2-A3CA-4AB9-AA2B-9699D0CD1812}" dt="2024-06-05T17:55:29.004" v="1094" actId="47"/>
        <pc:sldMkLst>
          <pc:docMk/>
          <pc:sldMk cId="3585511623" sldId="530"/>
        </pc:sldMkLst>
      </pc:sldChg>
      <pc:sldChg chg="addSp delSp modSp add mod">
        <pc:chgData name="Ting Liu" userId="5a0c20175071b093" providerId="LiveId" clId="{CE7D55B2-A3CA-4AB9-AA2B-9699D0CD1812}" dt="2024-06-07T19:29:16.448" v="1152" actId="20577"/>
        <pc:sldMkLst>
          <pc:docMk/>
          <pc:sldMk cId="1748152038" sldId="531"/>
        </pc:sldMkLst>
        <pc:spChg chg="mod">
          <ac:chgData name="Ting Liu" userId="5a0c20175071b093" providerId="LiveId" clId="{CE7D55B2-A3CA-4AB9-AA2B-9699D0CD1812}" dt="2024-06-07T19:29:16.448" v="1152" actId="20577"/>
          <ac:spMkLst>
            <pc:docMk/>
            <pc:sldMk cId="1748152038" sldId="531"/>
            <ac:spMk id="5" creationId="{E8AC9DF1-CE62-4F2B-B24C-7D2740E37E2F}"/>
          </ac:spMkLst>
        </pc:spChg>
        <pc:picChg chg="del">
          <ac:chgData name="Ting Liu" userId="5a0c20175071b093" providerId="LiveId" clId="{CE7D55B2-A3CA-4AB9-AA2B-9699D0CD1812}" dt="2024-06-07T19:29:05.608" v="1144" actId="478"/>
          <ac:picMkLst>
            <pc:docMk/>
            <pc:sldMk cId="1748152038" sldId="531"/>
            <ac:picMk id="3" creationId="{341D0515-193D-B9D4-F7D3-D2BAFC6A301C}"/>
          </ac:picMkLst>
        </pc:picChg>
        <pc:picChg chg="add mod">
          <ac:chgData name="Ting Liu" userId="5a0c20175071b093" providerId="LiveId" clId="{CE7D55B2-A3CA-4AB9-AA2B-9699D0CD1812}" dt="2024-06-07T19:29:14.571" v="1151" actId="1076"/>
          <ac:picMkLst>
            <pc:docMk/>
            <pc:sldMk cId="1748152038" sldId="531"/>
            <ac:picMk id="4" creationId="{15AA7F88-CABE-9DDD-3395-90B85E36B3E2}"/>
          </ac:picMkLst>
        </pc:picChg>
      </pc:sldChg>
      <pc:sldChg chg="addSp delSp modSp add del mod">
        <pc:chgData name="Ting Liu" userId="5a0c20175071b093" providerId="LiveId" clId="{CE7D55B2-A3CA-4AB9-AA2B-9699D0CD1812}" dt="2024-06-05T17:55:31.178" v="1098" actId="47"/>
        <pc:sldMkLst>
          <pc:docMk/>
          <pc:sldMk cId="2127875187" sldId="531"/>
        </pc:sldMkLst>
        <pc:spChg chg="mod">
          <ac:chgData name="Ting Liu" userId="5a0c20175071b093" providerId="LiveId" clId="{CE7D55B2-A3CA-4AB9-AA2B-9699D0CD1812}" dt="2024-06-04T21:46:54.323" v="963" actId="20577"/>
          <ac:spMkLst>
            <pc:docMk/>
            <pc:sldMk cId="2127875187" sldId="531"/>
            <ac:spMk id="5" creationId="{E8AC9DF1-CE62-4F2B-B24C-7D2740E37E2F}"/>
          </ac:spMkLst>
        </pc:spChg>
        <pc:picChg chg="add mod">
          <ac:chgData name="Ting Liu" userId="5a0c20175071b093" providerId="LiveId" clId="{CE7D55B2-A3CA-4AB9-AA2B-9699D0CD1812}" dt="2024-06-04T21:47:10.377" v="969" actId="1076"/>
          <ac:picMkLst>
            <pc:docMk/>
            <pc:sldMk cId="2127875187" sldId="531"/>
            <ac:picMk id="3" creationId="{CC3B30B9-0E1A-BF85-F7E6-599873D9836E}"/>
          </ac:picMkLst>
        </pc:picChg>
        <pc:picChg chg="del">
          <ac:chgData name="Ting Liu" userId="5a0c20175071b093" providerId="LiveId" clId="{CE7D55B2-A3CA-4AB9-AA2B-9699D0CD1812}" dt="2024-06-04T21:46:56.961" v="964" actId="478"/>
          <ac:picMkLst>
            <pc:docMk/>
            <pc:sldMk cId="2127875187" sldId="531"/>
            <ac:picMk id="4" creationId="{7B0FF181-F547-EF73-E26F-F68A0B0363DD}"/>
          </ac:picMkLst>
        </pc:picChg>
      </pc:sldChg>
      <pc:sldChg chg="addSp delSp modSp add mod">
        <pc:chgData name="Ting Liu" userId="5a0c20175071b093" providerId="LiveId" clId="{CE7D55B2-A3CA-4AB9-AA2B-9699D0CD1812}" dt="2024-06-07T19:38:55.860" v="1232" actId="1076"/>
        <pc:sldMkLst>
          <pc:docMk/>
          <pc:sldMk cId="465080224" sldId="532"/>
        </pc:sldMkLst>
        <pc:spChg chg="mod">
          <ac:chgData name="Ting Liu" userId="5a0c20175071b093" providerId="LiveId" clId="{CE7D55B2-A3CA-4AB9-AA2B-9699D0CD1812}" dt="2024-06-07T19:38:38.021" v="1226" actId="20577"/>
          <ac:spMkLst>
            <pc:docMk/>
            <pc:sldMk cId="465080224" sldId="532"/>
            <ac:spMk id="5" creationId="{E8AC9DF1-CE62-4F2B-B24C-7D2740E37E2F}"/>
          </ac:spMkLst>
        </pc:spChg>
        <pc:picChg chg="add mod">
          <ac:chgData name="Ting Liu" userId="5a0c20175071b093" providerId="LiveId" clId="{CE7D55B2-A3CA-4AB9-AA2B-9699D0CD1812}" dt="2024-06-07T19:38:55.860" v="1232" actId="1076"/>
          <ac:picMkLst>
            <pc:docMk/>
            <pc:sldMk cId="465080224" sldId="532"/>
            <ac:picMk id="3" creationId="{7E0E7FEC-41F2-D279-1572-78778397C9C4}"/>
          </ac:picMkLst>
        </pc:picChg>
        <pc:picChg chg="del">
          <ac:chgData name="Ting Liu" userId="5a0c20175071b093" providerId="LiveId" clId="{CE7D55B2-A3CA-4AB9-AA2B-9699D0CD1812}" dt="2024-06-07T19:38:39.751" v="1227" actId="478"/>
          <ac:picMkLst>
            <pc:docMk/>
            <pc:sldMk cId="465080224" sldId="532"/>
            <ac:picMk id="4" creationId="{15AA7F88-CABE-9DDD-3395-90B85E36B3E2}"/>
          </ac:picMkLst>
        </pc:picChg>
      </pc:sldChg>
      <pc:sldChg chg="addSp delSp modSp add mod">
        <pc:chgData name="Ting Liu" userId="5a0c20175071b093" providerId="LiveId" clId="{CE7D55B2-A3CA-4AB9-AA2B-9699D0CD1812}" dt="2024-06-07T20:35:00.192" v="1375" actId="1076"/>
        <pc:sldMkLst>
          <pc:docMk/>
          <pc:sldMk cId="1533609882" sldId="533"/>
        </pc:sldMkLst>
        <pc:spChg chg="mod">
          <ac:chgData name="Ting Liu" userId="5a0c20175071b093" providerId="LiveId" clId="{CE7D55B2-A3CA-4AB9-AA2B-9699D0CD1812}" dt="2024-06-07T20:34:56.613" v="1374" actId="20577"/>
          <ac:spMkLst>
            <pc:docMk/>
            <pc:sldMk cId="1533609882" sldId="533"/>
            <ac:spMk id="5" creationId="{E8AC9DF1-CE62-4F2B-B24C-7D2740E37E2F}"/>
          </ac:spMkLst>
        </pc:spChg>
        <pc:picChg chg="del">
          <ac:chgData name="Ting Liu" userId="5a0c20175071b093" providerId="LiveId" clId="{CE7D55B2-A3CA-4AB9-AA2B-9699D0CD1812}" dt="2024-06-07T20:34:48.950" v="1367" actId="478"/>
          <ac:picMkLst>
            <pc:docMk/>
            <pc:sldMk cId="1533609882" sldId="533"/>
            <ac:picMk id="3" creationId="{7E0E7FEC-41F2-D279-1572-78778397C9C4}"/>
          </ac:picMkLst>
        </pc:picChg>
        <pc:picChg chg="add mod">
          <ac:chgData name="Ting Liu" userId="5a0c20175071b093" providerId="LiveId" clId="{CE7D55B2-A3CA-4AB9-AA2B-9699D0CD1812}" dt="2024-06-07T20:35:00.192" v="1375" actId="1076"/>
          <ac:picMkLst>
            <pc:docMk/>
            <pc:sldMk cId="1533609882" sldId="533"/>
            <ac:picMk id="4" creationId="{257FFCCB-3EB2-95AC-7420-199FB18B21CE}"/>
          </ac:picMkLst>
        </pc:picChg>
      </pc:sldChg>
      <pc:sldChg chg="addSp delSp modSp add mod">
        <pc:chgData name="Ting Liu" userId="5a0c20175071b093" providerId="LiveId" clId="{CE7D55B2-A3CA-4AB9-AA2B-9699D0CD1812}" dt="2024-06-07T20:53:28.703" v="2082" actId="20577"/>
        <pc:sldMkLst>
          <pc:docMk/>
          <pc:sldMk cId="4263706139" sldId="534"/>
        </pc:sldMkLst>
        <pc:spChg chg="add mod">
          <ac:chgData name="Ting Liu" userId="5a0c20175071b093" providerId="LiveId" clId="{CE7D55B2-A3CA-4AB9-AA2B-9699D0CD1812}" dt="2024-06-07T20:53:28.703" v="2082" actId="20577"/>
          <ac:spMkLst>
            <pc:docMk/>
            <pc:sldMk cId="4263706139" sldId="534"/>
            <ac:spMk id="5" creationId="{083729B5-5957-91EE-DE01-3CED5473E132}"/>
          </ac:spMkLst>
        </pc:spChg>
        <pc:graphicFrameChg chg="modGraphic">
          <ac:chgData name="Ting Liu" userId="5a0c20175071b093" providerId="LiveId" clId="{CE7D55B2-A3CA-4AB9-AA2B-9699D0CD1812}" dt="2024-06-07T20:44:38.015" v="1485" actId="113"/>
          <ac:graphicFrameMkLst>
            <pc:docMk/>
            <pc:sldMk cId="4263706139" sldId="534"/>
            <ac:graphicFrameMk id="3" creationId="{FDD1D75E-0C6E-1DB3-A6DB-96CB2B44ECB7}"/>
          </ac:graphicFrameMkLst>
        </pc:graphicFrameChg>
        <pc:picChg chg="add del mod">
          <ac:chgData name="Ting Liu" userId="5a0c20175071b093" providerId="LiveId" clId="{CE7D55B2-A3CA-4AB9-AA2B-9699D0CD1812}" dt="2024-06-07T20:42:20.896" v="1463" actId="478"/>
          <ac:picMkLst>
            <pc:docMk/>
            <pc:sldMk cId="4263706139" sldId="534"/>
            <ac:picMk id="4" creationId="{91D2501E-66B9-8F85-3990-10861E10B1CE}"/>
          </ac:picMkLst>
        </pc:picChg>
      </pc:sldChg>
      <pc:sldChg chg="delSp modSp add mod">
        <pc:chgData name="Ting Liu" userId="5a0c20175071b093" providerId="LiveId" clId="{CE7D55B2-A3CA-4AB9-AA2B-9699D0CD1812}" dt="2024-06-07T20:54:10.248" v="2122" actId="20577"/>
        <pc:sldMkLst>
          <pc:docMk/>
          <pc:sldMk cId="623990200" sldId="535"/>
        </pc:sldMkLst>
        <pc:spChg chg="mod">
          <ac:chgData name="Ting Liu" userId="5a0c20175071b093" providerId="LiveId" clId="{CE7D55B2-A3CA-4AB9-AA2B-9699D0CD1812}" dt="2024-06-07T20:54:10.248" v="2122" actId="20577"/>
          <ac:spMkLst>
            <pc:docMk/>
            <pc:sldMk cId="623990200" sldId="535"/>
            <ac:spMk id="5" creationId="{E8AC9DF1-CE62-4F2B-B24C-7D2740E37E2F}"/>
          </ac:spMkLst>
        </pc:spChg>
        <pc:picChg chg="del">
          <ac:chgData name="Ting Liu" userId="5a0c20175071b093" providerId="LiveId" clId="{CE7D55B2-A3CA-4AB9-AA2B-9699D0CD1812}" dt="2024-06-07T20:54:02.920" v="2121" actId="478"/>
          <ac:picMkLst>
            <pc:docMk/>
            <pc:sldMk cId="623990200" sldId="535"/>
            <ac:picMk id="4" creationId="{257FFCCB-3EB2-95AC-7420-199FB18B21CE}"/>
          </ac:picMkLst>
        </pc:picChg>
      </pc:sldChg>
      <pc:sldChg chg="add del">
        <pc:chgData name="Ting Liu" userId="5a0c20175071b093" providerId="LiveId" clId="{CE7D55B2-A3CA-4AB9-AA2B-9699D0CD1812}" dt="2024-06-07T20:53:50.201" v="2084" actId="47"/>
        <pc:sldMkLst>
          <pc:docMk/>
          <pc:sldMk cId="3015088239" sldId="535"/>
        </pc:sldMkLst>
      </pc:sldChg>
    </pc:docChg>
  </pc:docChgLst>
  <pc:docChgLst>
    <pc:chgData name="Ting Liu" userId="5a0c20175071b093" providerId="LiveId" clId="{1DDA58CB-69C4-4CAF-BA55-21AB0A5814B3}"/>
    <pc:docChg chg="undo custSel delSld modSld">
      <pc:chgData name="Ting Liu" userId="5a0c20175071b093" providerId="LiveId" clId="{1DDA58CB-69C4-4CAF-BA55-21AB0A5814B3}" dt="2022-07-19T23:33:38.149" v="353" actId="14100"/>
      <pc:docMkLst>
        <pc:docMk/>
      </pc:docMkLst>
      <pc:sldChg chg="del">
        <pc:chgData name="Ting Liu" userId="5a0c20175071b093" providerId="LiveId" clId="{1DDA58CB-69C4-4CAF-BA55-21AB0A5814B3}" dt="2022-07-19T23:31:01.717" v="280" actId="47"/>
        <pc:sldMkLst>
          <pc:docMk/>
          <pc:sldMk cId="4221914421" sldId="391"/>
        </pc:sldMkLst>
      </pc:sldChg>
      <pc:sldChg chg="del">
        <pc:chgData name="Ting Liu" userId="5a0c20175071b093" providerId="LiveId" clId="{1DDA58CB-69C4-4CAF-BA55-21AB0A5814B3}" dt="2022-07-19T23:31:01.885" v="281" actId="47"/>
        <pc:sldMkLst>
          <pc:docMk/>
          <pc:sldMk cId="2998200415" sldId="393"/>
        </pc:sldMkLst>
      </pc:sldChg>
      <pc:sldChg chg="del">
        <pc:chgData name="Ting Liu" userId="5a0c20175071b093" providerId="LiveId" clId="{1DDA58CB-69C4-4CAF-BA55-21AB0A5814B3}" dt="2022-07-19T23:31:04.533" v="290" actId="47"/>
        <pc:sldMkLst>
          <pc:docMk/>
          <pc:sldMk cId="1043642284" sldId="395"/>
        </pc:sldMkLst>
      </pc:sldChg>
      <pc:sldChg chg="addSp delSp modSp mod">
        <pc:chgData name="Ting Liu" userId="5a0c20175071b093" providerId="LiveId" clId="{1DDA58CB-69C4-4CAF-BA55-21AB0A5814B3}" dt="2022-07-19T23:33:38.149" v="353" actId="14100"/>
        <pc:sldMkLst>
          <pc:docMk/>
          <pc:sldMk cId="4258099537" sldId="396"/>
        </pc:sldMkLst>
        <pc:spChg chg="del">
          <ac:chgData name="Ting Liu" userId="5a0c20175071b093" providerId="LiveId" clId="{1DDA58CB-69C4-4CAF-BA55-21AB0A5814B3}" dt="2022-07-19T23:24:44.180" v="55" actId="478"/>
          <ac:spMkLst>
            <pc:docMk/>
            <pc:sldMk cId="4258099537" sldId="396"/>
            <ac:spMk id="3" creationId="{C9311B24-62DC-449C-8259-47151972BD7C}"/>
          </ac:spMkLst>
        </pc:spChg>
        <pc:spChg chg="del">
          <ac:chgData name="Ting Liu" userId="5a0c20175071b093" providerId="LiveId" clId="{1DDA58CB-69C4-4CAF-BA55-21AB0A5814B3}" dt="2022-07-19T23:24:45.956" v="56" actId="478"/>
          <ac:spMkLst>
            <pc:docMk/>
            <pc:sldMk cId="4258099537" sldId="396"/>
            <ac:spMk id="4" creationId="{EA56A1E8-9FF4-8DD2-C9DF-CA9038C987E4}"/>
          </ac:spMkLst>
        </pc:spChg>
        <pc:spChg chg="add mod">
          <ac:chgData name="Ting Liu" userId="5a0c20175071b093" providerId="LiveId" clId="{1DDA58CB-69C4-4CAF-BA55-21AB0A5814B3}" dt="2022-07-19T23:26:52.528" v="264" actId="6549"/>
          <ac:spMkLst>
            <pc:docMk/>
            <pc:sldMk cId="4258099537" sldId="396"/>
            <ac:spMk id="6" creationId="{E7EFC8C6-ABE4-1E4B-C7F1-E926EE8B127A}"/>
          </ac:spMkLst>
        </pc:spChg>
        <pc:spChg chg="mod">
          <ac:chgData name="Ting Liu" userId="5a0c20175071b093" providerId="LiveId" clId="{1DDA58CB-69C4-4CAF-BA55-21AB0A5814B3}" dt="2022-07-19T23:25:07.620" v="134" actId="20577"/>
          <ac:spMkLst>
            <pc:docMk/>
            <pc:sldMk cId="4258099537" sldId="396"/>
            <ac:spMk id="9" creationId="{00000000-0000-0000-0000-000000000000}"/>
          </ac:spMkLst>
        </pc:spChg>
        <pc:spChg chg="add mod">
          <ac:chgData name="Ting Liu" userId="5a0c20175071b093" providerId="LiveId" clId="{1DDA58CB-69C4-4CAF-BA55-21AB0A5814B3}" dt="2022-07-19T23:33:38.149" v="353" actId="14100"/>
          <ac:spMkLst>
            <pc:docMk/>
            <pc:sldMk cId="4258099537" sldId="396"/>
            <ac:spMk id="13" creationId="{4EAF0186-A821-B5EB-392D-22CB1D7E1184}"/>
          </ac:spMkLst>
        </pc:spChg>
        <pc:graphicFrameChg chg="del">
          <ac:chgData name="Ting Liu" userId="5a0c20175071b093" providerId="LiveId" clId="{1DDA58CB-69C4-4CAF-BA55-21AB0A5814B3}" dt="2022-07-19T23:24:43.036" v="54" actId="478"/>
          <ac:graphicFrameMkLst>
            <pc:docMk/>
            <pc:sldMk cId="4258099537" sldId="396"/>
            <ac:graphicFrameMk id="2" creationId="{369CC916-7582-4346-ADE1-130884A0B233}"/>
          </ac:graphicFrameMkLst>
        </pc:graphicFrameChg>
        <pc:picChg chg="add mod">
          <ac:chgData name="Ting Liu" userId="5a0c20175071b093" providerId="LiveId" clId="{1DDA58CB-69C4-4CAF-BA55-21AB0A5814B3}" dt="2022-07-19T23:25:46.909" v="137" actId="1076"/>
          <ac:picMkLst>
            <pc:docMk/>
            <pc:sldMk cId="4258099537" sldId="396"/>
            <ac:picMk id="5" creationId="{F9B18FFC-914D-8A6E-5CA2-D8B83C9E2E13}"/>
          </ac:picMkLst>
        </pc:picChg>
        <pc:picChg chg="add mod">
          <ac:chgData name="Ting Liu" userId="5a0c20175071b093" providerId="LiveId" clId="{1DDA58CB-69C4-4CAF-BA55-21AB0A5814B3}" dt="2022-07-19T23:31:17.937" v="295" actId="14100"/>
          <ac:picMkLst>
            <pc:docMk/>
            <pc:sldMk cId="4258099537" sldId="396"/>
            <ac:picMk id="7" creationId="{9340B923-AFC0-3B6C-28E8-7CC1FDB209FE}"/>
          </ac:picMkLst>
        </pc:picChg>
        <pc:picChg chg="add mod">
          <ac:chgData name="Ting Liu" userId="5a0c20175071b093" providerId="LiveId" clId="{1DDA58CB-69C4-4CAF-BA55-21AB0A5814B3}" dt="2022-07-19T23:31:19.919" v="296" actId="14100"/>
          <ac:picMkLst>
            <pc:docMk/>
            <pc:sldMk cId="4258099537" sldId="396"/>
            <ac:picMk id="8" creationId="{C6B09611-0487-C002-B77F-7A8E52654606}"/>
          </ac:picMkLst>
        </pc:picChg>
        <pc:picChg chg="add mod">
          <ac:chgData name="Ting Liu" userId="5a0c20175071b093" providerId="LiveId" clId="{1DDA58CB-69C4-4CAF-BA55-21AB0A5814B3}" dt="2022-07-19T23:31:23.437" v="298" actId="1076"/>
          <ac:picMkLst>
            <pc:docMk/>
            <pc:sldMk cId="4258099537" sldId="396"/>
            <ac:picMk id="10" creationId="{411DD9D8-DB1A-B60F-AC94-0E797F51936A}"/>
          </ac:picMkLst>
        </pc:picChg>
        <pc:picChg chg="add mod">
          <ac:chgData name="Ting Liu" userId="5a0c20175071b093" providerId="LiveId" clId="{1DDA58CB-69C4-4CAF-BA55-21AB0A5814B3}" dt="2022-07-19T23:31:22.117" v="297" actId="1076"/>
          <ac:picMkLst>
            <pc:docMk/>
            <pc:sldMk cId="4258099537" sldId="396"/>
            <ac:picMk id="11" creationId="{6DF2C0DE-D6E8-FBA6-DC32-FEBC789BAF54}"/>
          </ac:picMkLst>
        </pc:picChg>
        <pc:picChg chg="add mod">
          <ac:chgData name="Ting Liu" userId="5a0c20175071b093" providerId="LiveId" clId="{1DDA58CB-69C4-4CAF-BA55-21AB0A5814B3}" dt="2022-07-19T23:33:15.691" v="303" actId="1076"/>
          <ac:picMkLst>
            <pc:docMk/>
            <pc:sldMk cId="4258099537" sldId="396"/>
            <ac:picMk id="12" creationId="{4FC3431C-9BB5-E61A-BC54-CCDB1442EF9D}"/>
          </ac:picMkLst>
        </pc:picChg>
      </pc:sldChg>
      <pc:sldChg chg="del">
        <pc:chgData name="Ting Liu" userId="5a0c20175071b093" providerId="LiveId" clId="{1DDA58CB-69C4-4CAF-BA55-21AB0A5814B3}" dt="2022-07-19T23:31:01.306" v="278" actId="47"/>
        <pc:sldMkLst>
          <pc:docMk/>
          <pc:sldMk cId="3639630710" sldId="397"/>
        </pc:sldMkLst>
      </pc:sldChg>
      <pc:sldChg chg="del">
        <pc:chgData name="Ting Liu" userId="5a0c20175071b093" providerId="LiveId" clId="{1DDA58CB-69C4-4CAF-BA55-21AB0A5814B3}" dt="2022-07-19T23:31:01.539" v="279" actId="47"/>
        <pc:sldMkLst>
          <pc:docMk/>
          <pc:sldMk cId="4021623808" sldId="398"/>
        </pc:sldMkLst>
      </pc:sldChg>
      <pc:sldChg chg="del">
        <pc:chgData name="Ting Liu" userId="5a0c20175071b093" providerId="LiveId" clId="{1DDA58CB-69C4-4CAF-BA55-21AB0A5814B3}" dt="2022-07-19T23:31:02.053" v="282" actId="47"/>
        <pc:sldMkLst>
          <pc:docMk/>
          <pc:sldMk cId="4046792203" sldId="399"/>
        </pc:sldMkLst>
      </pc:sldChg>
      <pc:sldChg chg="del">
        <pc:chgData name="Ting Liu" userId="5a0c20175071b093" providerId="LiveId" clId="{1DDA58CB-69C4-4CAF-BA55-21AB0A5814B3}" dt="2022-07-19T23:31:02.231" v="283" actId="47"/>
        <pc:sldMkLst>
          <pc:docMk/>
          <pc:sldMk cId="724083055" sldId="400"/>
        </pc:sldMkLst>
      </pc:sldChg>
      <pc:sldChg chg="del">
        <pc:chgData name="Ting Liu" userId="5a0c20175071b093" providerId="LiveId" clId="{1DDA58CB-69C4-4CAF-BA55-21AB0A5814B3}" dt="2022-07-19T23:31:02.407" v="284" actId="47"/>
        <pc:sldMkLst>
          <pc:docMk/>
          <pc:sldMk cId="3621268553" sldId="401"/>
        </pc:sldMkLst>
      </pc:sldChg>
      <pc:sldChg chg="del">
        <pc:chgData name="Ting Liu" userId="5a0c20175071b093" providerId="LiveId" clId="{1DDA58CB-69C4-4CAF-BA55-21AB0A5814B3}" dt="2022-07-19T23:31:02.597" v="285" actId="47"/>
        <pc:sldMkLst>
          <pc:docMk/>
          <pc:sldMk cId="3893284434" sldId="402"/>
        </pc:sldMkLst>
      </pc:sldChg>
      <pc:sldChg chg="del">
        <pc:chgData name="Ting Liu" userId="5a0c20175071b093" providerId="LiveId" clId="{1DDA58CB-69C4-4CAF-BA55-21AB0A5814B3}" dt="2022-07-19T23:31:02.925" v="286" actId="47"/>
        <pc:sldMkLst>
          <pc:docMk/>
          <pc:sldMk cId="3418015059" sldId="403"/>
        </pc:sldMkLst>
      </pc:sldChg>
      <pc:sldChg chg="del">
        <pc:chgData name="Ting Liu" userId="5a0c20175071b093" providerId="LiveId" clId="{1DDA58CB-69C4-4CAF-BA55-21AB0A5814B3}" dt="2022-07-19T23:31:03.244" v="287" actId="47"/>
        <pc:sldMkLst>
          <pc:docMk/>
          <pc:sldMk cId="111079100" sldId="404"/>
        </pc:sldMkLst>
      </pc:sldChg>
      <pc:sldChg chg="del">
        <pc:chgData name="Ting Liu" userId="5a0c20175071b093" providerId="LiveId" clId="{1DDA58CB-69C4-4CAF-BA55-21AB0A5814B3}" dt="2022-07-19T23:31:04.060" v="289" actId="47"/>
        <pc:sldMkLst>
          <pc:docMk/>
          <pc:sldMk cId="2445626252" sldId="405"/>
        </pc:sldMkLst>
      </pc:sldChg>
      <pc:sldChg chg="del">
        <pc:chgData name="Ting Liu" userId="5a0c20175071b093" providerId="LiveId" clId="{1DDA58CB-69C4-4CAF-BA55-21AB0A5814B3}" dt="2022-07-19T23:31:03.614" v="288" actId="47"/>
        <pc:sldMkLst>
          <pc:docMk/>
          <pc:sldMk cId="2298390174" sldId="406"/>
        </pc:sldMkLst>
      </pc:sldChg>
    </pc:docChg>
  </pc:docChgLst>
  <pc:docChgLst>
    <pc:chgData name="Ting Liu" userId="5a0c20175071b093" providerId="LiveId" clId="{0F5D56CE-53B2-4243-8D3D-3995E6517A46}"/>
    <pc:docChg chg="modSld">
      <pc:chgData name="Ting Liu" userId="5a0c20175071b093" providerId="LiveId" clId="{0F5D56CE-53B2-4243-8D3D-3995E6517A46}" dt="2022-09-02T20:33:44.870" v="0" actId="1076"/>
      <pc:docMkLst>
        <pc:docMk/>
      </pc:docMkLst>
      <pc:sldChg chg="modSp mod">
        <pc:chgData name="Ting Liu" userId="5a0c20175071b093" providerId="LiveId" clId="{0F5D56CE-53B2-4243-8D3D-3995E6517A46}" dt="2022-09-02T20:33:44.870" v="0" actId="1076"/>
        <pc:sldMkLst>
          <pc:docMk/>
          <pc:sldMk cId="1920106262" sldId="403"/>
        </pc:sldMkLst>
        <pc:spChg chg="mod">
          <ac:chgData name="Ting Liu" userId="5a0c20175071b093" providerId="LiveId" clId="{0F5D56CE-53B2-4243-8D3D-3995E6517A46}" dt="2022-09-02T20:33:44.870" v="0" actId="1076"/>
          <ac:spMkLst>
            <pc:docMk/>
            <pc:sldMk cId="1920106262" sldId="403"/>
            <ac:spMk id="9" creationId="{00000000-0000-0000-0000-000000000000}"/>
          </ac:spMkLst>
        </pc:spChg>
      </pc:sldChg>
    </pc:docChg>
  </pc:docChgLst>
  <pc:docChgLst>
    <pc:chgData name="Ting Liu" userId="5a0c20175071b093" providerId="LiveId" clId="{11761D9B-8C85-4DF2-ADD8-20C3E406501A}"/>
    <pc:docChg chg="custSel addSld modSld">
      <pc:chgData name="Ting Liu" userId="5a0c20175071b093" providerId="LiveId" clId="{11761D9B-8C85-4DF2-ADD8-20C3E406501A}" dt="2022-03-22T18:23:13.537" v="1788" actId="14734"/>
      <pc:docMkLst>
        <pc:docMk/>
      </pc:docMkLst>
      <pc:sldChg chg="modSp mod">
        <pc:chgData name="Ting Liu" userId="5a0c20175071b093" providerId="LiveId" clId="{11761D9B-8C85-4DF2-ADD8-20C3E406501A}" dt="2022-03-22T18:23:13.537" v="1788" actId="14734"/>
        <pc:sldMkLst>
          <pc:docMk/>
          <pc:sldMk cId="2072423468" sldId="389"/>
        </pc:sldMkLst>
        <pc:graphicFrameChg chg="modGraphic">
          <ac:chgData name="Ting Liu" userId="5a0c20175071b093" providerId="LiveId" clId="{11761D9B-8C85-4DF2-ADD8-20C3E406501A}" dt="2022-03-22T18:23:13.537" v="1788" actId="14734"/>
          <ac:graphicFrameMkLst>
            <pc:docMk/>
            <pc:sldMk cId="2072423468" sldId="389"/>
            <ac:graphicFrameMk id="2" creationId="{140D22EE-A1EF-4D7A-A7FE-47CA6E7B5987}"/>
          </ac:graphicFrameMkLst>
        </pc:graphicFrameChg>
      </pc:sldChg>
      <pc:sldChg chg="delSp modSp add mod">
        <pc:chgData name="Ting Liu" userId="5a0c20175071b093" providerId="LiveId" clId="{11761D9B-8C85-4DF2-ADD8-20C3E406501A}" dt="2022-03-22T16:49:28.959" v="852" actId="20577"/>
        <pc:sldMkLst>
          <pc:docMk/>
          <pc:sldMk cId="309090679" sldId="390"/>
        </pc:sldMkLst>
        <pc:spChg chg="mod">
          <ac:chgData name="Ting Liu" userId="5a0c20175071b093" providerId="LiveId" clId="{11761D9B-8C85-4DF2-ADD8-20C3E406501A}" dt="2022-03-22T16:49:28.959" v="852" actId="20577"/>
          <ac:spMkLst>
            <pc:docMk/>
            <pc:sldMk cId="309090679" sldId="390"/>
            <ac:spMk id="3" creationId="{9629855D-1B2D-45F9-8721-CC34B88363AA}"/>
          </ac:spMkLst>
        </pc:spChg>
        <pc:spChg chg="mod">
          <ac:chgData name="Ting Liu" userId="5a0c20175071b093" providerId="LiveId" clId="{11761D9B-8C85-4DF2-ADD8-20C3E406501A}" dt="2022-03-22T16:44:35.014" v="27" actId="20577"/>
          <ac:spMkLst>
            <pc:docMk/>
            <pc:sldMk cId="309090679" sldId="390"/>
            <ac:spMk id="9" creationId="{00000000-0000-0000-0000-000000000000}"/>
          </ac:spMkLst>
        </pc:spChg>
        <pc:graphicFrameChg chg="del">
          <ac:chgData name="Ting Liu" userId="5a0c20175071b093" providerId="LiveId" clId="{11761D9B-8C85-4DF2-ADD8-20C3E406501A}" dt="2022-03-22T16:44:38.259" v="28" actId="478"/>
          <ac:graphicFrameMkLst>
            <pc:docMk/>
            <pc:sldMk cId="309090679" sldId="390"/>
            <ac:graphicFrameMk id="2" creationId="{140D22EE-A1EF-4D7A-A7FE-47CA6E7B5987}"/>
          </ac:graphicFrameMkLst>
        </pc:graphicFrameChg>
      </pc:sldChg>
      <pc:sldChg chg="modSp add mod">
        <pc:chgData name="Ting Liu" userId="5a0c20175071b093" providerId="LiveId" clId="{11761D9B-8C85-4DF2-ADD8-20C3E406501A}" dt="2022-03-22T17:00:45.935" v="1785" actId="20577"/>
        <pc:sldMkLst>
          <pc:docMk/>
          <pc:sldMk cId="4221914421" sldId="391"/>
        </pc:sldMkLst>
        <pc:spChg chg="mod">
          <ac:chgData name="Ting Liu" userId="5a0c20175071b093" providerId="LiveId" clId="{11761D9B-8C85-4DF2-ADD8-20C3E406501A}" dt="2022-03-22T17:00:45.935" v="1785" actId="20577"/>
          <ac:spMkLst>
            <pc:docMk/>
            <pc:sldMk cId="4221914421" sldId="391"/>
            <ac:spMk id="3" creationId="{9629855D-1B2D-45F9-8721-CC34B88363AA}"/>
          </ac:spMkLst>
        </pc:spChg>
        <pc:spChg chg="mod">
          <ac:chgData name="Ting Liu" userId="5a0c20175071b093" providerId="LiveId" clId="{11761D9B-8C85-4DF2-ADD8-20C3E406501A}" dt="2022-03-22T16:54:23.160" v="1007" actId="20577"/>
          <ac:spMkLst>
            <pc:docMk/>
            <pc:sldMk cId="4221914421" sldId="391"/>
            <ac:spMk id="9" creationId="{00000000-0000-0000-0000-000000000000}"/>
          </ac:spMkLst>
        </pc:spChg>
      </pc:sldChg>
    </pc:docChg>
  </pc:docChgLst>
  <pc:docChgLst>
    <pc:chgData name="Ting Liu" userId="5a0c20175071b093" providerId="LiveId" clId="{AE92C72F-4D41-42E3-8BBF-D149443A1082}"/>
    <pc:docChg chg="custSel addSld delSld modSld">
      <pc:chgData name="Ting Liu" userId="5a0c20175071b093" providerId="LiveId" clId="{AE92C72F-4D41-42E3-8BBF-D149443A1082}" dt="2022-09-20T16:05:56.005" v="1086" actId="20577"/>
      <pc:docMkLst>
        <pc:docMk/>
      </pc:docMkLst>
      <pc:sldChg chg="addSp delSp modSp mod">
        <pc:chgData name="Ting Liu" userId="5a0c20175071b093" providerId="LiveId" clId="{AE92C72F-4D41-42E3-8BBF-D149443A1082}" dt="2022-09-20T15:57:31.159" v="549" actId="207"/>
        <pc:sldMkLst>
          <pc:docMk/>
          <pc:sldMk cId="3967316078" sldId="399"/>
        </pc:sldMkLst>
        <pc:spChg chg="del">
          <ac:chgData name="Ting Liu" userId="5a0c20175071b093" providerId="LiveId" clId="{AE92C72F-4D41-42E3-8BBF-D149443A1082}" dt="2022-09-20T15:53:21.450" v="273" actId="478"/>
          <ac:spMkLst>
            <pc:docMk/>
            <pc:sldMk cId="3967316078" sldId="399"/>
            <ac:spMk id="3" creationId="{B5677572-A598-71BE-FAF8-AD0A90FF4708}"/>
          </ac:spMkLst>
        </pc:spChg>
        <pc:spChg chg="add mod">
          <ac:chgData name="Ting Liu" userId="5a0c20175071b093" providerId="LiveId" clId="{AE92C72F-4D41-42E3-8BBF-D149443A1082}" dt="2022-09-20T15:56:09.492" v="448" actId="1076"/>
          <ac:spMkLst>
            <pc:docMk/>
            <pc:sldMk cId="3967316078" sldId="399"/>
            <ac:spMk id="5" creationId="{15A5C061-0873-5F98-7D06-E87485A96E6D}"/>
          </ac:spMkLst>
        </pc:spChg>
        <pc:spChg chg="del">
          <ac:chgData name="Ting Liu" userId="5a0c20175071b093" providerId="LiveId" clId="{AE92C72F-4D41-42E3-8BBF-D149443A1082}" dt="2022-09-20T15:53:22.826" v="274" actId="478"/>
          <ac:spMkLst>
            <pc:docMk/>
            <pc:sldMk cId="3967316078" sldId="399"/>
            <ac:spMk id="8" creationId="{17CA8EC7-9498-CA22-54DF-B5E17C7AE60A}"/>
          </ac:spMkLst>
        </pc:spChg>
        <pc:spChg chg="mod">
          <ac:chgData name="Ting Liu" userId="5a0c20175071b093" providerId="LiveId" clId="{AE92C72F-4D41-42E3-8BBF-D149443A1082}" dt="2022-09-20T15:53:17.603" v="270" actId="20577"/>
          <ac:spMkLst>
            <pc:docMk/>
            <pc:sldMk cId="3967316078" sldId="399"/>
            <ac:spMk id="9" creationId="{00000000-0000-0000-0000-000000000000}"/>
          </ac:spMkLst>
        </pc:spChg>
        <pc:graphicFrameChg chg="add mod modGraphic">
          <ac:chgData name="Ting Liu" userId="5a0c20175071b093" providerId="LiveId" clId="{AE92C72F-4D41-42E3-8BBF-D149443A1082}" dt="2022-09-20T15:57:31.159" v="549" actId="207"/>
          <ac:graphicFrameMkLst>
            <pc:docMk/>
            <pc:sldMk cId="3967316078" sldId="399"/>
            <ac:graphicFrameMk id="4" creationId="{C2F521D0-21A2-9D71-1E01-72E54CCF3FCA}"/>
          </ac:graphicFrameMkLst>
        </pc:graphicFrameChg>
        <pc:picChg chg="del">
          <ac:chgData name="Ting Liu" userId="5a0c20175071b093" providerId="LiveId" clId="{AE92C72F-4D41-42E3-8BBF-D149443A1082}" dt="2022-09-20T15:53:19.411" v="271" actId="478"/>
          <ac:picMkLst>
            <pc:docMk/>
            <pc:sldMk cId="3967316078" sldId="399"/>
            <ac:picMk id="2" creationId="{86F049BE-34F0-76D5-D976-8991F422D0BC}"/>
          </ac:picMkLst>
        </pc:picChg>
        <pc:picChg chg="del">
          <ac:chgData name="Ting Liu" userId="5a0c20175071b093" providerId="LiveId" clId="{AE92C72F-4D41-42E3-8BBF-D149443A1082}" dt="2022-09-20T15:53:19.970" v="272" actId="478"/>
          <ac:picMkLst>
            <pc:docMk/>
            <pc:sldMk cId="3967316078" sldId="399"/>
            <ac:picMk id="7" creationId="{A5E16EF3-9C86-1AE0-A01B-35341655986C}"/>
          </ac:picMkLst>
        </pc:picChg>
      </pc:sldChg>
      <pc:sldChg chg="addSp delSp modSp mod">
        <pc:chgData name="Ting Liu" userId="5a0c20175071b093" providerId="LiveId" clId="{AE92C72F-4D41-42E3-8BBF-D149443A1082}" dt="2022-09-20T15:57:57.403" v="588" actId="20577"/>
        <pc:sldMkLst>
          <pc:docMk/>
          <pc:sldMk cId="3804221126" sldId="400"/>
        </pc:sldMkLst>
        <pc:spChg chg="mod">
          <ac:chgData name="Ting Liu" userId="5a0c20175071b093" providerId="LiveId" clId="{AE92C72F-4D41-42E3-8BBF-D149443A1082}" dt="2022-09-20T15:57:57.403" v="588" actId="20577"/>
          <ac:spMkLst>
            <pc:docMk/>
            <pc:sldMk cId="3804221126" sldId="400"/>
            <ac:spMk id="9" creationId="{00000000-0000-0000-0000-000000000000}"/>
          </ac:spMkLst>
        </pc:spChg>
        <pc:spChg chg="del">
          <ac:chgData name="Ting Liu" userId="5a0c20175071b093" providerId="LiveId" clId="{AE92C72F-4D41-42E3-8BBF-D149443A1082}" dt="2022-09-20T15:57:43.723" v="553" actId="478"/>
          <ac:spMkLst>
            <pc:docMk/>
            <pc:sldMk cId="3804221126" sldId="400"/>
            <ac:spMk id="11" creationId="{AF230293-D8A0-E974-C426-73DB4EC246EE}"/>
          </ac:spMkLst>
        </pc:spChg>
        <pc:spChg chg="del">
          <ac:chgData name="Ting Liu" userId="5a0c20175071b093" providerId="LiveId" clId="{AE92C72F-4D41-42E3-8BBF-D149443A1082}" dt="2022-09-20T15:57:42.467" v="552" actId="478"/>
          <ac:spMkLst>
            <pc:docMk/>
            <pc:sldMk cId="3804221126" sldId="400"/>
            <ac:spMk id="12" creationId="{53D1ADA1-B9DC-5B61-E0AC-B72F9D9F505F}"/>
          </ac:spMkLst>
        </pc:spChg>
        <pc:picChg chg="add mod">
          <ac:chgData name="Ting Liu" userId="5a0c20175071b093" providerId="LiveId" clId="{AE92C72F-4D41-42E3-8BBF-D149443A1082}" dt="2022-09-20T15:57:46.026" v="555" actId="1076"/>
          <ac:picMkLst>
            <pc:docMk/>
            <pc:sldMk cId="3804221126" sldId="400"/>
            <ac:picMk id="3" creationId="{4F5AFD8C-68D1-28A2-8476-7034F3BD8072}"/>
          </ac:picMkLst>
        </pc:picChg>
        <pc:picChg chg="del">
          <ac:chgData name="Ting Liu" userId="5a0c20175071b093" providerId="LiveId" clId="{AE92C72F-4D41-42E3-8BBF-D149443A1082}" dt="2022-09-20T15:57:39.851" v="550" actId="478"/>
          <ac:picMkLst>
            <pc:docMk/>
            <pc:sldMk cId="3804221126" sldId="400"/>
            <ac:picMk id="5" creationId="{6E22DCDB-D032-FD24-21AB-5D09A4A5240C}"/>
          </ac:picMkLst>
        </pc:picChg>
        <pc:picChg chg="del">
          <ac:chgData name="Ting Liu" userId="5a0c20175071b093" providerId="LiveId" clId="{AE92C72F-4D41-42E3-8BBF-D149443A1082}" dt="2022-09-20T15:57:41.187" v="551" actId="478"/>
          <ac:picMkLst>
            <pc:docMk/>
            <pc:sldMk cId="3804221126" sldId="400"/>
            <ac:picMk id="10" creationId="{741D54A8-87D9-82BC-EFAB-8E617180F9BB}"/>
          </ac:picMkLst>
        </pc:picChg>
      </pc:sldChg>
      <pc:sldChg chg="addSp delSp modSp mod">
        <pc:chgData name="Ting Liu" userId="5a0c20175071b093" providerId="LiveId" clId="{AE92C72F-4D41-42E3-8BBF-D149443A1082}" dt="2022-09-20T15:58:49.842" v="730" actId="1076"/>
        <pc:sldMkLst>
          <pc:docMk/>
          <pc:sldMk cId="170511595" sldId="401"/>
        </pc:sldMkLst>
        <pc:spChg chg="mod">
          <ac:chgData name="Ting Liu" userId="5a0c20175071b093" providerId="LiveId" clId="{AE92C72F-4D41-42E3-8BBF-D149443A1082}" dt="2022-09-20T15:58:42.603" v="726" actId="20577"/>
          <ac:spMkLst>
            <pc:docMk/>
            <pc:sldMk cId="170511595" sldId="401"/>
            <ac:spMk id="9" creationId="{00000000-0000-0000-0000-000000000000}"/>
          </ac:spMkLst>
        </pc:spChg>
        <pc:spChg chg="del">
          <ac:chgData name="Ting Liu" userId="5a0c20175071b093" providerId="LiveId" clId="{AE92C72F-4D41-42E3-8BBF-D149443A1082}" dt="2022-09-20T15:58:04.899" v="593" actId="478"/>
          <ac:spMkLst>
            <pc:docMk/>
            <pc:sldMk cId="170511595" sldId="401"/>
            <ac:spMk id="11" creationId="{AF230293-D8A0-E974-C426-73DB4EC246EE}"/>
          </ac:spMkLst>
        </pc:spChg>
        <pc:spChg chg="del">
          <ac:chgData name="Ting Liu" userId="5a0c20175071b093" providerId="LiveId" clId="{AE92C72F-4D41-42E3-8BBF-D149443A1082}" dt="2022-09-20T15:58:04.115" v="592" actId="478"/>
          <ac:spMkLst>
            <pc:docMk/>
            <pc:sldMk cId="170511595" sldId="401"/>
            <ac:spMk id="12" creationId="{53D1ADA1-B9DC-5B61-E0AC-B72F9D9F505F}"/>
          </ac:spMkLst>
        </pc:spChg>
        <pc:picChg chg="del mod">
          <ac:chgData name="Ting Liu" userId="5a0c20175071b093" providerId="LiveId" clId="{AE92C72F-4D41-42E3-8BBF-D149443A1082}" dt="2022-09-20T15:58:02.883" v="591" actId="478"/>
          <ac:picMkLst>
            <pc:docMk/>
            <pc:sldMk cId="170511595" sldId="401"/>
            <ac:picMk id="3" creationId="{2CAE8170-F625-B0E6-E672-3B2E065C7AE4}"/>
          </ac:picMkLst>
        </pc:picChg>
        <pc:picChg chg="add mod">
          <ac:chgData name="Ting Liu" userId="5a0c20175071b093" providerId="LiveId" clId="{AE92C72F-4D41-42E3-8BBF-D149443A1082}" dt="2022-09-20T15:58:49.842" v="730" actId="1076"/>
          <ac:picMkLst>
            <pc:docMk/>
            <pc:sldMk cId="170511595" sldId="401"/>
            <ac:picMk id="4" creationId="{E6E5544A-16A9-7F9D-8687-7B3342C3E779}"/>
          </ac:picMkLst>
        </pc:picChg>
        <pc:picChg chg="del">
          <ac:chgData name="Ting Liu" userId="5a0c20175071b093" providerId="LiveId" clId="{AE92C72F-4D41-42E3-8BBF-D149443A1082}" dt="2022-09-20T15:58:01.955" v="589" actId="478"/>
          <ac:picMkLst>
            <pc:docMk/>
            <pc:sldMk cId="170511595" sldId="401"/>
            <ac:picMk id="6" creationId="{617D6476-68F9-8D0F-D277-516E9573D518}"/>
          </ac:picMkLst>
        </pc:picChg>
      </pc:sldChg>
      <pc:sldChg chg="del">
        <pc:chgData name="Ting Liu" userId="5a0c20175071b093" providerId="LiveId" clId="{AE92C72F-4D41-42E3-8BBF-D149443A1082}" dt="2022-09-20T15:58:56.556" v="731" actId="47"/>
        <pc:sldMkLst>
          <pc:docMk/>
          <pc:sldMk cId="4196814500" sldId="402"/>
        </pc:sldMkLst>
      </pc:sldChg>
      <pc:sldChg chg="addSp delSp modSp add mod">
        <pc:chgData name="Ting Liu" userId="5a0c20175071b093" providerId="LiveId" clId="{AE92C72F-4D41-42E3-8BBF-D149443A1082}" dt="2022-09-20T15:59:34.671" v="796" actId="1076"/>
        <pc:sldMkLst>
          <pc:docMk/>
          <pc:sldMk cId="4257869260" sldId="402"/>
        </pc:sldMkLst>
        <pc:spChg chg="mod">
          <ac:chgData name="Ting Liu" userId="5a0c20175071b093" providerId="LiveId" clId="{AE92C72F-4D41-42E3-8BBF-D149443A1082}" dt="2022-09-20T15:59:22.532" v="791" actId="20577"/>
          <ac:spMkLst>
            <pc:docMk/>
            <pc:sldMk cId="4257869260" sldId="402"/>
            <ac:spMk id="9" creationId="{00000000-0000-0000-0000-000000000000}"/>
          </ac:spMkLst>
        </pc:spChg>
        <pc:picChg chg="add mod">
          <ac:chgData name="Ting Liu" userId="5a0c20175071b093" providerId="LiveId" clId="{AE92C72F-4D41-42E3-8BBF-D149443A1082}" dt="2022-09-20T15:59:34.671" v="796" actId="1076"/>
          <ac:picMkLst>
            <pc:docMk/>
            <pc:sldMk cId="4257869260" sldId="402"/>
            <ac:picMk id="3" creationId="{1B0323DC-CF4A-7B89-B152-6BDE61A9E7B4}"/>
          </ac:picMkLst>
        </pc:picChg>
        <pc:picChg chg="del">
          <ac:chgData name="Ting Liu" userId="5a0c20175071b093" providerId="LiveId" clId="{AE92C72F-4D41-42E3-8BBF-D149443A1082}" dt="2022-09-20T15:59:26.011" v="792" actId="478"/>
          <ac:picMkLst>
            <pc:docMk/>
            <pc:sldMk cId="4257869260" sldId="402"/>
            <ac:picMk id="4" creationId="{E6E5544A-16A9-7F9D-8687-7B3342C3E779}"/>
          </ac:picMkLst>
        </pc:picChg>
      </pc:sldChg>
      <pc:sldChg chg="del">
        <pc:chgData name="Ting Liu" userId="5a0c20175071b093" providerId="LiveId" clId="{AE92C72F-4D41-42E3-8BBF-D149443A1082}" dt="2022-09-20T15:58:56.868" v="732" actId="47"/>
        <pc:sldMkLst>
          <pc:docMk/>
          <pc:sldMk cId="1920106262" sldId="403"/>
        </pc:sldMkLst>
      </pc:sldChg>
      <pc:sldChg chg="delSp modSp add mod">
        <pc:chgData name="Ting Liu" userId="5a0c20175071b093" providerId="LiveId" clId="{AE92C72F-4D41-42E3-8BBF-D149443A1082}" dt="2022-09-20T16:05:56.005" v="1086" actId="20577"/>
        <pc:sldMkLst>
          <pc:docMk/>
          <pc:sldMk cId="3942249518" sldId="403"/>
        </pc:sldMkLst>
        <pc:spChg chg="del">
          <ac:chgData name="Ting Liu" userId="5a0c20175071b093" providerId="LiveId" clId="{AE92C72F-4D41-42E3-8BBF-D149443A1082}" dt="2022-09-20T16:01:16.333" v="830" actId="478"/>
          <ac:spMkLst>
            <pc:docMk/>
            <pc:sldMk cId="3942249518" sldId="403"/>
            <ac:spMk id="5" creationId="{15A5C061-0873-5F98-7D06-E87485A96E6D}"/>
          </ac:spMkLst>
        </pc:spChg>
        <pc:spChg chg="mod">
          <ac:chgData name="Ting Liu" userId="5a0c20175071b093" providerId="LiveId" clId="{AE92C72F-4D41-42E3-8BBF-D149443A1082}" dt="2022-09-20T16:01:12.292" v="829" actId="20577"/>
          <ac:spMkLst>
            <pc:docMk/>
            <pc:sldMk cId="3942249518" sldId="403"/>
            <ac:spMk id="9" creationId="{00000000-0000-0000-0000-000000000000}"/>
          </ac:spMkLst>
        </pc:spChg>
        <pc:graphicFrameChg chg="mod modGraphic">
          <ac:chgData name="Ting Liu" userId="5a0c20175071b093" providerId="LiveId" clId="{AE92C72F-4D41-42E3-8BBF-D149443A1082}" dt="2022-09-20T16:05:56.005" v="1086" actId="20577"/>
          <ac:graphicFrameMkLst>
            <pc:docMk/>
            <pc:sldMk cId="3942249518" sldId="403"/>
            <ac:graphicFrameMk id="4" creationId="{C2F521D0-21A2-9D71-1E01-72E54CCF3FCA}"/>
          </ac:graphicFrameMkLst>
        </pc:graphicFrameChg>
      </pc:sldChg>
      <pc:sldChg chg="del">
        <pc:chgData name="Ting Liu" userId="5a0c20175071b093" providerId="LiveId" clId="{AE92C72F-4D41-42E3-8BBF-D149443A1082}" dt="2022-09-20T15:58:57.269" v="733" actId="47"/>
        <pc:sldMkLst>
          <pc:docMk/>
          <pc:sldMk cId="3330736057" sldId="405"/>
        </pc:sldMkLst>
      </pc:sldChg>
      <pc:sldChg chg="del">
        <pc:chgData name="Ting Liu" userId="5a0c20175071b093" providerId="LiveId" clId="{AE92C72F-4D41-42E3-8BBF-D149443A1082}" dt="2022-09-20T15:58:57.731" v="734" actId="47"/>
        <pc:sldMkLst>
          <pc:docMk/>
          <pc:sldMk cId="909375515" sldId="406"/>
        </pc:sldMkLst>
      </pc:sldChg>
      <pc:sldChg chg="del">
        <pc:chgData name="Ting Liu" userId="5a0c20175071b093" providerId="LiveId" clId="{AE92C72F-4D41-42E3-8BBF-D149443A1082}" dt="2022-09-20T15:58:58.147" v="735" actId="47"/>
        <pc:sldMkLst>
          <pc:docMk/>
          <pc:sldMk cId="313215755" sldId="407"/>
        </pc:sldMkLst>
      </pc:sldChg>
      <pc:sldChg chg="del">
        <pc:chgData name="Ting Liu" userId="5a0c20175071b093" providerId="LiveId" clId="{AE92C72F-4D41-42E3-8BBF-D149443A1082}" dt="2022-09-20T15:58:58.507" v="736" actId="47"/>
        <pc:sldMkLst>
          <pc:docMk/>
          <pc:sldMk cId="673371254" sldId="408"/>
        </pc:sldMkLst>
      </pc:sldChg>
      <pc:sldChg chg="del">
        <pc:chgData name="Ting Liu" userId="5a0c20175071b093" providerId="LiveId" clId="{AE92C72F-4D41-42E3-8BBF-D149443A1082}" dt="2022-09-20T15:58:58.995" v="737" actId="47"/>
        <pc:sldMkLst>
          <pc:docMk/>
          <pc:sldMk cId="93939596" sldId="409"/>
        </pc:sldMkLst>
      </pc:sldChg>
      <pc:sldChg chg="del">
        <pc:chgData name="Ting Liu" userId="5a0c20175071b093" providerId="LiveId" clId="{AE92C72F-4D41-42E3-8BBF-D149443A1082}" dt="2022-09-20T15:58:59.355" v="738" actId="47"/>
        <pc:sldMkLst>
          <pc:docMk/>
          <pc:sldMk cId="3631457961" sldId="410"/>
        </pc:sldMkLst>
      </pc:sldChg>
      <pc:sldChg chg="del">
        <pc:chgData name="Ting Liu" userId="5a0c20175071b093" providerId="LiveId" clId="{AE92C72F-4D41-42E3-8BBF-D149443A1082}" dt="2022-09-20T15:58:59.707" v="739" actId="47"/>
        <pc:sldMkLst>
          <pc:docMk/>
          <pc:sldMk cId="3922747922" sldId="411"/>
        </pc:sldMkLst>
      </pc:sldChg>
      <pc:sldChg chg="del">
        <pc:chgData name="Ting Liu" userId="5a0c20175071b093" providerId="LiveId" clId="{AE92C72F-4D41-42E3-8BBF-D149443A1082}" dt="2022-09-20T15:59:00.550" v="740" actId="47"/>
        <pc:sldMkLst>
          <pc:docMk/>
          <pc:sldMk cId="1983219664" sldId="412"/>
        </pc:sldMkLst>
      </pc:sldChg>
    </pc:docChg>
  </pc:docChgLst>
  <pc:docChgLst>
    <pc:chgData name="Ting Liu" userId="5a0c20175071b093" providerId="LiveId" clId="{FE6BDAA6-E724-4640-865C-F660E2276E57}"/>
    <pc:docChg chg="undo custSel addSld delSld modSld">
      <pc:chgData name="Ting Liu" userId="5a0c20175071b093" providerId="LiveId" clId="{FE6BDAA6-E724-4640-865C-F660E2276E57}" dt="2022-08-23T05:11:43.850" v="613" actId="166"/>
      <pc:docMkLst>
        <pc:docMk/>
      </pc:docMkLst>
      <pc:sldChg chg="addSp delSp modSp mod">
        <pc:chgData name="Ting Liu" userId="5a0c20175071b093" providerId="LiveId" clId="{FE6BDAA6-E724-4640-865C-F660E2276E57}" dt="2022-08-23T04:47:08.016" v="153" actId="20577"/>
        <pc:sldMkLst>
          <pc:docMk/>
          <pc:sldMk cId="3967316078" sldId="399"/>
        </pc:sldMkLst>
        <pc:spChg chg="add mod">
          <ac:chgData name="Ting Liu" userId="5a0c20175071b093" providerId="LiveId" clId="{FE6BDAA6-E724-4640-865C-F660E2276E57}" dt="2022-08-23T04:47:08.016" v="153" actId="20577"/>
          <ac:spMkLst>
            <pc:docMk/>
            <pc:sldMk cId="3967316078" sldId="399"/>
            <ac:spMk id="3" creationId="{B5677572-A598-71BE-FAF8-AD0A90FF4708}"/>
          </ac:spMkLst>
        </pc:spChg>
        <pc:spChg chg="del">
          <ac:chgData name="Ting Liu" userId="5a0c20175071b093" providerId="LiveId" clId="{FE6BDAA6-E724-4640-865C-F660E2276E57}" dt="2022-08-23T04:46:09.104" v="75" actId="478"/>
          <ac:spMkLst>
            <pc:docMk/>
            <pc:sldMk cId="3967316078" sldId="399"/>
            <ac:spMk id="5" creationId="{5DF5DC62-21EC-BB39-F687-0D6E12757139}"/>
          </ac:spMkLst>
        </pc:spChg>
        <pc:spChg chg="del">
          <ac:chgData name="Ting Liu" userId="5a0c20175071b093" providerId="LiveId" clId="{FE6BDAA6-E724-4640-865C-F660E2276E57}" dt="2022-08-23T04:46:12.200" v="77" actId="478"/>
          <ac:spMkLst>
            <pc:docMk/>
            <pc:sldMk cId="3967316078" sldId="399"/>
            <ac:spMk id="6" creationId="{9080ACCC-33BA-08C8-F4A8-C7C3E98CF13C}"/>
          </ac:spMkLst>
        </pc:spChg>
        <pc:spChg chg="add mod">
          <ac:chgData name="Ting Liu" userId="5a0c20175071b093" providerId="LiveId" clId="{FE6BDAA6-E724-4640-865C-F660E2276E57}" dt="2022-08-23T04:46:17.469" v="79"/>
          <ac:spMkLst>
            <pc:docMk/>
            <pc:sldMk cId="3967316078" sldId="399"/>
            <ac:spMk id="8" creationId="{17CA8EC7-9498-CA22-54DF-B5E17C7AE60A}"/>
          </ac:spMkLst>
        </pc:spChg>
        <pc:spChg chg="mod">
          <ac:chgData name="Ting Liu" userId="5a0c20175071b093" providerId="LiveId" clId="{FE6BDAA6-E724-4640-865C-F660E2276E57}" dt="2022-08-23T04:46:06.144" v="74"/>
          <ac:spMkLst>
            <pc:docMk/>
            <pc:sldMk cId="3967316078" sldId="399"/>
            <ac:spMk id="9" creationId="{00000000-0000-0000-0000-000000000000}"/>
          </ac:spMkLst>
        </pc:spChg>
        <pc:spChg chg="add del mod">
          <ac:chgData name="Ting Liu" userId="5a0c20175071b093" providerId="LiveId" clId="{FE6BDAA6-E724-4640-865C-F660E2276E57}" dt="2022-08-23T04:46:26.817" v="81" actId="478"/>
          <ac:spMkLst>
            <pc:docMk/>
            <pc:sldMk cId="3967316078" sldId="399"/>
            <ac:spMk id="10" creationId="{ECF609CC-5CAD-4DF1-3D0D-156D6F3C1F04}"/>
          </ac:spMkLst>
        </pc:spChg>
        <pc:picChg chg="add mod">
          <ac:chgData name="Ting Liu" userId="5a0c20175071b093" providerId="LiveId" clId="{FE6BDAA6-E724-4640-865C-F660E2276E57}" dt="2022-08-23T04:46:17.469" v="79"/>
          <ac:picMkLst>
            <pc:docMk/>
            <pc:sldMk cId="3967316078" sldId="399"/>
            <ac:picMk id="2" creationId="{86F049BE-34F0-76D5-D976-8991F422D0BC}"/>
          </ac:picMkLst>
        </pc:picChg>
        <pc:picChg chg="del">
          <ac:chgData name="Ting Liu" userId="5a0c20175071b093" providerId="LiveId" clId="{FE6BDAA6-E724-4640-865C-F660E2276E57}" dt="2022-08-23T04:46:09.799" v="76" actId="478"/>
          <ac:picMkLst>
            <pc:docMk/>
            <pc:sldMk cId="3967316078" sldId="399"/>
            <ac:picMk id="4" creationId="{E1C89FDF-6CE2-1E95-6C98-B68F7BF0EC1F}"/>
          </ac:picMkLst>
        </pc:picChg>
        <pc:picChg chg="add mod">
          <ac:chgData name="Ting Liu" userId="5a0c20175071b093" providerId="LiveId" clId="{FE6BDAA6-E724-4640-865C-F660E2276E57}" dt="2022-08-23T04:46:17.469" v="79"/>
          <ac:picMkLst>
            <pc:docMk/>
            <pc:sldMk cId="3967316078" sldId="399"/>
            <ac:picMk id="7" creationId="{A5E16EF3-9C86-1AE0-A01B-35341655986C}"/>
          </ac:picMkLst>
        </pc:picChg>
        <pc:picChg chg="del">
          <ac:chgData name="Ting Liu" userId="5a0c20175071b093" providerId="LiveId" clId="{FE6BDAA6-E724-4640-865C-F660E2276E57}" dt="2022-08-23T04:46:12.735" v="78" actId="478"/>
          <ac:picMkLst>
            <pc:docMk/>
            <pc:sldMk cId="3967316078" sldId="399"/>
            <ac:picMk id="11" creationId="{7D941E6B-C3D7-A22C-ABEA-4004041E1BF5}"/>
          </ac:picMkLst>
        </pc:picChg>
      </pc:sldChg>
      <pc:sldChg chg="del">
        <pc:chgData name="Ting Liu" userId="5a0c20175071b093" providerId="LiveId" clId="{FE6BDAA6-E724-4640-865C-F660E2276E57}" dt="2022-08-23T04:47:12.500" v="154" actId="47"/>
        <pc:sldMkLst>
          <pc:docMk/>
          <pc:sldMk cId="1333112765" sldId="400"/>
        </pc:sldMkLst>
      </pc:sldChg>
      <pc:sldChg chg="addSp delSp modSp add mod">
        <pc:chgData name="Ting Liu" userId="5a0c20175071b093" providerId="LiveId" clId="{FE6BDAA6-E724-4640-865C-F660E2276E57}" dt="2022-08-23T05:10:41.932" v="593" actId="1076"/>
        <pc:sldMkLst>
          <pc:docMk/>
          <pc:sldMk cId="3804221126" sldId="400"/>
        </pc:sldMkLst>
        <pc:spChg chg="del">
          <ac:chgData name="Ting Liu" userId="5a0c20175071b093" providerId="LiveId" clId="{FE6BDAA6-E724-4640-865C-F660E2276E57}" dt="2022-08-23T04:48:28.704" v="161" actId="478"/>
          <ac:spMkLst>
            <pc:docMk/>
            <pc:sldMk cId="3804221126" sldId="400"/>
            <ac:spMk id="3" creationId="{B5677572-A598-71BE-FAF8-AD0A90FF4708}"/>
          </ac:spMkLst>
        </pc:spChg>
        <pc:spChg chg="del">
          <ac:chgData name="Ting Liu" userId="5a0c20175071b093" providerId="LiveId" clId="{FE6BDAA6-E724-4640-865C-F660E2276E57}" dt="2022-08-23T04:48:27.120" v="160" actId="478"/>
          <ac:spMkLst>
            <pc:docMk/>
            <pc:sldMk cId="3804221126" sldId="400"/>
            <ac:spMk id="8" creationId="{17CA8EC7-9498-CA22-54DF-B5E17C7AE60A}"/>
          </ac:spMkLst>
        </pc:spChg>
        <pc:spChg chg="mod">
          <ac:chgData name="Ting Liu" userId="5a0c20175071b093" providerId="LiveId" clId="{FE6BDAA6-E724-4640-865C-F660E2276E57}" dt="2022-08-23T04:52:15.909" v="270"/>
          <ac:spMkLst>
            <pc:docMk/>
            <pc:sldMk cId="3804221126" sldId="400"/>
            <ac:spMk id="9" creationId="{00000000-0000-0000-0000-000000000000}"/>
          </ac:spMkLst>
        </pc:spChg>
        <pc:spChg chg="add mod">
          <ac:chgData name="Ting Liu" userId="5a0c20175071b093" providerId="LiveId" clId="{FE6BDAA6-E724-4640-865C-F660E2276E57}" dt="2022-08-23T04:50:38.658" v="233" actId="1076"/>
          <ac:spMkLst>
            <pc:docMk/>
            <pc:sldMk cId="3804221126" sldId="400"/>
            <ac:spMk id="11" creationId="{AF230293-D8A0-E974-C426-73DB4EC246EE}"/>
          </ac:spMkLst>
        </pc:spChg>
        <pc:spChg chg="add mod">
          <ac:chgData name="Ting Liu" userId="5a0c20175071b093" providerId="LiveId" clId="{FE6BDAA6-E724-4640-865C-F660E2276E57}" dt="2022-08-23T04:51:02.495" v="246" actId="20577"/>
          <ac:spMkLst>
            <pc:docMk/>
            <pc:sldMk cId="3804221126" sldId="400"/>
            <ac:spMk id="12" creationId="{53D1ADA1-B9DC-5B61-E0AC-B72F9D9F505F}"/>
          </ac:spMkLst>
        </pc:spChg>
        <pc:picChg chg="del">
          <ac:chgData name="Ting Liu" userId="5a0c20175071b093" providerId="LiveId" clId="{FE6BDAA6-E724-4640-865C-F660E2276E57}" dt="2022-08-23T04:48:25.295" v="158" actId="478"/>
          <ac:picMkLst>
            <pc:docMk/>
            <pc:sldMk cId="3804221126" sldId="400"/>
            <ac:picMk id="2" creationId="{86F049BE-34F0-76D5-D976-8991F422D0BC}"/>
          </ac:picMkLst>
        </pc:picChg>
        <pc:picChg chg="add mod modCrop">
          <ac:chgData name="Ting Liu" userId="5a0c20175071b093" providerId="LiveId" clId="{FE6BDAA6-E724-4640-865C-F660E2276E57}" dt="2022-08-23T05:10:41.932" v="593" actId="1076"/>
          <ac:picMkLst>
            <pc:docMk/>
            <pc:sldMk cId="3804221126" sldId="400"/>
            <ac:picMk id="5" creationId="{6E22DCDB-D032-FD24-21AB-5D09A4A5240C}"/>
          </ac:picMkLst>
        </pc:picChg>
        <pc:picChg chg="del">
          <ac:chgData name="Ting Liu" userId="5a0c20175071b093" providerId="LiveId" clId="{FE6BDAA6-E724-4640-865C-F660E2276E57}" dt="2022-08-23T04:48:25.903" v="159" actId="478"/>
          <ac:picMkLst>
            <pc:docMk/>
            <pc:sldMk cId="3804221126" sldId="400"/>
            <ac:picMk id="7" creationId="{A5E16EF3-9C86-1AE0-A01B-35341655986C}"/>
          </ac:picMkLst>
        </pc:picChg>
        <pc:picChg chg="add mod modCrop">
          <ac:chgData name="Ting Liu" userId="5a0c20175071b093" providerId="LiveId" clId="{FE6BDAA6-E724-4640-865C-F660E2276E57}" dt="2022-08-23T05:10:41.932" v="593" actId="1076"/>
          <ac:picMkLst>
            <pc:docMk/>
            <pc:sldMk cId="3804221126" sldId="400"/>
            <ac:picMk id="10" creationId="{741D54A8-87D9-82BC-EFAB-8E617180F9BB}"/>
          </ac:picMkLst>
        </pc:picChg>
      </pc:sldChg>
      <pc:sldChg chg="addSp delSp modSp add mod">
        <pc:chgData name="Ting Liu" userId="5a0c20175071b093" providerId="LiveId" clId="{FE6BDAA6-E724-4640-865C-F660E2276E57}" dt="2022-08-23T04:53:18.026" v="289" actId="1076"/>
        <pc:sldMkLst>
          <pc:docMk/>
          <pc:sldMk cId="170511595" sldId="401"/>
        </pc:sldMkLst>
        <pc:spChg chg="mod">
          <ac:chgData name="Ting Liu" userId="5a0c20175071b093" providerId="LiveId" clId="{FE6BDAA6-E724-4640-865C-F660E2276E57}" dt="2022-08-23T04:51:22.101" v="258" actId="20577"/>
          <ac:spMkLst>
            <pc:docMk/>
            <pc:sldMk cId="170511595" sldId="401"/>
            <ac:spMk id="9" creationId="{00000000-0000-0000-0000-000000000000}"/>
          </ac:spMkLst>
        </pc:spChg>
        <pc:spChg chg="mod">
          <ac:chgData name="Ting Liu" userId="5a0c20175071b093" providerId="LiveId" clId="{FE6BDAA6-E724-4640-865C-F660E2276E57}" dt="2022-08-23T04:53:06.594" v="285" actId="1076"/>
          <ac:spMkLst>
            <pc:docMk/>
            <pc:sldMk cId="170511595" sldId="401"/>
            <ac:spMk id="11" creationId="{AF230293-D8A0-E974-C426-73DB4EC246EE}"/>
          </ac:spMkLst>
        </pc:spChg>
        <pc:picChg chg="add mod modCrop">
          <ac:chgData name="Ting Liu" userId="5a0c20175071b093" providerId="LiveId" clId="{FE6BDAA6-E724-4640-865C-F660E2276E57}" dt="2022-08-23T04:52:57.471" v="282" actId="1076"/>
          <ac:picMkLst>
            <pc:docMk/>
            <pc:sldMk cId="170511595" sldId="401"/>
            <ac:picMk id="3" creationId="{2CAE8170-F625-B0E6-E672-3B2E065C7AE4}"/>
          </ac:picMkLst>
        </pc:picChg>
        <pc:picChg chg="del">
          <ac:chgData name="Ting Liu" userId="5a0c20175071b093" providerId="LiveId" clId="{FE6BDAA6-E724-4640-865C-F660E2276E57}" dt="2022-08-23T04:52:30.615" v="271" actId="478"/>
          <ac:picMkLst>
            <pc:docMk/>
            <pc:sldMk cId="170511595" sldId="401"/>
            <ac:picMk id="5" creationId="{6E22DCDB-D032-FD24-21AB-5D09A4A5240C}"/>
          </ac:picMkLst>
        </pc:picChg>
        <pc:picChg chg="add mod modCrop">
          <ac:chgData name="Ting Liu" userId="5a0c20175071b093" providerId="LiveId" clId="{FE6BDAA6-E724-4640-865C-F660E2276E57}" dt="2022-08-23T04:53:18.026" v="289" actId="1076"/>
          <ac:picMkLst>
            <pc:docMk/>
            <pc:sldMk cId="170511595" sldId="401"/>
            <ac:picMk id="6" creationId="{617D6476-68F9-8D0F-D277-516E9573D518}"/>
          </ac:picMkLst>
        </pc:picChg>
        <pc:picChg chg="del">
          <ac:chgData name="Ting Liu" userId="5a0c20175071b093" providerId="LiveId" clId="{FE6BDAA6-E724-4640-865C-F660E2276E57}" dt="2022-08-23T04:51:28.143" v="259" actId="478"/>
          <ac:picMkLst>
            <pc:docMk/>
            <pc:sldMk cId="170511595" sldId="401"/>
            <ac:picMk id="10" creationId="{741D54A8-87D9-82BC-EFAB-8E617180F9BB}"/>
          </ac:picMkLst>
        </pc:picChg>
      </pc:sldChg>
      <pc:sldChg chg="del">
        <pc:chgData name="Ting Liu" userId="5a0c20175071b093" providerId="LiveId" clId="{FE6BDAA6-E724-4640-865C-F660E2276E57}" dt="2022-08-23T04:47:12.922" v="155" actId="47"/>
        <pc:sldMkLst>
          <pc:docMk/>
          <pc:sldMk cId="3781085072" sldId="401"/>
        </pc:sldMkLst>
      </pc:sldChg>
      <pc:sldChg chg="del">
        <pc:chgData name="Ting Liu" userId="5a0c20175071b093" providerId="LiveId" clId="{FE6BDAA6-E724-4640-865C-F660E2276E57}" dt="2022-08-23T04:47:13.528" v="156" actId="47"/>
        <pc:sldMkLst>
          <pc:docMk/>
          <pc:sldMk cId="1645191047" sldId="402"/>
        </pc:sldMkLst>
      </pc:sldChg>
      <pc:sldChg chg="addSp delSp modSp add mod">
        <pc:chgData name="Ting Liu" userId="5a0c20175071b093" providerId="LiveId" clId="{FE6BDAA6-E724-4640-865C-F660E2276E57}" dt="2022-08-23T05:11:43.850" v="613" actId="166"/>
        <pc:sldMkLst>
          <pc:docMk/>
          <pc:sldMk cId="4196814500" sldId="402"/>
        </pc:sldMkLst>
        <pc:spChg chg="mod">
          <ac:chgData name="Ting Liu" userId="5a0c20175071b093" providerId="LiveId" clId="{FE6BDAA6-E724-4640-865C-F660E2276E57}" dt="2022-08-23T04:53:54.240" v="298" actId="20577"/>
          <ac:spMkLst>
            <pc:docMk/>
            <pc:sldMk cId="4196814500" sldId="402"/>
            <ac:spMk id="9" creationId="{00000000-0000-0000-0000-000000000000}"/>
          </ac:spMkLst>
        </pc:spChg>
        <pc:spChg chg="mod">
          <ac:chgData name="Ting Liu" userId="5a0c20175071b093" providerId="LiveId" clId="{FE6BDAA6-E724-4640-865C-F660E2276E57}" dt="2022-08-23T05:04:06.658" v="489" actId="1076"/>
          <ac:spMkLst>
            <pc:docMk/>
            <pc:sldMk cId="4196814500" sldId="402"/>
            <ac:spMk id="11" creationId="{AF230293-D8A0-E974-C426-73DB4EC246EE}"/>
          </ac:spMkLst>
        </pc:spChg>
        <pc:spChg chg="del mod">
          <ac:chgData name="Ting Liu" userId="5a0c20175071b093" providerId="LiveId" clId="{FE6BDAA6-E724-4640-865C-F660E2276E57}" dt="2022-08-23T05:00:13.111" v="409" actId="478"/>
          <ac:spMkLst>
            <pc:docMk/>
            <pc:sldMk cId="4196814500" sldId="402"/>
            <ac:spMk id="12" creationId="{53D1ADA1-B9DC-5B61-E0AC-B72F9D9F505F}"/>
          </ac:spMkLst>
        </pc:spChg>
        <pc:spChg chg="add mod">
          <ac:chgData name="Ting Liu" userId="5a0c20175071b093" providerId="LiveId" clId="{FE6BDAA6-E724-4640-865C-F660E2276E57}" dt="2022-08-23T05:04:09.188" v="490" actId="1076"/>
          <ac:spMkLst>
            <pc:docMk/>
            <pc:sldMk cId="4196814500" sldId="402"/>
            <ac:spMk id="13" creationId="{E19BCEEA-626E-42E2-806B-7D5C04BA89DB}"/>
          </ac:spMkLst>
        </pc:spChg>
        <pc:picChg chg="del">
          <ac:chgData name="Ting Liu" userId="5a0c20175071b093" providerId="LiveId" clId="{FE6BDAA6-E724-4640-865C-F660E2276E57}" dt="2022-08-23T04:53:58.239" v="301" actId="478"/>
          <ac:picMkLst>
            <pc:docMk/>
            <pc:sldMk cId="4196814500" sldId="402"/>
            <ac:picMk id="3" creationId="{2CAE8170-F625-B0E6-E672-3B2E065C7AE4}"/>
          </ac:picMkLst>
        </pc:picChg>
        <pc:picChg chg="add mod modCrop">
          <ac:chgData name="Ting Liu" userId="5a0c20175071b093" providerId="LiveId" clId="{FE6BDAA6-E724-4640-865C-F660E2276E57}" dt="2022-08-23T04:56:48.865" v="341" actId="1076"/>
          <ac:picMkLst>
            <pc:docMk/>
            <pc:sldMk cId="4196814500" sldId="402"/>
            <ac:picMk id="4" creationId="{87D574DB-57EF-005F-F7C9-E598EE534823}"/>
          </ac:picMkLst>
        </pc:picChg>
        <pc:picChg chg="add mod modCrop">
          <ac:chgData name="Ting Liu" userId="5a0c20175071b093" providerId="LiveId" clId="{FE6BDAA6-E724-4640-865C-F660E2276E57}" dt="2022-08-23T04:56:57.140" v="343" actId="1076"/>
          <ac:picMkLst>
            <pc:docMk/>
            <pc:sldMk cId="4196814500" sldId="402"/>
            <ac:picMk id="5" creationId="{E1504246-3DE1-607D-D58B-22719A858C58}"/>
          </ac:picMkLst>
        </pc:picChg>
        <pc:picChg chg="del mod">
          <ac:chgData name="Ting Liu" userId="5a0c20175071b093" providerId="LiveId" clId="{FE6BDAA6-E724-4640-865C-F660E2276E57}" dt="2022-08-23T04:53:57.447" v="300" actId="478"/>
          <ac:picMkLst>
            <pc:docMk/>
            <pc:sldMk cId="4196814500" sldId="402"/>
            <ac:picMk id="6" creationId="{617D6476-68F9-8D0F-D277-516E9573D518}"/>
          </ac:picMkLst>
        </pc:picChg>
        <pc:picChg chg="add mod modCrop">
          <ac:chgData name="Ting Liu" userId="5a0c20175071b093" providerId="LiveId" clId="{FE6BDAA6-E724-4640-865C-F660E2276E57}" dt="2022-08-23T05:04:04.504" v="488" actId="1076"/>
          <ac:picMkLst>
            <pc:docMk/>
            <pc:sldMk cId="4196814500" sldId="402"/>
            <ac:picMk id="8" creationId="{A4EEF49B-68BE-8B43-0C02-4B23338E8E8B}"/>
          </ac:picMkLst>
        </pc:picChg>
        <pc:picChg chg="add mod modCrop">
          <ac:chgData name="Ting Liu" userId="5a0c20175071b093" providerId="LiveId" clId="{FE6BDAA6-E724-4640-865C-F660E2276E57}" dt="2022-08-23T05:04:04.504" v="488" actId="1076"/>
          <ac:picMkLst>
            <pc:docMk/>
            <pc:sldMk cId="4196814500" sldId="402"/>
            <ac:picMk id="10" creationId="{EA4AE745-B407-9755-2488-A45EB8108603}"/>
          </ac:picMkLst>
        </pc:picChg>
        <pc:picChg chg="add mod">
          <ac:chgData name="Ting Liu" userId="5a0c20175071b093" providerId="LiveId" clId="{FE6BDAA6-E724-4640-865C-F660E2276E57}" dt="2022-08-23T05:11:38.878" v="612" actId="1076"/>
          <ac:picMkLst>
            <pc:docMk/>
            <pc:sldMk cId="4196814500" sldId="402"/>
            <ac:picMk id="19" creationId="{501B6AEE-3A0F-C79A-ABC6-751E508D875B}"/>
          </ac:picMkLst>
        </pc:picChg>
        <pc:picChg chg="add mod">
          <ac:chgData name="Ting Liu" userId="5a0c20175071b093" providerId="LiveId" clId="{FE6BDAA6-E724-4640-865C-F660E2276E57}" dt="2022-08-23T05:11:38.878" v="612" actId="1076"/>
          <ac:picMkLst>
            <pc:docMk/>
            <pc:sldMk cId="4196814500" sldId="402"/>
            <ac:picMk id="20" creationId="{2E2BDDBE-36BE-C68B-1CEE-97A5892CD6C5}"/>
          </ac:picMkLst>
        </pc:picChg>
        <pc:cxnChg chg="add mod">
          <ac:chgData name="Ting Liu" userId="5a0c20175071b093" providerId="LiveId" clId="{FE6BDAA6-E724-4640-865C-F660E2276E57}" dt="2022-08-23T05:04:18.421" v="492" actId="13822"/>
          <ac:cxnSpMkLst>
            <pc:docMk/>
            <pc:sldMk cId="4196814500" sldId="402"/>
            <ac:cxnSpMk id="15" creationId="{A3D0CD26-B7AD-4C57-6583-9A2D60975864}"/>
          </ac:cxnSpMkLst>
        </pc:cxnChg>
        <pc:cxnChg chg="add mod ord">
          <ac:chgData name="Ting Liu" userId="5a0c20175071b093" providerId="LiveId" clId="{FE6BDAA6-E724-4640-865C-F660E2276E57}" dt="2022-08-23T05:11:43.850" v="613" actId="166"/>
          <ac:cxnSpMkLst>
            <pc:docMk/>
            <pc:sldMk cId="4196814500" sldId="402"/>
            <ac:cxnSpMk id="16" creationId="{78B0F885-39BA-D2D9-1689-4218D72E2958}"/>
          </ac:cxnSpMkLst>
        </pc:cxnChg>
      </pc:sldChg>
      <pc:sldChg chg="addSp delSp modSp add mod">
        <pc:chgData name="Ting Liu" userId="5a0c20175071b093" providerId="LiveId" clId="{FE6BDAA6-E724-4640-865C-F660E2276E57}" dt="2022-08-23T05:11:34.010" v="610" actId="1076"/>
        <pc:sldMkLst>
          <pc:docMk/>
          <pc:sldMk cId="1920106262" sldId="403"/>
        </pc:sldMkLst>
        <pc:spChg chg="mod">
          <ac:chgData name="Ting Liu" userId="5a0c20175071b093" providerId="LiveId" clId="{FE6BDAA6-E724-4640-865C-F660E2276E57}" dt="2022-08-23T05:01:21.616" v="439" actId="20577"/>
          <ac:spMkLst>
            <pc:docMk/>
            <pc:sldMk cId="1920106262" sldId="403"/>
            <ac:spMk id="9" creationId="{00000000-0000-0000-0000-000000000000}"/>
          </ac:spMkLst>
        </pc:spChg>
        <pc:spChg chg="mod">
          <ac:chgData name="Ting Liu" userId="5a0c20175071b093" providerId="LiveId" clId="{FE6BDAA6-E724-4640-865C-F660E2276E57}" dt="2022-08-23T05:06:50.424" v="543" actId="20577"/>
          <ac:spMkLst>
            <pc:docMk/>
            <pc:sldMk cId="1920106262" sldId="403"/>
            <ac:spMk id="11" creationId="{AF230293-D8A0-E974-C426-73DB4EC246EE}"/>
          </ac:spMkLst>
        </pc:spChg>
        <pc:spChg chg="mod">
          <ac:chgData name="Ting Liu" userId="5a0c20175071b093" providerId="LiveId" clId="{FE6BDAA6-E724-4640-865C-F660E2276E57}" dt="2022-08-23T05:06:22.503" v="531" actId="20577"/>
          <ac:spMkLst>
            <pc:docMk/>
            <pc:sldMk cId="1920106262" sldId="403"/>
            <ac:spMk id="13" creationId="{E19BCEEA-626E-42E2-806B-7D5C04BA89DB}"/>
          </ac:spMkLst>
        </pc:spChg>
        <pc:picChg chg="add mod modCrop">
          <ac:chgData name="Ting Liu" userId="5a0c20175071b093" providerId="LiveId" clId="{FE6BDAA6-E724-4640-865C-F660E2276E57}" dt="2022-08-23T05:02:33.060" v="461" actId="1076"/>
          <ac:picMkLst>
            <pc:docMk/>
            <pc:sldMk cId="1920106262" sldId="403"/>
            <ac:picMk id="3" creationId="{2993B084-7EF4-878C-4471-F07355AFD3BF}"/>
          </ac:picMkLst>
        </pc:picChg>
        <pc:picChg chg="del">
          <ac:chgData name="Ting Liu" userId="5a0c20175071b093" providerId="LiveId" clId="{FE6BDAA6-E724-4640-865C-F660E2276E57}" dt="2022-08-23T05:02:57.783" v="462" actId="478"/>
          <ac:picMkLst>
            <pc:docMk/>
            <pc:sldMk cId="1920106262" sldId="403"/>
            <ac:picMk id="4" creationId="{87D574DB-57EF-005F-F7C9-E598EE534823}"/>
          </ac:picMkLst>
        </pc:picChg>
        <pc:picChg chg="del">
          <ac:chgData name="Ting Liu" userId="5a0c20175071b093" providerId="LiveId" clId="{FE6BDAA6-E724-4640-865C-F660E2276E57}" dt="2022-08-23T05:02:59.367" v="463" actId="478"/>
          <ac:picMkLst>
            <pc:docMk/>
            <pc:sldMk cId="1920106262" sldId="403"/>
            <ac:picMk id="5" creationId="{E1504246-3DE1-607D-D58B-22719A858C58}"/>
          </ac:picMkLst>
        </pc:picChg>
        <pc:picChg chg="add mod modCrop">
          <ac:chgData name="Ting Liu" userId="5a0c20175071b093" providerId="LiveId" clId="{FE6BDAA6-E724-4640-865C-F660E2276E57}" dt="2022-08-23T05:02:28.284" v="460" actId="14100"/>
          <ac:picMkLst>
            <pc:docMk/>
            <pc:sldMk cId="1920106262" sldId="403"/>
            <ac:picMk id="7" creationId="{20EC23D5-5E8D-D8E6-CAF0-43ED795E0019}"/>
          </ac:picMkLst>
        </pc:picChg>
        <pc:picChg chg="del">
          <ac:chgData name="Ting Liu" userId="5a0c20175071b093" providerId="LiveId" clId="{FE6BDAA6-E724-4640-865C-F660E2276E57}" dt="2022-08-23T05:01:28.447" v="440" actId="478"/>
          <ac:picMkLst>
            <pc:docMk/>
            <pc:sldMk cId="1920106262" sldId="403"/>
            <ac:picMk id="8" creationId="{A4EEF49B-68BE-8B43-0C02-4B23338E8E8B}"/>
          </ac:picMkLst>
        </pc:picChg>
        <pc:picChg chg="del">
          <ac:chgData name="Ting Liu" userId="5a0c20175071b093" providerId="LiveId" clId="{FE6BDAA6-E724-4640-865C-F660E2276E57}" dt="2022-08-23T05:01:30.327" v="441" actId="478"/>
          <ac:picMkLst>
            <pc:docMk/>
            <pc:sldMk cId="1920106262" sldId="403"/>
            <ac:picMk id="10" creationId="{EA4AE745-B407-9755-2488-A45EB8108603}"/>
          </ac:picMkLst>
        </pc:picChg>
        <pc:picChg chg="add mod modCrop">
          <ac:chgData name="Ting Liu" userId="5a0c20175071b093" providerId="LiveId" clId="{FE6BDAA6-E724-4640-865C-F660E2276E57}" dt="2022-08-23T05:03:47.308" v="482" actId="1076"/>
          <ac:picMkLst>
            <pc:docMk/>
            <pc:sldMk cId="1920106262" sldId="403"/>
            <ac:picMk id="14" creationId="{9B7F327B-61A0-38E1-20B1-BB996E1EF170}"/>
          </ac:picMkLst>
        </pc:picChg>
        <pc:picChg chg="add mod modCrop">
          <ac:chgData name="Ting Liu" userId="5a0c20175071b093" providerId="LiveId" clId="{FE6BDAA6-E724-4640-865C-F660E2276E57}" dt="2022-08-23T05:03:50.967" v="484" actId="14100"/>
          <ac:picMkLst>
            <pc:docMk/>
            <pc:sldMk cId="1920106262" sldId="403"/>
            <ac:picMk id="15" creationId="{C74065FF-5FE4-263F-8BA8-60B6850E32E9}"/>
          </ac:picMkLst>
        </pc:picChg>
        <pc:picChg chg="add mod">
          <ac:chgData name="Ting Liu" userId="5a0c20175071b093" providerId="LiveId" clId="{FE6BDAA6-E724-4640-865C-F660E2276E57}" dt="2022-08-23T05:11:34.010" v="610" actId="1076"/>
          <ac:picMkLst>
            <pc:docMk/>
            <pc:sldMk cId="1920106262" sldId="403"/>
            <ac:picMk id="21" creationId="{B46DC7B3-C4EA-BD96-D9F6-860566396FC1}"/>
          </ac:picMkLst>
        </pc:picChg>
        <pc:picChg chg="add mod">
          <ac:chgData name="Ting Liu" userId="5a0c20175071b093" providerId="LiveId" clId="{FE6BDAA6-E724-4640-865C-F660E2276E57}" dt="2022-08-23T05:11:34.010" v="610" actId="1076"/>
          <ac:picMkLst>
            <pc:docMk/>
            <pc:sldMk cId="1920106262" sldId="403"/>
            <ac:picMk id="22" creationId="{67F36F95-8A3C-C415-2D3D-CE25BFC6BBE8}"/>
          </ac:picMkLst>
        </pc:picChg>
        <pc:cxnChg chg="add mod">
          <ac:chgData name="Ting Liu" userId="5a0c20175071b093" providerId="LiveId" clId="{FE6BDAA6-E724-4640-865C-F660E2276E57}" dt="2022-08-23T05:04:38.515" v="499" actId="14100"/>
          <ac:cxnSpMkLst>
            <pc:docMk/>
            <pc:sldMk cId="1920106262" sldId="403"/>
            <ac:cxnSpMk id="16" creationId="{4A8166D3-D269-17F6-EBDE-49720A5024B6}"/>
          </ac:cxnSpMkLst>
        </pc:cxnChg>
        <pc:cxnChg chg="add mod">
          <ac:chgData name="Ting Liu" userId="5a0c20175071b093" providerId="LiveId" clId="{FE6BDAA6-E724-4640-865C-F660E2276E57}" dt="2022-08-23T05:04:43.598" v="500" actId="14100"/>
          <ac:cxnSpMkLst>
            <pc:docMk/>
            <pc:sldMk cId="1920106262" sldId="403"/>
            <ac:cxnSpMk id="17" creationId="{44CC976D-A0E7-758A-13AB-EC2AC65FDD68}"/>
          </ac:cxnSpMkLst>
        </pc:cxnChg>
      </pc:sldChg>
      <pc:sldChg chg="add del">
        <pc:chgData name="Ting Liu" userId="5a0c20175071b093" providerId="LiveId" clId="{FE6BDAA6-E724-4640-865C-F660E2276E57}" dt="2022-08-23T05:06:59.264" v="545" actId="47"/>
        <pc:sldMkLst>
          <pc:docMk/>
          <pc:sldMk cId="4083977658" sldId="404"/>
        </pc:sldMkLst>
      </pc:sldChg>
      <pc:sldChg chg="addSp delSp modSp add mod">
        <pc:chgData name="Ting Liu" userId="5a0c20175071b093" providerId="LiveId" clId="{FE6BDAA6-E724-4640-865C-F660E2276E57}" dt="2022-08-23T05:11:28.218" v="608" actId="1076"/>
        <pc:sldMkLst>
          <pc:docMk/>
          <pc:sldMk cId="3330736057" sldId="405"/>
        </pc:sldMkLst>
        <pc:spChg chg="mod">
          <ac:chgData name="Ting Liu" userId="5a0c20175071b093" providerId="LiveId" clId="{FE6BDAA6-E724-4640-865C-F660E2276E57}" dt="2022-08-23T05:07:06.232" v="549" actId="20577"/>
          <ac:spMkLst>
            <pc:docMk/>
            <pc:sldMk cId="3330736057" sldId="405"/>
            <ac:spMk id="9" creationId="{00000000-0000-0000-0000-000000000000}"/>
          </ac:spMkLst>
        </pc:spChg>
        <pc:spChg chg="mod">
          <ac:chgData name="Ting Liu" userId="5a0c20175071b093" providerId="LiveId" clId="{FE6BDAA6-E724-4640-865C-F660E2276E57}" dt="2022-08-23T05:10:36.320" v="591" actId="1076"/>
          <ac:spMkLst>
            <pc:docMk/>
            <pc:sldMk cId="3330736057" sldId="405"/>
            <ac:spMk id="11" creationId="{AF230293-D8A0-E974-C426-73DB4EC246EE}"/>
          </ac:spMkLst>
        </pc:spChg>
        <pc:spChg chg="mod">
          <ac:chgData name="Ting Liu" userId="5a0c20175071b093" providerId="LiveId" clId="{FE6BDAA6-E724-4640-865C-F660E2276E57}" dt="2022-08-23T05:10:29.776" v="589" actId="1076"/>
          <ac:spMkLst>
            <pc:docMk/>
            <pc:sldMk cId="3330736057" sldId="405"/>
            <ac:spMk id="13" creationId="{E19BCEEA-626E-42E2-806B-7D5C04BA89DB}"/>
          </ac:spMkLst>
        </pc:spChg>
        <pc:picChg chg="del">
          <ac:chgData name="Ting Liu" userId="5a0c20175071b093" providerId="LiveId" clId="{FE6BDAA6-E724-4640-865C-F660E2276E57}" dt="2022-08-23T05:08:41.006" v="566" actId="478"/>
          <ac:picMkLst>
            <pc:docMk/>
            <pc:sldMk cId="3330736057" sldId="405"/>
            <ac:picMk id="3" creationId="{2993B084-7EF4-878C-4471-F07355AFD3BF}"/>
          </ac:picMkLst>
        </pc:picChg>
        <pc:picChg chg="add mod modCrop">
          <ac:chgData name="Ting Liu" userId="5a0c20175071b093" providerId="LiveId" clId="{FE6BDAA6-E724-4640-865C-F660E2276E57}" dt="2022-08-23T05:08:17.894" v="563" actId="14100"/>
          <ac:picMkLst>
            <pc:docMk/>
            <pc:sldMk cId="3330736057" sldId="405"/>
            <ac:picMk id="4" creationId="{9B7FA8F2-BB20-6509-918A-90FF8B5573C2}"/>
          </ac:picMkLst>
        </pc:picChg>
        <pc:picChg chg="add del mod modCrop">
          <ac:chgData name="Ting Liu" userId="5a0c20175071b093" providerId="LiveId" clId="{FE6BDAA6-E724-4640-865C-F660E2276E57}" dt="2022-08-23T05:08:39.768" v="565" actId="478"/>
          <ac:picMkLst>
            <pc:docMk/>
            <pc:sldMk cId="3330736057" sldId="405"/>
            <ac:picMk id="6" creationId="{2F63840D-FB53-F416-78CA-1C66984332A8}"/>
          </ac:picMkLst>
        </pc:picChg>
        <pc:picChg chg="mod">
          <ac:chgData name="Ting Liu" userId="5a0c20175071b093" providerId="LiveId" clId="{FE6BDAA6-E724-4640-865C-F660E2276E57}" dt="2022-08-23T05:08:20.543" v="564" actId="1076"/>
          <ac:picMkLst>
            <pc:docMk/>
            <pc:sldMk cId="3330736057" sldId="405"/>
            <ac:picMk id="7" creationId="{20EC23D5-5E8D-D8E6-CAF0-43ED795E0019}"/>
          </ac:picMkLst>
        </pc:picChg>
        <pc:picChg chg="add mod modCrop">
          <ac:chgData name="Ting Liu" userId="5a0c20175071b093" providerId="LiveId" clId="{FE6BDAA6-E724-4640-865C-F660E2276E57}" dt="2022-08-23T05:10:05.965" v="582" actId="1076"/>
          <ac:picMkLst>
            <pc:docMk/>
            <pc:sldMk cId="3330736057" sldId="405"/>
            <ac:picMk id="10" creationId="{F4E962D9-FAFC-1AFA-2813-442D56090E7D}"/>
          </ac:picMkLst>
        </pc:picChg>
        <pc:picChg chg="del">
          <ac:chgData name="Ting Liu" userId="5a0c20175071b093" providerId="LiveId" clId="{FE6BDAA6-E724-4640-865C-F660E2276E57}" dt="2022-08-23T05:07:13.808" v="551" actId="478"/>
          <ac:picMkLst>
            <pc:docMk/>
            <pc:sldMk cId="3330736057" sldId="405"/>
            <ac:picMk id="14" creationId="{9B7F327B-61A0-38E1-20B1-BB996E1EF170}"/>
          </ac:picMkLst>
        </pc:picChg>
        <pc:picChg chg="del">
          <ac:chgData name="Ting Liu" userId="5a0c20175071b093" providerId="LiveId" clId="{FE6BDAA6-E724-4640-865C-F660E2276E57}" dt="2022-08-23T05:07:13.319" v="550" actId="478"/>
          <ac:picMkLst>
            <pc:docMk/>
            <pc:sldMk cId="3330736057" sldId="405"/>
            <ac:picMk id="15" creationId="{C74065FF-5FE4-263F-8BA8-60B6850E32E9}"/>
          </ac:picMkLst>
        </pc:picChg>
        <pc:picChg chg="add mod modCrop">
          <ac:chgData name="Ting Liu" userId="5a0c20175071b093" providerId="LiveId" clId="{FE6BDAA6-E724-4640-865C-F660E2276E57}" dt="2022-08-23T05:10:20.372" v="588" actId="1076"/>
          <ac:picMkLst>
            <pc:docMk/>
            <pc:sldMk cId="3330736057" sldId="405"/>
            <ac:picMk id="18" creationId="{16A9FDBF-BC31-EDAF-5EB6-62A640602BE0}"/>
          </ac:picMkLst>
        </pc:picChg>
        <pc:picChg chg="add mod">
          <ac:chgData name="Ting Liu" userId="5a0c20175071b093" providerId="LiveId" clId="{FE6BDAA6-E724-4640-865C-F660E2276E57}" dt="2022-08-23T05:11:23.115" v="607" actId="14100"/>
          <ac:picMkLst>
            <pc:docMk/>
            <pc:sldMk cId="3330736057" sldId="405"/>
            <ac:picMk id="20" creationId="{68043A4C-84BD-5E2E-36FF-6285973C7719}"/>
          </ac:picMkLst>
        </pc:picChg>
        <pc:picChg chg="add mod">
          <ac:chgData name="Ting Liu" userId="5a0c20175071b093" providerId="LiveId" clId="{FE6BDAA6-E724-4640-865C-F660E2276E57}" dt="2022-08-23T05:11:28.218" v="608" actId="1076"/>
          <ac:picMkLst>
            <pc:docMk/>
            <pc:sldMk cId="3330736057" sldId="405"/>
            <ac:picMk id="21" creationId="{5F83DE91-3299-57D4-4449-7A1720B6A054}"/>
          </ac:picMkLst>
        </pc:picChg>
        <pc:cxnChg chg="mod">
          <ac:chgData name="Ting Liu" userId="5a0c20175071b093" providerId="LiveId" clId="{FE6BDAA6-E724-4640-865C-F660E2276E57}" dt="2022-08-23T05:10:38.706" v="592" actId="14100"/>
          <ac:cxnSpMkLst>
            <pc:docMk/>
            <pc:sldMk cId="3330736057" sldId="405"/>
            <ac:cxnSpMk id="16" creationId="{4A8166D3-D269-17F6-EBDE-49720A5024B6}"/>
          </ac:cxnSpMkLst>
        </pc:cxnChg>
        <pc:cxnChg chg="mod">
          <ac:chgData name="Ting Liu" userId="5a0c20175071b093" providerId="LiveId" clId="{FE6BDAA6-E724-4640-865C-F660E2276E57}" dt="2022-08-23T05:10:33.270" v="590" actId="1076"/>
          <ac:cxnSpMkLst>
            <pc:docMk/>
            <pc:sldMk cId="3330736057" sldId="405"/>
            <ac:cxnSpMk id="17" creationId="{44CC976D-A0E7-758A-13AB-EC2AC65FDD68}"/>
          </ac:cxnSpMkLst>
        </pc:cxnChg>
      </pc:sldChg>
    </pc:docChg>
  </pc:docChgLst>
  <pc:docChgLst>
    <pc:chgData name="Ting Liu" userId="5a0c20175071b093" providerId="LiveId" clId="{4D47FB60-4752-4D0E-8509-BFC412E192DF}"/>
    <pc:docChg chg="undo custSel addSld delSld modSld">
      <pc:chgData name="Ting Liu" userId="5a0c20175071b093" providerId="LiveId" clId="{4D47FB60-4752-4D0E-8509-BFC412E192DF}" dt="2021-08-25T19:05:16.154" v="1931" actId="20577"/>
      <pc:docMkLst>
        <pc:docMk/>
      </pc:docMkLst>
      <pc:sldChg chg="del">
        <pc:chgData name="Ting Liu" userId="5a0c20175071b093" providerId="LiveId" clId="{4D47FB60-4752-4D0E-8509-BFC412E192DF}" dt="2021-08-18T02:37:44.588" v="1" actId="47"/>
        <pc:sldMkLst>
          <pc:docMk/>
          <pc:sldMk cId="1820600253" sldId="320"/>
        </pc:sldMkLst>
      </pc:sldChg>
      <pc:sldChg chg="del">
        <pc:chgData name="Ting Liu" userId="5a0c20175071b093" providerId="LiveId" clId="{4D47FB60-4752-4D0E-8509-BFC412E192DF}" dt="2021-08-18T02:37:44.215" v="0" actId="47"/>
        <pc:sldMkLst>
          <pc:docMk/>
          <pc:sldMk cId="3281410114" sldId="329"/>
        </pc:sldMkLst>
      </pc:sldChg>
      <pc:sldChg chg="del">
        <pc:chgData name="Ting Liu" userId="5a0c20175071b093" providerId="LiveId" clId="{4D47FB60-4752-4D0E-8509-BFC412E192DF}" dt="2021-08-18T02:37:45.239" v="2" actId="47"/>
        <pc:sldMkLst>
          <pc:docMk/>
          <pc:sldMk cId="2700139202" sldId="330"/>
        </pc:sldMkLst>
      </pc:sldChg>
      <pc:sldChg chg="del">
        <pc:chgData name="Ting Liu" userId="5a0c20175071b093" providerId="LiveId" clId="{4D47FB60-4752-4D0E-8509-BFC412E192DF}" dt="2021-08-18T02:37:51.372" v="6" actId="47"/>
        <pc:sldMkLst>
          <pc:docMk/>
          <pc:sldMk cId="1954907181" sldId="332"/>
        </pc:sldMkLst>
      </pc:sldChg>
      <pc:sldChg chg="add del">
        <pc:chgData name="Ting Liu" userId="5a0c20175071b093" providerId="LiveId" clId="{4D47FB60-4752-4D0E-8509-BFC412E192DF}" dt="2021-08-18T02:37:50.652" v="5" actId="47"/>
        <pc:sldMkLst>
          <pc:docMk/>
          <pc:sldMk cId="4247907453" sldId="333"/>
        </pc:sldMkLst>
      </pc:sldChg>
      <pc:sldChg chg="addSp delSp modSp mod">
        <pc:chgData name="Ting Liu" userId="5a0c20175071b093" providerId="LiveId" clId="{4D47FB60-4752-4D0E-8509-BFC412E192DF}" dt="2021-08-18T18:25:57.559" v="241" actId="14100"/>
        <pc:sldMkLst>
          <pc:docMk/>
          <pc:sldMk cId="1830724451" sldId="334"/>
        </pc:sldMkLst>
        <pc:spChg chg="mod">
          <ac:chgData name="Ting Liu" userId="5a0c20175071b093" providerId="LiveId" clId="{4D47FB60-4752-4D0E-8509-BFC412E192DF}" dt="2021-08-18T02:38:08.368" v="38" actId="20577"/>
          <ac:spMkLst>
            <pc:docMk/>
            <pc:sldMk cId="1830724451" sldId="334"/>
            <ac:spMk id="2" creationId="{CE90D962-9017-4618-938E-6FBD50736935}"/>
          </ac:spMkLst>
        </pc:spChg>
        <pc:spChg chg="add del mod">
          <ac:chgData name="Ting Liu" userId="5a0c20175071b093" providerId="LiveId" clId="{4D47FB60-4752-4D0E-8509-BFC412E192DF}" dt="2021-08-18T18:25:50.286" v="238" actId="478"/>
          <ac:spMkLst>
            <pc:docMk/>
            <pc:sldMk cId="1830724451" sldId="334"/>
            <ac:spMk id="3" creationId="{42ADEE31-3F22-4F95-81E1-6F41014C26D3}"/>
          </ac:spMkLst>
        </pc:spChg>
        <pc:spChg chg="del">
          <ac:chgData name="Ting Liu" userId="5a0c20175071b093" providerId="LiveId" clId="{4D47FB60-4752-4D0E-8509-BFC412E192DF}" dt="2021-08-18T02:38:13.910" v="39" actId="478"/>
          <ac:spMkLst>
            <pc:docMk/>
            <pc:sldMk cId="1830724451" sldId="334"/>
            <ac:spMk id="10" creationId="{AD725E43-E3AC-45EE-8148-3ADE6319BDAE}"/>
          </ac:spMkLst>
        </pc:spChg>
        <pc:spChg chg="mod">
          <ac:chgData name="Ting Liu" userId="5a0c20175071b093" providerId="LiveId" clId="{4D47FB60-4752-4D0E-8509-BFC412E192DF}" dt="2021-08-18T02:38:21.102" v="60" actId="1036"/>
          <ac:spMkLst>
            <pc:docMk/>
            <pc:sldMk cId="1830724451" sldId="334"/>
            <ac:spMk id="11" creationId="{DC6E1EA3-89A5-4EE8-8A3B-BA1282FD0571}"/>
          </ac:spMkLst>
        </pc:spChg>
        <pc:spChg chg="mod">
          <ac:chgData name="Ting Liu" userId="5a0c20175071b093" providerId="LiveId" clId="{4D47FB60-4752-4D0E-8509-BFC412E192DF}" dt="2021-08-18T02:38:21.102" v="60" actId="1036"/>
          <ac:spMkLst>
            <pc:docMk/>
            <pc:sldMk cId="1830724451" sldId="334"/>
            <ac:spMk id="12" creationId="{FBF9A08A-F9E8-466D-874E-0E65E3BF9313}"/>
          </ac:spMkLst>
        </pc:spChg>
        <pc:spChg chg="mod">
          <ac:chgData name="Ting Liu" userId="5a0c20175071b093" providerId="LiveId" clId="{4D47FB60-4752-4D0E-8509-BFC412E192DF}" dt="2021-08-18T02:38:21.102" v="60" actId="1036"/>
          <ac:spMkLst>
            <pc:docMk/>
            <pc:sldMk cId="1830724451" sldId="334"/>
            <ac:spMk id="13" creationId="{9FC90B55-9C80-46C2-B485-6889A5E2EFAB}"/>
          </ac:spMkLst>
        </pc:spChg>
        <pc:spChg chg="add mod">
          <ac:chgData name="Ting Liu" userId="5a0c20175071b093" providerId="LiveId" clId="{4D47FB60-4752-4D0E-8509-BFC412E192DF}" dt="2021-08-18T03:00:42.502" v="128" actId="207"/>
          <ac:spMkLst>
            <pc:docMk/>
            <pc:sldMk cId="1830724451" sldId="334"/>
            <ac:spMk id="14" creationId="{3501747F-57BD-4C78-A7B7-82D22215E8EC}"/>
          </ac:spMkLst>
        </pc:spChg>
        <pc:spChg chg="add mod">
          <ac:chgData name="Ting Liu" userId="5a0c20175071b093" providerId="LiveId" clId="{4D47FB60-4752-4D0E-8509-BFC412E192DF}" dt="2021-08-18T03:02:02.006" v="136" actId="20577"/>
          <ac:spMkLst>
            <pc:docMk/>
            <pc:sldMk cId="1830724451" sldId="334"/>
            <ac:spMk id="15" creationId="{6400A0E6-4506-4D0E-B50D-2269A25CB531}"/>
          </ac:spMkLst>
        </pc:spChg>
        <pc:spChg chg="add mod">
          <ac:chgData name="Ting Liu" userId="5a0c20175071b093" providerId="LiveId" clId="{4D47FB60-4752-4D0E-8509-BFC412E192DF}" dt="2021-08-18T18:08:10.244" v="228" actId="20577"/>
          <ac:spMkLst>
            <pc:docMk/>
            <pc:sldMk cId="1830724451" sldId="334"/>
            <ac:spMk id="16" creationId="{D833AEA5-7382-4196-B929-46D4955F6DBA}"/>
          </ac:spMkLst>
        </pc:spChg>
        <pc:graphicFrameChg chg="add del mod">
          <ac:chgData name="Ting Liu" userId="5a0c20175071b093" providerId="LiveId" clId="{4D47FB60-4752-4D0E-8509-BFC412E192DF}" dt="2021-08-18T02:59:56.458" v="114"/>
          <ac:graphicFrameMkLst>
            <pc:docMk/>
            <pc:sldMk cId="1830724451" sldId="334"/>
            <ac:graphicFrameMk id="5" creationId="{D4F8BF71-CFAA-47F1-B965-5DA053117448}"/>
          </ac:graphicFrameMkLst>
        </pc:graphicFrameChg>
        <pc:picChg chg="add del mod">
          <ac:chgData name="Ting Liu" userId="5a0c20175071b093" providerId="LiveId" clId="{4D47FB60-4752-4D0E-8509-BFC412E192DF}" dt="2021-08-18T02:59:54.982" v="112" actId="478"/>
          <ac:picMkLst>
            <pc:docMk/>
            <pc:sldMk cId="1830724451" sldId="334"/>
            <ac:picMk id="4" creationId="{0381F684-CE0F-43E6-A7A0-29A87DD29791}"/>
          </ac:picMkLst>
        </pc:picChg>
        <pc:picChg chg="add mod ord">
          <ac:chgData name="Ting Liu" userId="5a0c20175071b093" providerId="LiveId" clId="{4D47FB60-4752-4D0E-8509-BFC412E192DF}" dt="2021-08-18T18:25:57.559" v="241" actId="14100"/>
          <ac:picMkLst>
            <pc:docMk/>
            <pc:sldMk cId="1830724451" sldId="334"/>
            <ac:picMk id="5" creationId="{6ED1BDD4-64EE-4CD3-AFAF-9960DBC686D7}"/>
          </ac:picMkLst>
        </pc:picChg>
        <pc:picChg chg="add mod">
          <ac:chgData name="Ting Liu" userId="5a0c20175071b093" providerId="LiveId" clId="{4D47FB60-4752-4D0E-8509-BFC412E192DF}" dt="2021-08-18T03:03:48.230" v="139" actId="1036"/>
          <ac:picMkLst>
            <pc:docMk/>
            <pc:sldMk cId="1830724451" sldId="334"/>
            <ac:picMk id="6" creationId="{6BB0FD10-70F7-4ABA-9347-BFAA86353755}"/>
          </ac:picMkLst>
        </pc:picChg>
        <pc:picChg chg="mod">
          <ac:chgData name="Ting Liu" userId="5a0c20175071b093" providerId="LiveId" clId="{4D47FB60-4752-4D0E-8509-BFC412E192DF}" dt="2021-08-18T02:38:21.102" v="60" actId="1036"/>
          <ac:picMkLst>
            <pc:docMk/>
            <pc:sldMk cId="1830724451" sldId="334"/>
            <ac:picMk id="8" creationId="{291C4922-4A50-4E41-95F4-FDB08CD73E64}"/>
          </ac:picMkLst>
        </pc:picChg>
        <pc:picChg chg="mod">
          <ac:chgData name="Ting Liu" userId="5a0c20175071b093" providerId="LiveId" clId="{4D47FB60-4752-4D0E-8509-BFC412E192DF}" dt="2021-08-18T02:38:21.102" v="60" actId="1036"/>
          <ac:picMkLst>
            <pc:docMk/>
            <pc:sldMk cId="1830724451" sldId="334"/>
            <ac:picMk id="9" creationId="{C3E5B618-98B5-4A86-B38E-4EBE5F03B97D}"/>
          </ac:picMkLst>
        </pc:picChg>
        <pc:picChg chg="del">
          <ac:chgData name="Ting Liu" userId="5a0c20175071b093" providerId="LiveId" clId="{4D47FB60-4752-4D0E-8509-BFC412E192DF}" dt="2021-08-18T18:25:37.530" v="229" actId="478"/>
          <ac:picMkLst>
            <pc:docMk/>
            <pc:sldMk cId="1830724451" sldId="334"/>
            <ac:picMk id="19" creationId="{7935302D-63BC-458F-9CF0-25C915F3DBE5}"/>
          </ac:picMkLst>
        </pc:picChg>
      </pc:sldChg>
      <pc:sldChg chg="del">
        <pc:chgData name="Ting Liu" userId="5a0c20175071b093" providerId="LiveId" clId="{4D47FB60-4752-4D0E-8509-BFC412E192DF}" dt="2021-08-18T02:37:54.750" v="7" actId="47"/>
        <pc:sldMkLst>
          <pc:docMk/>
          <pc:sldMk cId="3483401059" sldId="335"/>
        </pc:sldMkLst>
      </pc:sldChg>
      <pc:sldChg chg="del">
        <pc:chgData name="Ting Liu" userId="5a0c20175071b093" providerId="LiveId" clId="{4D47FB60-4752-4D0E-8509-BFC412E192DF}" dt="2021-08-18T02:37:54.935" v="8" actId="47"/>
        <pc:sldMkLst>
          <pc:docMk/>
          <pc:sldMk cId="634190635" sldId="336"/>
        </pc:sldMkLst>
      </pc:sldChg>
      <pc:sldChg chg="del">
        <pc:chgData name="Ting Liu" userId="5a0c20175071b093" providerId="LiveId" clId="{4D47FB60-4752-4D0E-8509-BFC412E192DF}" dt="2021-08-18T02:37:55.112" v="9" actId="47"/>
        <pc:sldMkLst>
          <pc:docMk/>
          <pc:sldMk cId="2198530447" sldId="337"/>
        </pc:sldMkLst>
      </pc:sldChg>
      <pc:sldChg chg="del">
        <pc:chgData name="Ting Liu" userId="5a0c20175071b093" providerId="LiveId" clId="{4D47FB60-4752-4D0E-8509-BFC412E192DF}" dt="2021-08-18T02:37:55.282" v="10" actId="47"/>
        <pc:sldMkLst>
          <pc:docMk/>
          <pc:sldMk cId="2539300571" sldId="338"/>
        </pc:sldMkLst>
      </pc:sldChg>
      <pc:sldChg chg="addSp delSp modSp add del mod">
        <pc:chgData name="Ting Liu" userId="5a0c20175071b093" providerId="LiveId" clId="{4D47FB60-4752-4D0E-8509-BFC412E192DF}" dt="2021-08-20T16:50:51.819" v="1048" actId="20577"/>
        <pc:sldMkLst>
          <pc:docMk/>
          <pc:sldMk cId="374344324" sldId="339"/>
        </pc:sldMkLst>
        <pc:spChg chg="mod">
          <ac:chgData name="Ting Liu" userId="5a0c20175071b093" providerId="LiveId" clId="{4D47FB60-4752-4D0E-8509-BFC412E192DF}" dt="2021-08-20T16:50:51.819" v="1048" actId="20577"/>
          <ac:spMkLst>
            <pc:docMk/>
            <pc:sldMk cId="374344324" sldId="339"/>
            <ac:spMk id="9" creationId="{255DAF89-7A4C-4485-8A34-16F99B6A66F0}"/>
          </ac:spMkLst>
        </pc:spChg>
        <pc:picChg chg="add del mod">
          <ac:chgData name="Ting Liu" userId="5a0c20175071b093" providerId="LiveId" clId="{4D47FB60-4752-4D0E-8509-BFC412E192DF}" dt="2021-08-20T16:44:17.145" v="253" actId="478"/>
          <ac:picMkLst>
            <pc:docMk/>
            <pc:sldMk cId="374344324" sldId="339"/>
            <ac:picMk id="5" creationId="{B2B5B352-6026-4CD8-9861-D66D08D317FC}"/>
          </ac:picMkLst>
        </pc:picChg>
        <pc:picChg chg="add mod">
          <ac:chgData name="Ting Liu" userId="5a0c20175071b093" providerId="LiveId" clId="{4D47FB60-4752-4D0E-8509-BFC412E192DF}" dt="2021-08-20T16:44:32.170" v="256" actId="1076"/>
          <ac:picMkLst>
            <pc:docMk/>
            <pc:sldMk cId="374344324" sldId="339"/>
            <ac:picMk id="6" creationId="{C0CA3ED8-D871-434B-AB21-B032C3A071A9}"/>
          </ac:picMkLst>
        </pc:picChg>
        <pc:picChg chg="del">
          <ac:chgData name="Ting Liu" userId="5a0c20175071b093" providerId="LiveId" clId="{4D47FB60-4752-4D0E-8509-BFC412E192DF}" dt="2021-08-20T16:43:04.422" v="243" actId="478"/>
          <ac:picMkLst>
            <pc:docMk/>
            <pc:sldMk cId="374344324" sldId="339"/>
            <ac:picMk id="8" creationId="{2CA70150-D957-4461-A996-83FE3EA9A37D}"/>
          </ac:picMkLst>
        </pc:picChg>
      </pc:sldChg>
      <pc:sldChg chg="del">
        <pc:chgData name="Ting Liu" userId="5a0c20175071b093" providerId="LiveId" clId="{4D47FB60-4752-4D0E-8509-BFC412E192DF}" dt="2021-08-18T02:37:55.977" v="12" actId="47"/>
        <pc:sldMkLst>
          <pc:docMk/>
          <pc:sldMk cId="144460628" sldId="340"/>
        </pc:sldMkLst>
      </pc:sldChg>
      <pc:sldChg chg="addSp delSp modSp add mod">
        <pc:chgData name="Ting Liu" userId="5a0c20175071b093" providerId="LiveId" clId="{4D47FB60-4752-4D0E-8509-BFC412E192DF}" dt="2021-08-24T03:36:36.860" v="1770" actId="20577"/>
        <pc:sldMkLst>
          <pc:docMk/>
          <pc:sldMk cId="3103787627" sldId="340"/>
        </pc:sldMkLst>
        <pc:spChg chg="mod">
          <ac:chgData name="Ting Liu" userId="5a0c20175071b093" providerId="LiveId" clId="{4D47FB60-4752-4D0E-8509-BFC412E192DF}" dt="2021-08-23T01:43:21.430" v="1118" actId="20577"/>
          <ac:spMkLst>
            <pc:docMk/>
            <pc:sldMk cId="3103787627" sldId="340"/>
            <ac:spMk id="2" creationId="{CE90D962-9017-4618-938E-6FBD50736935}"/>
          </ac:spMkLst>
        </pc:spChg>
        <pc:spChg chg="mod">
          <ac:chgData name="Ting Liu" userId="5a0c20175071b093" providerId="LiveId" clId="{4D47FB60-4752-4D0E-8509-BFC412E192DF}" dt="2021-08-24T03:36:36.860" v="1770" actId="20577"/>
          <ac:spMkLst>
            <pc:docMk/>
            <pc:sldMk cId="3103787627" sldId="340"/>
            <ac:spMk id="9" creationId="{255DAF89-7A4C-4485-8A34-16F99B6A66F0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15" creationId="{EA7DFCB0-DE02-42C0-816B-B3589FBDEF40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16" creationId="{7F9C3ED4-51B5-4DE2-A9C0-51D6ED26E3EA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17" creationId="{68193CA0-0530-47C6-B7BF-B409A7953CFA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18" creationId="{86CA61DF-6F1C-4E96-96F0-B83D7B29B137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19" creationId="{866B176D-D96A-4CD7-B174-72AB03290B4C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20" creationId="{C0466765-B2F7-4153-BF0C-5B9375A99D26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21" creationId="{CCACA526-810F-4079-BE05-48DE78E6FF1D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22" creationId="{F8A88F36-32D5-41D9-9EFE-9C84B5742029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23" creationId="{8694CDD9-580F-4A7E-83D2-A7A7534FDB80}"/>
          </ac:spMkLst>
        </pc:spChg>
        <pc:spChg chg="add mod">
          <ac:chgData name="Ting Liu" userId="5a0c20175071b093" providerId="LiveId" clId="{4D47FB60-4752-4D0E-8509-BFC412E192DF}" dt="2021-08-24T03:36:10.130" v="1669" actId="1076"/>
          <ac:spMkLst>
            <pc:docMk/>
            <pc:sldMk cId="3103787627" sldId="340"/>
            <ac:spMk id="24" creationId="{278AF9C1-1FF5-482A-A9CC-5AFDA5F0D6BE}"/>
          </ac:spMkLst>
        </pc:spChg>
        <pc:picChg chg="del">
          <ac:chgData name="Ting Liu" userId="5a0c20175071b093" providerId="LiveId" clId="{4D47FB60-4752-4D0E-8509-BFC412E192DF}" dt="2021-08-23T01:45:21.559" v="1119" actId="478"/>
          <ac:picMkLst>
            <pc:docMk/>
            <pc:sldMk cId="3103787627" sldId="340"/>
            <ac:picMk id="3" creationId="{91211729-1D0E-44C5-80DF-49F8E69F9CDD}"/>
          </ac:picMkLst>
        </pc:picChg>
        <pc:picChg chg="add mod">
          <ac:chgData name="Ting Liu" userId="5a0c20175071b093" providerId="LiveId" clId="{4D47FB60-4752-4D0E-8509-BFC412E192DF}" dt="2021-08-23T01:47:48.944" v="1249" actId="1076"/>
          <ac:picMkLst>
            <pc:docMk/>
            <pc:sldMk cId="3103787627" sldId="340"/>
            <ac:picMk id="4" creationId="{01BD275B-2CBC-4FE0-A4DA-42EADFEE68CE}"/>
          </ac:picMkLst>
        </pc:picChg>
        <pc:picChg chg="del">
          <ac:chgData name="Ting Liu" userId="5a0c20175071b093" providerId="LiveId" clId="{4D47FB60-4752-4D0E-8509-BFC412E192DF}" dt="2021-08-23T01:45:23.061" v="1120" actId="478"/>
          <ac:picMkLst>
            <pc:docMk/>
            <pc:sldMk cId="3103787627" sldId="340"/>
            <ac:picMk id="6" creationId="{C0CA3ED8-D871-434B-AB21-B032C3A071A9}"/>
          </ac:picMkLst>
        </pc:picChg>
        <pc:picChg chg="add mod">
          <ac:chgData name="Ting Liu" userId="5a0c20175071b093" providerId="LiveId" clId="{4D47FB60-4752-4D0E-8509-BFC412E192DF}" dt="2021-08-24T03:36:10.130" v="1669" actId="1076"/>
          <ac:picMkLst>
            <pc:docMk/>
            <pc:sldMk cId="3103787627" sldId="340"/>
            <ac:picMk id="7" creationId="{84DF372C-2C77-4E6B-BC11-517D7FEB3F92}"/>
          </ac:picMkLst>
        </pc:picChg>
        <pc:picChg chg="add mod modCrop">
          <ac:chgData name="Ting Liu" userId="5a0c20175071b093" providerId="LiveId" clId="{4D47FB60-4752-4D0E-8509-BFC412E192DF}" dt="2021-08-24T03:36:10.130" v="1669" actId="1076"/>
          <ac:picMkLst>
            <pc:docMk/>
            <pc:sldMk cId="3103787627" sldId="340"/>
            <ac:picMk id="10" creationId="{1C5880F9-7AC7-4581-8BC9-5326235AC329}"/>
          </ac:picMkLst>
        </pc:picChg>
        <pc:picChg chg="add mod">
          <ac:chgData name="Ting Liu" userId="5a0c20175071b093" providerId="LiveId" clId="{4D47FB60-4752-4D0E-8509-BFC412E192DF}" dt="2021-08-24T03:36:10.130" v="1669" actId="1076"/>
          <ac:picMkLst>
            <pc:docMk/>
            <pc:sldMk cId="3103787627" sldId="340"/>
            <ac:picMk id="12" creationId="{18581E84-C4F9-47FC-B25A-1124C015F8E2}"/>
          </ac:picMkLst>
        </pc:picChg>
        <pc:picChg chg="add mod modCrop">
          <ac:chgData name="Ting Liu" userId="5a0c20175071b093" providerId="LiveId" clId="{4D47FB60-4752-4D0E-8509-BFC412E192DF}" dt="2021-08-24T03:36:10.130" v="1669" actId="1076"/>
          <ac:picMkLst>
            <pc:docMk/>
            <pc:sldMk cId="3103787627" sldId="340"/>
            <ac:picMk id="14" creationId="{204624FC-3B68-4A89-B152-DD8C4CD7072A}"/>
          </ac:picMkLst>
        </pc:picChg>
      </pc:sldChg>
      <pc:sldChg chg="addSp delSp modSp add mod">
        <pc:chgData name="Ting Liu" userId="5a0c20175071b093" providerId="LiveId" clId="{4D47FB60-4752-4D0E-8509-BFC412E192DF}" dt="2021-08-24T03:35:26.398" v="1666" actId="14100"/>
        <pc:sldMkLst>
          <pc:docMk/>
          <pc:sldMk cId="840606708" sldId="341"/>
        </pc:sldMkLst>
        <pc:spChg chg="mod">
          <ac:chgData name="Ting Liu" userId="5a0c20175071b093" providerId="LiveId" clId="{4D47FB60-4752-4D0E-8509-BFC412E192DF}" dt="2021-08-24T03:35:19.589" v="1665" actId="14100"/>
          <ac:spMkLst>
            <pc:docMk/>
            <pc:sldMk cId="840606708" sldId="341"/>
            <ac:spMk id="2" creationId="{CE90D962-9017-4618-938E-6FBD50736935}"/>
          </ac:spMkLst>
        </pc:spChg>
        <pc:spChg chg="mod">
          <ac:chgData name="Ting Liu" userId="5a0c20175071b093" providerId="LiveId" clId="{4D47FB60-4752-4D0E-8509-BFC412E192DF}" dt="2021-08-24T03:35:26.398" v="1666" actId="14100"/>
          <ac:spMkLst>
            <pc:docMk/>
            <pc:sldMk cId="840606708" sldId="341"/>
            <ac:spMk id="9" creationId="{255DAF89-7A4C-4485-8A34-16F99B6A66F0}"/>
          </ac:spMkLst>
        </pc:spChg>
        <pc:spChg chg="del">
          <ac:chgData name="Ting Liu" userId="5a0c20175071b093" providerId="LiveId" clId="{4D47FB60-4752-4D0E-8509-BFC412E192DF}" dt="2021-08-24T03:23:26.691" v="1614" actId="478"/>
          <ac:spMkLst>
            <pc:docMk/>
            <pc:sldMk cId="840606708" sldId="341"/>
            <ac:spMk id="15" creationId="{EA7DFCB0-DE02-42C0-816B-B3589FBDEF40}"/>
          </ac:spMkLst>
        </pc:spChg>
        <pc:spChg chg="del">
          <ac:chgData name="Ting Liu" userId="5a0c20175071b093" providerId="LiveId" clId="{4D47FB60-4752-4D0E-8509-BFC412E192DF}" dt="2021-08-24T03:23:27.691" v="1615" actId="478"/>
          <ac:spMkLst>
            <pc:docMk/>
            <pc:sldMk cId="840606708" sldId="341"/>
            <ac:spMk id="16" creationId="{7F9C3ED4-51B5-4DE2-A9C0-51D6ED26E3EA}"/>
          </ac:spMkLst>
        </pc:spChg>
        <pc:spChg chg="del">
          <ac:chgData name="Ting Liu" userId="5a0c20175071b093" providerId="LiveId" clId="{4D47FB60-4752-4D0E-8509-BFC412E192DF}" dt="2021-08-24T03:23:29.483" v="1617" actId="478"/>
          <ac:spMkLst>
            <pc:docMk/>
            <pc:sldMk cId="840606708" sldId="341"/>
            <ac:spMk id="17" creationId="{68193CA0-0530-47C6-B7BF-B409A7953CFA}"/>
          </ac:spMkLst>
        </pc:spChg>
        <pc:spChg chg="del">
          <ac:chgData name="Ting Liu" userId="5a0c20175071b093" providerId="LiveId" clId="{4D47FB60-4752-4D0E-8509-BFC412E192DF}" dt="2021-08-24T03:23:25.643" v="1613" actId="478"/>
          <ac:spMkLst>
            <pc:docMk/>
            <pc:sldMk cId="840606708" sldId="341"/>
            <ac:spMk id="18" creationId="{86CA61DF-6F1C-4E96-96F0-B83D7B29B137}"/>
          </ac:spMkLst>
        </pc:spChg>
        <pc:spChg chg="del">
          <ac:chgData name="Ting Liu" userId="5a0c20175071b093" providerId="LiveId" clId="{4D47FB60-4752-4D0E-8509-BFC412E192DF}" dt="2021-08-24T03:23:24.603" v="1612" actId="478"/>
          <ac:spMkLst>
            <pc:docMk/>
            <pc:sldMk cId="840606708" sldId="341"/>
            <ac:spMk id="19" creationId="{866B176D-D96A-4CD7-B174-72AB03290B4C}"/>
          </ac:spMkLst>
        </pc:spChg>
        <pc:spChg chg="del">
          <ac:chgData name="Ting Liu" userId="5a0c20175071b093" providerId="LiveId" clId="{4D47FB60-4752-4D0E-8509-BFC412E192DF}" dt="2021-08-24T03:23:32.579" v="1621" actId="478"/>
          <ac:spMkLst>
            <pc:docMk/>
            <pc:sldMk cId="840606708" sldId="341"/>
            <ac:spMk id="20" creationId="{C0466765-B2F7-4153-BF0C-5B9375A99D26}"/>
          </ac:spMkLst>
        </pc:spChg>
        <pc:spChg chg="del">
          <ac:chgData name="Ting Liu" userId="5a0c20175071b093" providerId="LiveId" clId="{4D47FB60-4752-4D0E-8509-BFC412E192DF}" dt="2021-08-24T03:23:36.732" v="1625" actId="478"/>
          <ac:spMkLst>
            <pc:docMk/>
            <pc:sldMk cId="840606708" sldId="341"/>
            <ac:spMk id="21" creationId="{CCACA526-810F-4079-BE05-48DE78E6FF1D}"/>
          </ac:spMkLst>
        </pc:spChg>
        <pc:spChg chg="del">
          <ac:chgData name="Ting Liu" userId="5a0c20175071b093" providerId="LiveId" clId="{4D47FB60-4752-4D0E-8509-BFC412E192DF}" dt="2021-08-24T03:23:33.971" v="1622" actId="478"/>
          <ac:spMkLst>
            <pc:docMk/>
            <pc:sldMk cId="840606708" sldId="341"/>
            <ac:spMk id="22" creationId="{F8A88F36-32D5-41D9-9EFE-9C84B5742029}"/>
          </ac:spMkLst>
        </pc:spChg>
        <pc:spChg chg="del mod">
          <ac:chgData name="Ting Liu" userId="5a0c20175071b093" providerId="LiveId" clId="{4D47FB60-4752-4D0E-8509-BFC412E192DF}" dt="2021-08-24T03:23:31.611" v="1620" actId="478"/>
          <ac:spMkLst>
            <pc:docMk/>
            <pc:sldMk cId="840606708" sldId="341"/>
            <ac:spMk id="23" creationId="{8694CDD9-580F-4A7E-83D2-A7A7534FDB80}"/>
          </ac:spMkLst>
        </pc:spChg>
        <pc:spChg chg="del">
          <ac:chgData name="Ting Liu" userId="5a0c20175071b093" providerId="LiveId" clId="{4D47FB60-4752-4D0E-8509-BFC412E192DF}" dt="2021-08-24T03:23:35.115" v="1623" actId="478"/>
          <ac:spMkLst>
            <pc:docMk/>
            <pc:sldMk cId="840606708" sldId="341"/>
            <ac:spMk id="24" creationId="{278AF9C1-1FF5-482A-A9CC-5AFDA5F0D6BE}"/>
          </ac:spMkLst>
        </pc:spChg>
        <pc:picChg chg="del">
          <ac:chgData name="Ting Liu" userId="5a0c20175071b093" providerId="LiveId" clId="{4D47FB60-4752-4D0E-8509-BFC412E192DF}" dt="2021-08-24T03:23:21.973" v="1609" actId="478"/>
          <ac:picMkLst>
            <pc:docMk/>
            <pc:sldMk cId="840606708" sldId="341"/>
            <ac:picMk id="4" creationId="{01BD275B-2CBC-4FE0-A4DA-42EADFEE68CE}"/>
          </ac:picMkLst>
        </pc:picChg>
        <pc:picChg chg="add del mod">
          <ac:chgData name="Ting Liu" userId="5a0c20175071b093" providerId="LiveId" clId="{4D47FB60-4752-4D0E-8509-BFC412E192DF}" dt="2021-08-24T03:30:50.091" v="1632" actId="478"/>
          <ac:picMkLst>
            <pc:docMk/>
            <pc:sldMk cId="840606708" sldId="341"/>
            <ac:picMk id="5" creationId="{D8FF3207-BF26-436E-B265-AA78168FB818}"/>
          </ac:picMkLst>
        </pc:picChg>
        <pc:picChg chg="del mod">
          <ac:chgData name="Ting Liu" userId="5a0c20175071b093" providerId="LiveId" clId="{4D47FB60-4752-4D0E-8509-BFC412E192DF}" dt="2021-08-24T03:23:22.947" v="1611" actId="478"/>
          <ac:picMkLst>
            <pc:docMk/>
            <pc:sldMk cId="840606708" sldId="341"/>
            <ac:picMk id="7" creationId="{84DF372C-2C77-4E6B-BC11-517D7FEB3F92}"/>
          </ac:picMkLst>
        </pc:picChg>
        <pc:picChg chg="add del mod modCrop">
          <ac:chgData name="Ting Liu" userId="5a0c20175071b093" providerId="LiveId" clId="{4D47FB60-4752-4D0E-8509-BFC412E192DF}" dt="2021-08-24T03:34:57.643" v="1657" actId="478"/>
          <ac:picMkLst>
            <pc:docMk/>
            <pc:sldMk cId="840606708" sldId="341"/>
            <ac:picMk id="8" creationId="{6E074802-9059-451A-AD1F-7E708CDE0172}"/>
          </ac:picMkLst>
        </pc:picChg>
        <pc:picChg chg="del">
          <ac:chgData name="Ting Liu" userId="5a0c20175071b093" providerId="LiveId" clId="{4D47FB60-4752-4D0E-8509-BFC412E192DF}" dt="2021-08-24T03:23:28.330" v="1616" actId="478"/>
          <ac:picMkLst>
            <pc:docMk/>
            <pc:sldMk cId="840606708" sldId="341"/>
            <ac:picMk id="10" creationId="{1C5880F9-7AC7-4581-8BC9-5326235AC329}"/>
          </ac:picMkLst>
        </pc:picChg>
        <pc:picChg chg="del">
          <ac:chgData name="Ting Liu" userId="5a0c20175071b093" providerId="LiveId" clId="{4D47FB60-4752-4D0E-8509-BFC412E192DF}" dt="2021-08-24T03:23:30.010" v="1618" actId="478"/>
          <ac:picMkLst>
            <pc:docMk/>
            <pc:sldMk cId="840606708" sldId="341"/>
            <ac:picMk id="12" creationId="{18581E84-C4F9-47FC-B25A-1124C015F8E2}"/>
          </ac:picMkLst>
        </pc:picChg>
        <pc:picChg chg="add mod">
          <ac:chgData name="Ting Liu" userId="5a0c20175071b093" providerId="LiveId" clId="{4D47FB60-4752-4D0E-8509-BFC412E192DF}" dt="2021-08-24T03:35:10.237" v="1662" actId="1076"/>
          <ac:picMkLst>
            <pc:docMk/>
            <pc:sldMk cId="840606708" sldId="341"/>
            <ac:picMk id="13" creationId="{80B2EDBA-A8F7-4D01-B5EE-8650F4966103}"/>
          </ac:picMkLst>
        </pc:picChg>
        <pc:picChg chg="del">
          <ac:chgData name="Ting Liu" userId="5a0c20175071b093" providerId="LiveId" clId="{4D47FB60-4752-4D0E-8509-BFC412E192DF}" dt="2021-08-24T03:23:35.771" v="1624" actId="478"/>
          <ac:picMkLst>
            <pc:docMk/>
            <pc:sldMk cId="840606708" sldId="341"/>
            <ac:picMk id="14" creationId="{204624FC-3B68-4A89-B152-DD8C4CD7072A}"/>
          </ac:picMkLst>
        </pc:picChg>
      </pc:sldChg>
      <pc:sldChg chg="del">
        <pc:chgData name="Ting Liu" userId="5a0c20175071b093" providerId="LiveId" clId="{4D47FB60-4752-4D0E-8509-BFC412E192DF}" dt="2021-08-18T02:37:56.327" v="13" actId="47"/>
        <pc:sldMkLst>
          <pc:docMk/>
          <pc:sldMk cId="935746247" sldId="342"/>
        </pc:sldMkLst>
      </pc:sldChg>
      <pc:sldChg chg="modSp add del mod">
        <pc:chgData name="Ting Liu" userId="5a0c20175071b093" providerId="LiveId" clId="{4D47FB60-4752-4D0E-8509-BFC412E192DF}" dt="2021-08-25T19:04:27.906" v="1824" actId="20577"/>
        <pc:sldMkLst>
          <pc:docMk/>
          <pc:sldMk cId="1218626183" sldId="343"/>
        </pc:sldMkLst>
        <pc:graphicFrameChg chg="mod modGraphic">
          <ac:chgData name="Ting Liu" userId="5a0c20175071b093" providerId="LiveId" clId="{4D47FB60-4752-4D0E-8509-BFC412E192DF}" dt="2021-08-25T19:04:27.906" v="1824" actId="20577"/>
          <ac:graphicFrameMkLst>
            <pc:docMk/>
            <pc:sldMk cId="1218626183" sldId="343"/>
            <ac:graphicFrameMk id="3" creationId="{0578CB2D-5055-4537-892B-45A7B11EF86B}"/>
          </ac:graphicFrameMkLst>
        </pc:graphicFrameChg>
      </pc:sldChg>
    </pc:docChg>
  </pc:docChgLst>
  <pc:docChgLst>
    <pc:chgData name="Ting Liu" userId="5a0c20175071b093" providerId="LiveId" clId="{414D4B31-C103-40A8-A747-9A6F7F775A69}"/>
    <pc:docChg chg="undo custSel addSld delSld modSld">
      <pc:chgData name="Ting Liu" userId="5a0c20175071b093" providerId="LiveId" clId="{414D4B31-C103-40A8-A747-9A6F7F775A69}" dt="2024-04-16T21:29:46.130" v="970" actId="20577"/>
      <pc:docMkLst>
        <pc:docMk/>
      </pc:docMkLst>
      <pc:sldChg chg="del">
        <pc:chgData name="Ting Liu" userId="5a0c20175071b093" providerId="LiveId" clId="{414D4B31-C103-40A8-A747-9A6F7F775A69}" dt="2024-04-16T19:16:51.449" v="687" actId="47"/>
        <pc:sldMkLst>
          <pc:docMk/>
          <pc:sldMk cId="748936843" sldId="416"/>
        </pc:sldMkLst>
      </pc:sldChg>
      <pc:sldChg chg="del">
        <pc:chgData name="Ting Liu" userId="5a0c20175071b093" providerId="LiveId" clId="{414D4B31-C103-40A8-A747-9A6F7F775A69}" dt="2024-04-16T19:16:46.143" v="681" actId="47"/>
        <pc:sldMkLst>
          <pc:docMk/>
          <pc:sldMk cId="1952285689" sldId="425"/>
        </pc:sldMkLst>
      </pc:sldChg>
      <pc:sldChg chg="addSp modSp mod">
        <pc:chgData name="Ting Liu" userId="5a0c20175071b093" providerId="LiveId" clId="{414D4B31-C103-40A8-A747-9A6F7F775A69}" dt="2024-04-16T19:24:23.821" v="764" actId="20577"/>
        <pc:sldMkLst>
          <pc:docMk/>
          <pc:sldMk cId="1567098965" sldId="440"/>
        </pc:sldMkLst>
        <pc:spChg chg="mod">
          <ac:chgData name="Ting Liu" userId="5a0c20175071b093" providerId="LiveId" clId="{414D4B31-C103-40A8-A747-9A6F7F775A69}" dt="2024-04-16T19:24:23.821" v="764" actId="20577"/>
          <ac:spMkLst>
            <pc:docMk/>
            <pc:sldMk cId="1567098965" sldId="440"/>
            <ac:spMk id="2" creationId="{FCF1816E-93A8-4871-A30B-22AB775DBCDA}"/>
          </ac:spMkLst>
        </pc:spChg>
        <pc:spChg chg="add mod">
          <ac:chgData name="Ting Liu" userId="5a0c20175071b093" providerId="LiveId" clId="{414D4B31-C103-40A8-A747-9A6F7F775A69}" dt="2024-04-16T19:24:09.771" v="732" actId="207"/>
          <ac:spMkLst>
            <pc:docMk/>
            <pc:sldMk cId="1567098965" sldId="440"/>
            <ac:spMk id="5" creationId="{70C54034-393A-D6F7-A14F-D164EAC63A55}"/>
          </ac:spMkLst>
        </pc:spChg>
        <pc:picChg chg="add mod">
          <ac:chgData name="Ting Liu" userId="5a0c20175071b093" providerId="LiveId" clId="{414D4B31-C103-40A8-A747-9A6F7F775A69}" dt="2024-04-16T19:23:40.066" v="702" actId="1076"/>
          <ac:picMkLst>
            <pc:docMk/>
            <pc:sldMk cId="1567098965" sldId="440"/>
            <ac:picMk id="4" creationId="{4B5CE778-8006-0EB5-8102-7BC4F83DA86A}"/>
          </ac:picMkLst>
        </pc:picChg>
      </pc:sldChg>
      <pc:sldChg chg="del">
        <pc:chgData name="Ting Liu" userId="5a0c20175071b093" providerId="LiveId" clId="{414D4B31-C103-40A8-A747-9A6F7F775A69}" dt="2024-04-16T19:16:46.734" v="682" actId="47"/>
        <pc:sldMkLst>
          <pc:docMk/>
          <pc:sldMk cId="779583863" sldId="441"/>
        </pc:sldMkLst>
      </pc:sldChg>
      <pc:sldChg chg="del">
        <pc:chgData name="Ting Liu" userId="5a0c20175071b093" providerId="LiveId" clId="{414D4B31-C103-40A8-A747-9A6F7F775A69}" dt="2024-04-16T19:16:47.261" v="683" actId="47"/>
        <pc:sldMkLst>
          <pc:docMk/>
          <pc:sldMk cId="651020212" sldId="442"/>
        </pc:sldMkLst>
      </pc:sldChg>
      <pc:sldChg chg="del">
        <pc:chgData name="Ting Liu" userId="5a0c20175071b093" providerId="LiveId" clId="{414D4B31-C103-40A8-A747-9A6F7F775A69}" dt="2024-04-16T19:16:47.703" v="684" actId="47"/>
        <pc:sldMkLst>
          <pc:docMk/>
          <pc:sldMk cId="2853720276" sldId="443"/>
        </pc:sldMkLst>
      </pc:sldChg>
      <pc:sldChg chg="del">
        <pc:chgData name="Ting Liu" userId="5a0c20175071b093" providerId="LiveId" clId="{414D4B31-C103-40A8-A747-9A6F7F775A69}" dt="2024-04-16T19:16:48.663" v="685" actId="47"/>
        <pc:sldMkLst>
          <pc:docMk/>
          <pc:sldMk cId="3448570770" sldId="444"/>
        </pc:sldMkLst>
      </pc:sldChg>
      <pc:sldChg chg="del">
        <pc:chgData name="Ting Liu" userId="5a0c20175071b093" providerId="LiveId" clId="{414D4B31-C103-40A8-A747-9A6F7F775A69}" dt="2024-04-16T19:16:50.154" v="686" actId="47"/>
        <pc:sldMkLst>
          <pc:docMk/>
          <pc:sldMk cId="3255296338" sldId="445"/>
        </pc:sldMkLst>
      </pc:sldChg>
      <pc:sldChg chg="modSp add mod">
        <pc:chgData name="Ting Liu" userId="5a0c20175071b093" providerId="LiveId" clId="{414D4B31-C103-40A8-A747-9A6F7F775A69}" dt="2024-04-16T18:57:24.830" v="125" actId="20577"/>
        <pc:sldMkLst>
          <pc:docMk/>
          <pc:sldMk cId="2135550648" sldId="446"/>
        </pc:sldMkLst>
        <pc:spChg chg="mod">
          <ac:chgData name="Ting Liu" userId="5a0c20175071b093" providerId="LiveId" clId="{414D4B31-C103-40A8-A747-9A6F7F775A69}" dt="2024-04-16T18:57:24.830" v="125" actId="20577"/>
          <ac:spMkLst>
            <pc:docMk/>
            <pc:sldMk cId="2135550648" sldId="446"/>
            <ac:spMk id="2" creationId="{FCF1816E-93A8-4871-A30B-22AB775DBCDA}"/>
          </ac:spMkLst>
        </pc:spChg>
      </pc:sldChg>
      <pc:sldChg chg="addSp delSp modSp add mod">
        <pc:chgData name="Ting Liu" userId="5a0c20175071b093" providerId="LiveId" clId="{414D4B31-C103-40A8-A747-9A6F7F775A69}" dt="2024-04-16T19:16:35.760" v="680" actId="20577"/>
        <pc:sldMkLst>
          <pc:docMk/>
          <pc:sldMk cId="2706756723" sldId="447"/>
        </pc:sldMkLst>
        <pc:spChg chg="mod">
          <ac:chgData name="Ting Liu" userId="5a0c20175071b093" providerId="LiveId" clId="{414D4B31-C103-40A8-A747-9A6F7F775A69}" dt="2024-04-16T18:58:01.645" v="128" actId="6549"/>
          <ac:spMkLst>
            <pc:docMk/>
            <pc:sldMk cId="2706756723" sldId="447"/>
            <ac:spMk id="2" creationId="{FCF1816E-93A8-4871-A30B-22AB775DBCDA}"/>
          </ac:spMkLst>
        </pc:spChg>
        <pc:spChg chg="del">
          <ac:chgData name="Ting Liu" userId="5a0c20175071b093" providerId="LiveId" clId="{414D4B31-C103-40A8-A747-9A6F7F775A69}" dt="2024-04-16T18:58:09.193" v="129" actId="478"/>
          <ac:spMkLst>
            <pc:docMk/>
            <pc:sldMk cId="2706756723" sldId="447"/>
            <ac:spMk id="4" creationId="{7F5572F5-C0AE-71AE-F52F-83D7F5D446CF}"/>
          </ac:spMkLst>
        </pc:spChg>
        <pc:spChg chg="add mod">
          <ac:chgData name="Ting Liu" userId="5a0c20175071b093" providerId="LiveId" clId="{414D4B31-C103-40A8-A747-9A6F7F775A69}" dt="2024-04-16T19:16:35.760" v="680" actId="20577"/>
          <ac:spMkLst>
            <pc:docMk/>
            <pc:sldMk cId="2706756723" sldId="447"/>
            <ac:spMk id="5" creationId="{33C63FEF-092A-C803-081C-3CB7E47F15D9}"/>
          </ac:spMkLst>
        </pc:spChg>
        <pc:graphicFrameChg chg="add del mod modGraphic">
          <ac:chgData name="Ting Liu" userId="5a0c20175071b093" providerId="LiveId" clId="{414D4B31-C103-40A8-A747-9A6F7F775A69}" dt="2024-04-16T19:14:43.610" v="333" actId="14100"/>
          <ac:graphicFrameMkLst>
            <pc:docMk/>
            <pc:sldMk cId="2706756723" sldId="447"/>
            <ac:graphicFrameMk id="3" creationId="{EAA565DB-6206-B388-7640-6D7EBC6D15EE}"/>
          </ac:graphicFrameMkLst>
        </pc:graphicFrameChg>
      </pc:sldChg>
      <pc:sldChg chg="addSp delSp modSp add mod">
        <pc:chgData name="Ting Liu" userId="5a0c20175071b093" providerId="LiveId" clId="{414D4B31-C103-40A8-A747-9A6F7F775A69}" dt="2024-04-16T19:26:10.379" v="815" actId="20577"/>
        <pc:sldMkLst>
          <pc:docMk/>
          <pc:sldMk cId="4287402015" sldId="448"/>
        </pc:sldMkLst>
        <pc:spChg chg="mod">
          <ac:chgData name="Ting Liu" userId="5a0c20175071b093" providerId="LiveId" clId="{414D4B31-C103-40A8-A747-9A6F7F775A69}" dt="2024-04-16T19:26:10.379" v="815" actId="20577"/>
          <ac:spMkLst>
            <pc:docMk/>
            <pc:sldMk cId="4287402015" sldId="448"/>
            <ac:spMk id="2" creationId="{FCF1816E-93A8-4871-A30B-22AB775DBCDA}"/>
          </ac:spMkLst>
        </pc:spChg>
        <pc:picChg chg="del">
          <ac:chgData name="Ting Liu" userId="5a0c20175071b093" providerId="LiveId" clId="{414D4B31-C103-40A8-A747-9A6F7F775A69}" dt="2024-04-16T19:25:53.748" v="766" actId="478"/>
          <ac:picMkLst>
            <pc:docMk/>
            <pc:sldMk cId="4287402015" sldId="448"/>
            <ac:picMk id="4" creationId="{4B5CE778-8006-0EB5-8102-7BC4F83DA86A}"/>
          </ac:picMkLst>
        </pc:picChg>
        <pc:picChg chg="add mod">
          <ac:chgData name="Ting Liu" userId="5a0c20175071b093" providerId="LiveId" clId="{414D4B31-C103-40A8-A747-9A6F7F775A69}" dt="2024-04-16T19:25:57.845" v="769" actId="1076"/>
          <ac:picMkLst>
            <pc:docMk/>
            <pc:sldMk cId="4287402015" sldId="448"/>
            <ac:picMk id="6" creationId="{BEEBC710-CACC-C170-BEB2-674A4BC22691}"/>
          </ac:picMkLst>
        </pc:picChg>
      </pc:sldChg>
      <pc:sldChg chg="addSp delSp modSp add mod">
        <pc:chgData name="Ting Liu" userId="5a0c20175071b093" providerId="LiveId" clId="{414D4B31-C103-40A8-A747-9A6F7F775A69}" dt="2024-04-16T19:27:53.956" v="823" actId="1076"/>
        <pc:sldMkLst>
          <pc:docMk/>
          <pc:sldMk cId="4200499406" sldId="449"/>
        </pc:sldMkLst>
        <pc:spChg chg="mod">
          <ac:chgData name="Ting Liu" userId="5a0c20175071b093" providerId="LiveId" clId="{414D4B31-C103-40A8-A747-9A6F7F775A69}" dt="2024-04-16T19:26:17.762" v="819" actId="20577"/>
          <ac:spMkLst>
            <pc:docMk/>
            <pc:sldMk cId="4200499406" sldId="449"/>
            <ac:spMk id="2" creationId="{FCF1816E-93A8-4871-A30B-22AB775DBCDA}"/>
          </ac:spMkLst>
        </pc:spChg>
        <pc:picChg chg="add mod">
          <ac:chgData name="Ting Liu" userId="5a0c20175071b093" providerId="LiveId" clId="{414D4B31-C103-40A8-A747-9A6F7F775A69}" dt="2024-04-16T19:27:53.956" v="823" actId="1076"/>
          <ac:picMkLst>
            <pc:docMk/>
            <pc:sldMk cId="4200499406" sldId="449"/>
            <ac:picMk id="4" creationId="{6CB88B43-0B1F-255D-5C68-7BA28C596D07}"/>
          </ac:picMkLst>
        </pc:picChg>
        <pc:picChg chg="del">
          <ac:chgData name="Ting Liu" userId="5a0c20175071b093" providerId="LiveId" clId="{414D4B31-C103-40A8-A747-9A6F7F775A69}" dt="2024-04-16T19:27:47.569" v="820" actId="478"/>
          <ac:picMkLst>
            <pc:docMk/>
            <pc:sldMk cId="4200499406" sldId="449"/>
            <ac:picMk id="6" creationId="{BEEBC710-CACC-C170-BEB2-674A4BC22691}"/>
          </ac:picMkLst>
        </pc:picChg>
      </pc:sldChg>
      <pc:sldChg chg="addSp delSp modSp add mod">
        <pc:chgData name="Ting Liu" userId="5a0c20175071b093" providerId="LiveId" clId="{414D4B31-C103-40A8-A747-9A6F7F775A69}" dt="2024-04-16T19:28:31.483" v="829" actId="1076"/>
        <pc:sldMkLst>
          <pc:docMk/>
          <pc:sldMk cId="2698827613" sldId="450"/>
        </pc:sldMkLst>
        <pc:spChg chg="mod">
          <ac:chgData name="Ting Liu" userId="5a0c20175071b093" providerId="LiveId" clId="{414D4B31-C103-40A8-A747-9A6F7F775A69}" dt="2024-04-16T19:28:02.728" v="825" actId="20577"/>
          <ac:spMkLst>
            <pc:docMk/>
            <pc:sldMk cId="2698827613" sldId="450"/>
            <ac:spMk id="2" creationId="{FCF1816E-93A8-4871-A30B-22AB775DBCDA}"/>
          </ac:spMkLst>
        </pc:spChg>
        <pc:picChg chg="del">
          <ac:chgData name="Ting Liu" userId="5a0c20175071b093" providerId="LiveId" clId="{414D4B31-C103-40A8-A747-9A6F7F775A69}" dt="2024-04-16T19:28:25.493" v="826" actId="478"/>
          <ac:picMkLst>
            <pc:docMk/>
            <pc:sldMk cId="2698827613" sldId="450"/>
            <ac:picMk id="4" creationId="{6CB88B43-0B1F-255D-5C68-7BA28C596D07}"/>
          </ac:picMkLst>
        </pc:picChg>
        <pc:picChg chg="add mod">
          <ac:chgData name="Ting Liu" userId="5a0c20175071b093" providerId="LiveId" clId="{414D4B31-C103-40A8-A747-9A6F7F775A69}" dt="2024-04-16T19:28:31.483" v="829" actId="1076"/>
          <ac:picMkLst>
            <pc:docMk/>
            <pc:sldMk cId="2698827613" sldId="450"/>
            <ac:picMk id="6" creationId="{CA196695-6C70-3EE6-CC63-175D54040B48}"/>
          </ac:picMkLst>
        </pc:picChg>
      </pc:sldChg>
      <pc:sldChg chg="modSp add del mod">
        <pc:chgData name="Ting Liu" userId="5a0c20175071b093" providerId="LiveId" clId="{414D4B31-C103-40A8-A747-9A6F7F775A69}" dt="2024-04-16T19:29:22.772" v="855" actId="47"/>
        <pc:sldMkLst>
          <pc:docMk/>
          <pc:sldMk cId="691040556" sldId="451"/>
        </pc:sldMkLst>
        <pc:spChg chg="mod">
          <ac:chgData name="Ting Liu" userId="5a0c20175071b093" providerId="LiveId" clId="{414D4B31-C103-40A8-A747-9A6F7F775A69}" dt="2024-04-16T19:29:06.275" v="854" actId="20577"/>
          <ac:spMkLst>
            <pc:docMk/>
            <pc:sldMk cId="691040556" sldId="451"/>
            <ac:spMk id="2" creationId="{FCF1816E-93A8-4871-A30B-22AB775DBCDA}"/>
          </ac:spMkLst>
        </pc:spChg>
      </pc:sldChg>
      <pc:sldChg chg="addSp delSp modSp add mod">
        <pc:chgData name="Ting Liu" userId="5a0c20175071b093" providerId="LiveId" clId="{414D4B31-C103-40A8-A747-9A6F7F775A69}" dt="2024-04-16T21:26:51.963" v="964" actId="20577"/>
        <pc:sldMkLst>
          <pc:docMk/>
          <pc:sldMk cId="1553174312" sldId="451"/>
        </pc:sldMkLst>
        <pc:spChg chg="mod">
          <ac:chgData name="Ting Liu" userId="5a0c20175071b093" providerId="LiveId" clId="{414D4B31-C103-40A8-A747-9A6F7F775A69}" dt="2024-04-16T21:26:51.963" v="964" actId="20577"/>
          <ac:spMkLst>
            <pc:docMk/>
            <pc:sldMk cId="1553174312" sldId="451"/>
            <ac:spMk id="2" creationId="{FCF1816E-93A8-4871-A30B-22AB775DBCDA}"/>
          </ac:spMkLst>
        </pc:spChg>
        <pc:spChg chg="mod">
          <ac:chgData name="Ting Liu" userId="5a0c20175071b093" providerId="LiveId" clId="{414D4B31-C103-40A8-A747-9A6F7F775A69}" dt="2024-04-16T21:26:21.688" v="925" actId="207"/>
          <ac:spMkLst>
            <pc:docMk/>
            <pc:sldMk cId="1553174312" sldId="451"/>
            <ac:spMk id="5" creationId="{70C54034-393A-D6F7-A14F-D164EAC63A55}"/>
          </ac:spMkLst>
        </pc:spChg>
        <pc:picChg chg="add mod">
          <ac:chgData name="Ting Liu" userId="5a0c20175071b093" providerId="LiveId" clId="{414D4B31-C103-40A8-A747-9A6F7F775A69}" dt="2024-04-16T21:25:35.092" v="879" actId="1076"/>
          <ac:picMkLst>
            <pc:docMk/>
            <pc:sldMk cId="1553174312" sldId="451"/>
            <ac:picMk id="4" creationId="{FDD72366-B2BC-9A10-56CF-D9F099A6DE62}"/>
          </ac:picMkLst>
        </pc:picChg>
        <pc:picChg chg="del">
          <ac:chgData name="Ting Liu" userId="5a0c20175071b093" providerId="LiveId" clId="{414D4B31-C103-40A8-A747-9A6F7F775A69}" dt="2024-04-16T21:25:29.822" v="876" actId="478"/>
          <ac:picMkLst>
            <pc:docMk/>
            <pc:sldMk cId="1553174312" sldId="451"/>
            <ac:picMk id="6" creationId="{CA196695-6C70-3EE6-CC63-175D54040B48}"/>
          </ac:picMkLst>
        </pc:picChg>
      </pc:sldChg>
      <pc:sldChg chg="addSp delSp modSp add mod">
        <pc:chgData name="Ting Liu" userId="5a0c20175071b093" providerId="LiveId" clId="{414D4B31-C103-40A8-A747-9A6F7F775A69}" dt="2024-04-16T21:29:46.130" v="970" actId="20577"/>
        <pc:sldMkLst>
          <pc:docMk/>
          <pc:sldMk cId="2634871189" sldId="452"/>
        </pc:sldMkLst>
        <pc:spChg chg="mod">
          <ac:chgData name="Ting Liu" userId="5a0c20175071b093" providerId="LiveId" clId="{414D4B31-C103-40A8-A747-9A6F7F775A69}" dt="2024-04-16T21:29:46.130" v="970" actId="20577"/>
          <ac:spMkLst>
            <pc:docMk/>
            <pc:sldMk cId="2634871189" sldId="452"/>
            <ac:spMk id="2" creationId="{FCF1816E-93A8-4871-A30B-22AB775DBCDA}"/>
          </ac:spMkLst>
        </pc:spChg>
        <pc:picChg chg="del">
          <ac:chgData name="Ting Liu" userId="5a0c20175071b093" providerId="LiveId" clId="{414D4B31-C103-40A8-A747-9A6F7F775A69}" dt="2024-04-16T21:29:37.491" v="966" actId="478"/>
          <ac:picMkLst>
            <pc:docMk/>
            <pc:sldMk cId="2634871189" sldId="452"/>
            <ac:picMk id="4" creationId="{FDD72366-B2BC-9A10-56CF-D9F099A6DE62}"/>
          </ac:picMkLst>
        </pc:picChg>
        <pc:picChg chg="add mod">
          <ac:chgData name="Ting Liu" userId="5a0c20175071b093" providerId="LiveId" clId="{414D4B31-C103-40A8-A747-9A6F7F775A69}" dt="2024-04-16T21:29:44.497" v="969" actId="1076"/>
          <ac:picMkLst>
            <pc:docMk/>
            <pc:sldMk cId="2634871189" sldId="452"/>
            <ac:picMk id="6" creationId="{76838124-5F36-FDB4-C115-359FC56181EF}"/>
          </ac:picMkLst>
        </pc:picChg>
      </pc:sldChg>
    </pc:docChg>
  </pc:docChgLst>
  <pc:docChgLst>
    <pc:chgData name="Ting Liu" userId="5a0c20175071b093" providerId="LiveId" clId="{3DE2C0E8-1C4A-456C-895B-F5F9FEBB1E93}"/>
    <pc:docChg chg="undo custSel addSld delSld modSld">
      <pc:chgData name="Ting Liu" userId="5a0c20175071b093" providerId="LiveId" clId="{3DE2C0E8-1C4A-456C-895B-F5F9FEBB1E93}" dt="2021-07-14T18:45:04.261" v="3305" actId="1076"/>
      <pc:docMkLst>
        <pc:docMk/>
      </pc:docMkLst>
      <pc:sldChg chg="del">
        <pc:chgData name="Ting Liu" userId="5a0c20175071b093" providerId="LiveId" clId="{3DE2C0E8-1C4A-456C-895B-F5F9FEBB1E93}" dt="2021-07-14T17:39:53.006" v="1081" actId="47"/>
        <pc:sldMkLst>
          <pc:docMk/>
          <pc:sldMk cId="3149280885" sldId="315"/>
        </pc:sldMkLst>
      </pc:sldChg>
      <pc:sldChg chg="addSp delSp modSp mod">
        <pc:chgData name="Ting Liu" userId="5a0c20175071b093" providerId="LiveId" clId="{3DE2C0E8-1C4A-456C-895B-F5F9FEBB1E93}" dt="2021-07-14T18:08:18.404" v="1345" actId="1076"/>
        <pc:sldMkLst>
          <pc:docMk/>
          <pc:sldMk cId="3488010296" sldId="317"/>
        </pc:sldMkLst>
        <pc:spChg chg="add mod">
          <ac:chgData name="Ting Liu" userId="5a0c20175071b093" providerId="LiveId" clId="{3DE2C0E8-1C4A-456C-895B-F5F9FEBB1E93}" dt="2021-07-14T18:04:59.357" v="1339" actId="20577"/>
          <ac:spMkLst>
            <pc:docMk/>
            <pc:sldMk cId="3488010296" sldId="317"/>
            <ac:spMk id="7" creationId="{7EDEEF8B-F9D4-4B2D-90CA-2F1622ED6B3A}"/>
          </ac:spMkLst>
        </pc:spChg>
        <pc:spChg chg="mod">
          <ac:chgData name="Ting Liu" userId="5a0c20175071b093" providerId="LiveId" clId="{3DE2C0E8-1C4A-456C-895B-F5F9FEBB1E93}" dt="2021-07-14T17:54:55.533" v="1181" actId="20577"/>
          <ac:spMkLst>
            <pc:docMk/>
            <pc:sldMk cId="3488010296" sldId="317"/>
            <ac:spMk id="9" creationId="{00000000-0000-0000-0000-000000000000}"/>
          </ac:spMkLst>
        </pc:spChg>
        <pc:spChg chg="del">
          <ac:chgData name="Ting Liu" userId="5a0c20175071b093" providerId="LiveId" clId="{3DE2C0E8-1C4A-456C-895B-F5F9FEBB1E93}" dt="2021-07-14T17:39:51.042" v="1080" actId="478"/>
          <ac:spMkLst>
            <pc:docMk/>
            <pc:sldMk cId="3488010296" sldId="317"/>
            <ac:spMk id="10" creationId="{00000000-0000-0000-0000-000000000000}"/>
          </ac:spMkLst>
        </pc:spChg>
        <pc:picChg chg="add del mod">
          <ac:chgData name="Ting Liu" userId="5a0c20175071b093" providerId="LiveId" clId="{3DE2C0E8-1C4A-456C-895B-F5F9FEBB1E93}" dt="2021-07-14T18:06:56.580" v="1343"/>
          <ac:picMkLst>
            <pc:docMk/>
            <pc:sldMk cId="3488010296" sldId="317"/>
            <ac:picMk id="2" creationId="{6C5379B5-B8BC-48B9-AF18-CC79C220DDF6}"/>
          </ac:picMkLst>
        </pc:picChg>
        <pc:picChg chg="add mod">
          <ac:chgData name="Ting Liu" userId="5a0c20175071b093" providerId="LiveId" clId="{3DE2C0E8-1C4A-456C-895B-F5F9FEBB1E93}" dt="2021-07-14T18:08:18.404" v="1345" actId="1076"/>
          <ac:picMkLst>
            <pc:docMk/>
            <pc:sldMk cId="3488010296" sldId="317"/>
            <ac:picMk id="3" creationId="{DF4EE7DD-5DDA-47A0-83B1-4971B102A4B0}"/>
          </ac:picMkLst>
        </pc:picChg>
        <pc:picChg chg="del">
          <ac:chgData name="Ting Liu" userId="5a0c20175071b093" providerId="LiveId" clId="{3DE2C0E8-1C4A-456C-895B-F5F9FEBB1E93}" dt="2021-07-14T17:39:47.938" v="1078" actId="478"/>
          <ac:picMkLst>
            <pc:docMk/>
            <pc:sldMk cId="3488010296" sldId="317"/>
            <ac:picMk id="4" creationId="{00000000-0000-0000-0000-000000000000}"/>
          </ac:picMkLst>
        </pc:picChg>
        <pc:picChg chg="del">
          <ac:chgData name="Ting Liu" userId="5a0c20175071b093" providerId="LiveId" clId="{3DE2C0E8-1C4A-456C-895B-F5F9FEBB1E93}" dt="2021-07-14T17:39:48.538" v="1079" actId="478"/>
          <ac:picMkLst>
            <pc:docMk/>
            <pc:sldMk cId="3488010296" sldId="317"/>
            <ac:picMk id="6" creationId="{00000000-0000-0000-0000-000000000000}"/>
          </ac:picMkLst>
        </pc:picChg>
      </pc:sldChg>
      <pc:sldChg chg="new del">
        <pc:chgData name="Ting Liu" userId="5a0c20175071b093" providerId="LiveId" clId="{3DE2C0E8-1C4A-456C-895B-F5F9FEBB1E93}" dt="2021-07-14T18:09:57.841" v="1347" actId="680"/>
        <pc:sldMkLst>
          <pc:docMk/>
          <pc:sldMk cId="1410973786" sldId="318"/>
        </pc:sldMkLst>
      </pc:sldChg>
      <pc:sldChg chg="addSp delSp modSp add mod">
        <pc:chgData name="Ting Liu" userId="5a0c20175071b093" providerId="LiveId" clId="{3DE2C0E8-1C4A-456C-895B-F5F9FEBB1E93}" dt="2021-07-14T18:16:25.508" v="1811" actId="20577"/>
        <pc:sldMkLst>
          <pc:docMk/>
          <pc:sldMk cId="2254504543" sldId="318"/>
        </pc:sldMkLst>
        <pc:spChg chg="add mod">
          <ac:chgData name="Ting Liu" userId="5a0c20175071b093" providerId="LiveId" clId="{3DE2C0E8-1C4A-456C-895B-F5F9FEBB1E93}" dt="2021-07-14T18:16:25.508" v="1811" actId="20577"/>
          <ac:spMkLst>
            <pc:docMk/>
            <pc:sldMk cId="2254504543" sldId="318"/>
            <ac:spMk id="6" creationId="{48728560-AF54-4A92-9A96-D9A5BC348C47}"/>
          </ac:spMkLst>
        </pc:spChg>
        <pc:spChg chg="mod">
          <ac:chgData name="Ting Liu" userId="5a0c20175071b093" providerId="LiveId" clId="{3DE2C0E8-1C4A-456C-895B-F5F9FEBB1E93}" dt="2021-07-14T18:15:38.676" v="1697" actId="1076"/>
          <ac:spMkLst>
            <pc:docMk/>
            <pc:sldMk cId="2254504543" sldId="318"/>
            <ac:spMk id="7" creationId="{7EDEEF8B-F9D4-4B2D-90CA-2F1622ED6B3A}"/>
          </ac:spMkLst>
        </pc:spChg>
        <pc:spChg chg="mod">
          <ac:chgData name="Ting Liu" userId="5a0c20175071b093" providerId="LiveId" clId="{3DE2C0E8-1C4A-456C-895B-F5F9FEBB1E93}" dt="2021-07-14T18:12:40.883" v="1617" actId="20577"/>
          <ac:spMkLst>
            <pc:docMk/>
            <pc:sldMk cId="2254504543" sldId="318"/>
            <ac:spMk id="9" creationId="{00000000-0000-0000-0000-000000000000}"/>
          </ac:spMkLst>
        </pc:spChg>
        <pc:picChg chg="add mod">
          <ac:chgData name="Ting Liu" userId="5a0c20175071b093" providerId="LiveId" clId="{3DE2C0E8-1C4A-456C-895B-F5F9FEBB1E93}" dt="2021-07-14T18:11:36.918" v="1468" actId="1076"/>
          <ac:picMkLst>
            <pc:docMk/>
            <pc:sldMk cId="2254504543" sldId="318"/>
            <ac:picMk id="2" creationId="{5DDFFF25-B2F3-4C63-BF97-02E06F7EDF1E}"/>
          </ac:picMkLst>
        </pc:picChg>
        <pc:picChg chg="del">
          <ac:chgData name="Ting Liu" userId="5a0c20175071b093" providerId="LiveId" clId="{3DE2C0E8-1C4A-456C-895B-F5F9FEBB1E93}" dt="2021-07-14T18:11:20.610" v="1464" actId="478"/>
          <ac:picMkLst>
            <pc:docMk/>
            <pc:sldMk cId="2254504543" sldId="318"/>
            <ac:picMk id="3" creationId="{DF4EE7DD-5DDA-47A0-83B1-4971B102A4B0}"/>
          </ac:picMkLst>
        </pc:picChg>
      </pc:sldChg>
      <pc:sldChg chg="del">
        <pc:chgData name="Ting Liu" userId="5a0c20175071b093" providerId="LiveId" clId="{3DE2C0E8-1C4A-456C-895B-F5F9FEBB1E93}" dt="2021-07-14T17:39:54.577" v="1082" actId="47"/>
        <pc:sldMkLst>
          <pc:docMk/>
          <pc:sldMk cId="4136415111" sldId="318"/>
        </pc:sldMkLst>
      </pc:sldChg>
      <pc:sldChg chg="addSp delSp modSp add mod">
        <pc:chgData name="Ting Liu" userId="5a0c20175071b093" providerId="LiveId" clId="{3DE2C0E8-1C4A-456C-895B-F5F9FEBB1E93}" dt="2021-07-14T18:24:55.565" v="2372" actId="14100"/>
        <pc:sldMkLst>
          <pc:docMk/>
          <pc:sldMk cId="2707994884" sldId="319"/>
        </pc:sldMkLst>
        <pc:spChg chg="add mod">
          <ac:chgData name="Ting Liu" userId="5a0c20175071b093" providerId="LiveId" clId="{3DE2C0E8-1C4A-456C-895B-F5F9FEBB1E93}" dt="2021-07-14T18:19:19.700" v="2057" actId="20577"/>
          <ac:spMkLst>
            <pc:docMk/>
            <pc:sldMk cId="2707994884" sldId="319"/>
            <ac:spMk id="4" creationId="{54AB6D06-4F34-4F87-BEE1-6014C1B89D9C}"/>
          </ac:spMkLst>
        </pc:spChg>
        <pc:spChg chg="del">
          <ac:chgData name="Ting Liu" userId="5a0c20175071b093" providerId="LiveId" clId="{3DE2C0E8-1C4A-456C-895B-F5F9FEBB1E93}" dt="2021-07-14T18:16:43.443" v="1814" actId="478"/>
          <ac:spMkLst>
            <pc:docMk/>
            <pc:sldMk cId="2707994884" sldId="319"/>
            <ac:spMk id="6" creationId="{48728560-AF54-4A92-9A96-D9A5BC348C47}"/>
          </ac:spMkLst>
        </pc:spChg>
        <pc:spChg chg="del">
          <ac:chgData name="Ting Liu" userId="5a0c20175071b093" providerId="LiveId" clId="{3DE2C0E8-1C4A-456C-895B-F5F9FEBB1E93}" dt="2021-07-14T18:16:45.083" v="1815" actId="478"/>
          <ac:spMkLst>
            <pc:docMk/>
            <pc:sldMk cId="2707994884" sldId="319"/>
            <ac:spMk id="7" creationId="{7EDEEF8B-F9D4-4B2D-90CA-2F1622ED6B3A}"/>
          </ac:spMkLst>
        </pc:spChg>
        <pc:spChg chg="mod">
          <ac:chgData name="Ting Liu" userId="5a0c20175071b093" providerId="LiveId" clId="{3DE2C0E8-1C4A-456C-895B-F5F9FEBB1E93}" dt="2021-07-14T18:17:46.963" v="1885" actId="20577"/>
          <ac:spMkLst>
            <pc:docMk/>
            <pc:sldMk cId="2707994884" sldId="319"/>
            <ac:spMk id="9" creationId="{00000000-0000-0000-0000-000000000000}"/>
          </ac:spMkLst>
        </pc:spChg>
        <pc:spChg chg="add mod">
          <ac:chgData name="Ting Liu" userId="5a0c20175071b093" providerId="LiveId" clId="{3DE2C0E8-1C4A-456C-895B-F5F9FEBB1E93}" dt="2021-07-14T18:24:55.565" v="2372" actId="14100"/>
          <ac:spMkLst>
            <pc:docMk/>
            <pc:sldMk cId="2707994884" sldId="319"/>
            <ac:spMk id="10" creationId="{C06261C2-5F16-4FCF-ADB8-8CABE8C4D414}"/>
          </ac:spMkLst>
        </pc:spChg>
        <pc:picChg chg="del">
          <ac:chgData name="Ting Liu" userId="5a0c20175071b093" providerId="LiveId" clId="{3DE2C0E8-1C4A-456C-895B-F5F9FEBB1E93}" dt="2021-07-14T18:16:40.466" v="1813" actId="478"/>
          <ac:picMkLst>
            <pc:docMk/>
            <pc:sldMk cId="2707994884" sldId="319"/>
            <ac:picMk id="2" creationId="{5DDFFF25-B2F3-4C63-BF97-02E06F7EDF1E}"/>
          </ac:picMkLst>
        </pc:picChg>
        <pc:picChg chg="add mod">
          <ac:chgData name="Ting Liu" userId="5a0c20175071b093" providerId="LiveId" clId="{3DE2C0E8-1C4A-456C-895B-F5F9FEBB1E93}" dt="2021-07-14T18:18:02.093" v="1887" actId="1076"/>
          <ac:picMkLst>
            <pc:docMk/>
            <pc:sldMk cId="2707994884" sldId="319"/>
            <ac:picMk id="3" creationId="{98129554-DDAF-47E6-8F65-700285904F90}"/>
          </ac:picMkLst>
        </pc:picChg>
        <pc:picChg chg="add mod">
          <ac:chgData name="Ting Liu" userId="5a0c20175071b093" providerId="LiveId" clId="{3DE2C0E8-1C4A-456C-895B-F5F9FEBB1E93}" dt="2021-07-14T18:24:39.408" v="2367" actId="1076"/>
          <ac:picMkLst>
            <pc:docMk/>
            <pc:sldMk cId="2707994884" sldId="319"/>
            <ac:picMk id="8" creationId="{13C01941-4AE3-4784-A54B-EAFADDBE8D06}"/>
          </ac:picMkLst>
        </pc:picChg>
        <pc:picChg chg="add mod">
          <ac:chgData name="Ting Liu" userId="5a0c20175071b093" providerId="LiveId" clId="{3DE2C0E8-1C4A-456C-895B-F5F9FEBB1E93}" dt="2021-07-14T18:24:45.418" v="2370" actId="1076"/>
          <ac:picMkLst>
            <pc:docMk/>
            <pc:sldMk cId="2707994884" sldId="319"/>
            <ac:picMk id="11" creationId="{0A4337B1-2914-4259-A012-77182EA7D95D}"/>
          </ac:picMkLst>
        </pc:picChg>
      </pc:sldChg>
      <pc:sldChg chg="add del">
        <pc:chgData name="Ting Liu" userId="5a0c20175071b093" providerId="LiveId" clId="{3DE2C0E8-1C4A-456C-895B-F5F9FEBB1E93}" dt="2021-07-14T18:22:56.744" v="2233" actId="47"/>
        <pc:sldMkLst>
          <pc:docMk/>
          <pc:sldMk cId="62900649" sldId="320"/>
        </pc:sldMkLst>
      </pc:sldChg>
      <pc:sldChg chg="del">
        <pc:chgData name="Ting Liu" userId="5a0c20175071b093" providerId="LiveId" clId="{3DE2C0E8-1C4A-456C-895B-F5F9FEBB1E93}" dt="2021-07-14T17:39:54.840" v="1083" actId="47"/>
        <pc:sldMkLst>
          <pc:docMk/>
          <pc:sldMk cId="1437490100" sldId="320"/>
        </pc:sldMkLst>
      </pc:sldChg>
      <pc:sldChg chg="delSp modSp add mod">
        <pc:chgData name="Ting Liu" userId="5a0c20175071b093" providerId="LiveId" clId="{3DE2C0E8-1C4A-456C-895B-F5F9FEBB1E93}" dt="2021-07-14T18:45:04.261" v="3305" actId="1076"/>
        <pc:sldMkLst>
          <pc:docMk/>
          <pc:sldMk cId="1820600253" sldId="320"/>
        </pc:sldMkLst>
        <pc:spChg chg="del">
          <ac:chgData name="Ting Liu" userId="5a0c20175071b093" providerId="LiveId" clId="{3DE2C0E8-1C4A-456C-895B-F5F9FEBB1E93}" dt="2021-07-14T18:29:28.745" v="2374" actId="478"/>
          <ac:spMkLst>
            <pc:docMk/>
            <pc:sldMk cId="1820600253" sldId="320"/>
            <ac:spMk id="6" creationId="{48728560-AF54-4A92-9A96-D9A5BC348C47}"/>
          </ac:spMkLst>
        </pc:spChg>
        <pc:spChg chg="mod">
          <ac:chgData name="Ting Liu" userId="5a0c20175071b093" providerId="LiveId" clId="{3DE2C0E8-1C4A-456C-895B-F5F9FEBB1E93}" dt="2021-07-14T18:45:04.261" v="3305" actId="1076"/>
          <ac:spMkLst>
            <pc:docMk/>
            <pc:sldMk cId="1820600253" sldId="320"/>
            <ac:spMk id="7" creationId="{7EDEEF8B-F9D4-4B2D-90CA-2F1622ED6B3A}"/>
          </ac:spMkLst>
        </pc:spChg>
        <pc:spChg chg="mod">
          <ac:chgData name="Ting Liu" userId="5a0c20175071b093" providerId="LiveId" clId="{3DE2C0E8-1C4A-456C-895B-F5F9FEBB1E93}" dt="2021-07-14T18:39:17.168" v="3274" actId="1076"/>
          <ac:spMkLst>
            <pc:docMk/>
            <pc:sldMk cId="1820600253" sldId="320"/>
            <ac:spMk id="9" creationId="{00000000-0000-0000-0000-000000000000}"/>
          </ac:spMkLst>
        </pc:spChg>
        <pc:picChg chg="del">
          <ac:chgData name="Ting Liu" userId="5a0c20175071b093" providerId="LiveId" clId="{3DE2C0E8-1C4A-456C-895B-F5F9FEBB1E93}" dt="2021-07-14T18:23:16.695" v="2283" actId="478"/>
          <ac:picMkLst>
            <pc:docMk/>
            <pc:sldMk cId="1820600253" sldId="320"/>
            <ac:picMk id="2" creationId="{5DDFFF25-B2F3-4C63-BF97-02E06F7EDF1E}"/>
          </ac:picMkLst>
        </pc:picChg>
      </pc:sldChg>
      <pc:sldChg chg="del">
        <pc:chgData name="Ting Liu" userId="5a0c20175071b093" providerId="LiveId" clId="{3DE2C0E8-1C4A-456C-895B-F5F9FEBB1E93}" dt="2021-07-14T17:39:55.104" v="1084" actId="47"/>
        <pc:sldMkLst>
          <pc:docMk/>
          <pc:sldMk cId="1684920063" sldId="321"/>
        </pc:sldMkLst>
      </pc:sldChg>
      <pc:sldChg chg="del">
        <pc:chgData name="Ting Liu" userId="5a0c20175071b093" providerId="LiveId" clId="{3DE2C0E8-1C4A-456C-895B-F5F9FEBB1E93}" dt="2021-07-14T17:39:55.623" v="1085" actId="47"/>
        <pc:sldMkLst>
          <pc:docMk/>
          <pc:sldMk cId="359903009" sldId="322"/>
        </pc:sldMkLst>
      </pc:sldChg>
      <pc:sldChg chg="del">
        <pc:chgData name="Ting Liu" userId="5a0c20175071b093" providerId="LiveId" clId="{3DE2C0E8-1C4A-456C-895B-F5F9FEBB1E93}" dt="2021-07-14T17:39:56.079" v="1086" actId="47"/>
        <pc:sldMkLst>
          <pc:docMk/>
          <pc:sldMk cId="2520962023" sldId="323"/>
        </pc:sldMkLst>
      </pc:sldChg>
      <pc:sldChg chg="del">
        <pc:chgData name="Ting Liu" userId="5a0c20175071b093" providerId="LiveId" clId="{3DE2C0E8-1C4A-456C-895B-F5F9FEBB1E93}" dt="2021-07-14T17:39:56.679" v="1087" actId="47"/>
        <pc:sldMkLst>
          <pc:docMk/>
          <pc:sldMk cId="2461398967" sldId="324"/>
        </pc:sldMkLst>
      </pc:sldChg>
    </pc:docChg>
  </pc:docChgLst>
  <pc:docChgLst>
    <pc:chgData name="Ting Liu" userId="5a0c20175071b093" providerId="LiveId" clId="{FD977AD9-7879-4D7D-8273-DF57E68099AE}"/>
    <pc:docChg chg="undo custSel addSld delSld modSld sldOrd">
      <pc:chgData name="Ting Liu" userId="5a0c20175071b093" providerId="LiveId" clId="{FD977AD9-7879-4D7D-8273-DF57E68099AE}" dt="2021-10-20T19:03:16.425" v="1594" actId="1076"/>
      <pc:docMkLst>
        <pc:docMk/>
      </pc:docMkLst>
      <pc:sldChg chg="del">
        <pc:chgData name="Ting Liu" userId="5a0c20175071b093" providerId="LiveId" clId="{FD977AD9-7879-4D7D-8273-DF57E68099AE}" dt="2021-10-20T17:36:48.801" v="285" actId="47"/>
        <pc:sldMkLst>
          <pc:docMk/>
          <pc:sldMk cId="3434393359" sldId="305"/>
        </pc:sldMkLst>
      </pc:sldChg>
      <pc:sldChg chg="del">
        <pc:chgData name="Ting Liu" userId="5a0c20175071b093" providerId="LiveId" clId="{FD977AD9-7879-4D7D-8273-DF57E68099AE}" dt="2021-10-20T17:36:49.352" v="286" actId="47"/>
        <pc:sldMkLst>
          <pc:docMk/>
          <pc:sldMk cId="3310502100" sldId="306"/>
        </pc:sldMkLst>
      </pc:sldChg>
      <pc:sldChg chg="del">
        <pc:chgData name="Ting Liu" userId="5a0c20175071b093" providerId="LiveId" clId="{FD977AD9-7879-4D7D-8273-DF57E68099AE}" dt="2021-10-20T17:36:56.203" v="289" actId="47"/>
        <pc:sldMkLst>
          <pc:docMk/>
          <pc:sldMk cId="4247907453" sldId="333"/>
        </pc:sldMkLst>
      </pc:sldChg>
      <pc:sldChg chg="del">
        <pc:chgData name="Ting Liu" userId="5a0c20175071b093" providerId="LiveId" clId="{FD977AD9-7879-4D7D-8273-DF57E68099AE}" dt="2021-10-20T17:36:49.836" v="287" actId="47"/>
        <pc:sldMkLst>
          <pc:docMk/>
          <pc:sldMk cId="3103787627" sldId="340"/>
        </pc:sldMkLst>
      </pc:sldChg>
      <pc:sldChg chg="del">
        <pc:chgData name="Ting Liu" userId="5a0c20175071b093" providerId="LiveId" clId="{FD977AD9-7879-4D7D-8273-DF57E68099AE}" dt="2021-10-20T17:36:59.281" v="294" actId="47"/>
        <pc:sldMkLst>
          <pc:docMk/>
          <pc:sldMk cId="288481068" sldId="341"/>
        </pc:sldMkLst>
      </pc:sldChg>
      <pc:sldChg chg="del">
        <pc:chgData name="Ting Liu" userId="5a0c20175071b093" providerId="LiveId" clId="{FD977AD9-7879-4D7D-8273-DF57E68099AE}" dt="2021-10-20T17:37:00.065" v="295" actId="47"/>
        <pc:sldMkLst>
          <pc:docMk/>
          <pc:sldMk cId="4040135744" sldId="342"/>
        </pc:sldMkLst>
      </pc:sldChg>
      <pc:sldChg chg="del">
        <pc:chgData name="Ting Liu" userId="5a0c20175071b093" providerId="LiveId" clId="{FD977AD9-7879-4D7D-8273-DF57E68099AE}" dt="2021-10-20T17:37:00.853" v="296" actId="47"/>
        <pc:sldMkLst>
          <pc:docMk/>
          <pc:sldMk cId="695046373" sldId="343"/>
        </pc:sldMkLst>
      </pc:sldChg>
      <pc:sldChg chg="del">
        <pc:chgData name="Ting Liu" userId="5a0c20175071b093" providerId="LiveId" clId="{FD977AD9-7879-4D7D-8273-DF57E68099AE}" dt="2021-10-20T17:36:55.852" v="288" actId="47"/>
        <pc:sldMkLst>
          <pc:docMk/>
          <pc:sldMk cId="3011458219" sldId="344"/>
        </pc:sldMkLst>
      </pc:sldChg>
      <pc:sldChg chg="del">
        <pc:chgData name="Ting Liu" userId="5a0c20175071b093" providerId="LiveId" clId="{FD977AD9-7879-4D7D-8273-DF57E68099AE}" dt="2021-10-20T17:36:56.818" v="290" actId="47"/>
        <pc:sldMkLst>
          <pc:docMk/>
          <pc:sldMk cId="3861798404" sldId="345"/>
        </pc:sldMkLst>
      </pc:sldChg>
      <pc:sldChg chg="del">
        <pc:chgData name="Ting Liu" userId="5a0c20175071b093" providerId="LiveId" clId="{FD977AD9-7879-4D7D-8273-DF57E68099AE}" dt="2021-10-20T17:36:57.418" v="291" actId="47"/>
        <pc:sldMkLst>
          <pc:docMk/>
          <pc:sldMk cId="2338814701" sldId="346"/>
        </pc:sldMkLst>
      </pc:sldChg>
      <pc:sldChg chg="del">
        <pc:chgData name="Ting Liu" userId="5a0c20175071b093" providerId="LiveId" clId="{FD977AD9-7879-4D7D-8273-DF57E68099AE}" dt="2021-10-20T17:36:58.051" v="292" actId="47"/>
        <pc:sldMkLst>
          <pc:docMk/>
          <pc:sldMk cId="3100327440" sldId="347"/>
        </pc:sldMkLst>
      </pc:sldChg>
      <pc:sldChg chg="del">
        <pc:chgData name="Ting Liu" userId="5a0c20175071b093" providerId="LiveId" clId="{FD977AD9-7879-4D7D-8273-DF57E68099AE}" dt="2021-10-20T17:36:58.649" v="293" actId="47"/>
        <pc:sldMkLst>
          <pc:docMk/>
          <pc:sldMk cId="149056059" sldId="348"/>
        </pc:sldMkLst>
      </pc:sldChg>
      <pc:sldChg chg="modSp mod">
        <pc:chgData name="Ting Liu" userId="5a0c20175071b093" providerId="LiveId" clId="{FD977AD9-7879-4D7D-8273-DF57E68099AE}" dt="2021-10-20T17:57:31.515" v="464" actId="20577"/>
        <pc:sldMkLst>
          <pc:docMk/>
          <pc:sldMk cId="386727673" sldId="349"/>
        </pc:sldMkLst>
        <pc:spChg chg="mod">
          <ac:chgData name="Ting Liu" userId="5a0c20175071b093" providerId="LiveId" clId="{FD977AD9-7879-4D7D-8273-DF57E68099AE}" dt="2021-10-20T17:57:31.515" v="464" actId="20577"/>
          <ac:spMkLst>
            <pc:docMk/>
            <pc:sldMk cId="386727673" sldId="349"/>
            <ac:spMk id="2" creationId="{D26B3A40-B693-4D9A-B096-64836B05AC70}"/>
          </ac:spMkLst>
        </pc:spChg>
        <pc:graphicFrameChg chg="modGraphic">
          <ac:chgData name="Ting Liu" userId="5a0c20175071b093" providerId="LiveId" clId="{FD977AD9-7879-4D7D-8273-DF57E68099AE}" dt="2021-10-20T17:47:42.033" v="440" actId="6549"/>
          <ac:graphicFrameMkLst>
            <pc:docMk/>
            <pc:sldMk cId="386727673" sldId="349"/>
            <ac:graphicFrameMk id="7" creationId="{70CE047C-6342-4561-A886-FCD4E99B487B}"/>
          </ac:graphicFrameMkLst>
        </pc:graphicFrameChg>
        <pc:picChg chg="mod">
          <ac:chgData name="Ting Liu" userId="5a0c20175071b093" providerId="LiveId" clId="{FD977AD9-7879-4D7D-8273-DF57E68099AE}" dt="2021-10-20T17:38:32.574" v="349" actId="1076"/>
          <ac:picMkLst>
            <pc:docMk/>
            <pc:sldMk cId="386727673" sldId="349"/>
            <ac:picMk id="5" creationId="{FF7F87BC-F1CE-45E3-A605-22D7417432EA}"/>
          </ac:picMkLst>
        </pc:picChg>
      </pc:sldChg>
      <pc:sldChg chg="modSp mod ord">
        <pc:chgData name="Ting Liu" userId="5a0c20175071b093" providerId="LiveId" clId="{FD977AD9-7879-4D7D-8273-DF57E68099AE}" dt="2021-10-20T17:47:32.559" v="430" actId="20577"/>
        <pc:sldMkLst>
          <pc:docMk/>
          <pc:sldMk cId="999053854" sldId="350"/>
        </pc:sldMkLst>
        <pc:spChg chg="mod">
          <ac:chgData name="Ting Liu" userId="5a0c20175071b093" providerId="LiveId" clId="{FD977AD9-7879-4D7D-8273-DF57E68099AE}" dt="2021-10-20T17:37:56.901" v="327" actId="20577"/>
          <ac:spMkLst>
            <pc:docMk/>
            <pc:sldMk cId="999053854" sldId="350"/>
            <ac:spMk id="2" creationId="{D26B3A40-B693-4D9A-B096-64836B05AC70}"/>
          </ac:spMkLst>
        </pc:spChg>
        <pc:graphicFrameChg chg="modGraphic">
          <ac:chgData name="Ting Liu" userId="5a0c20175071b093" providerId="LiveId" clId="{FD977AD9-7879-4D7D-8273-DF57E68099AE}" dt="2021-10-20T17:47:32.559" v="430" actId="20577"/>
          <ac:graphicFrameMkLst>
            <pc:docMk/>
            <pc:sldMk cId="999053854" sldId="350"/>
            <ac:graphicFrameMk id="7" creationId="{70CE047C-6342-4561-A886-FCD4E99B487B}"/>
          </ac:graphicFrameMkLst>
        </pc:graphicFrameChg>
        <pc:picChg chg="mod">
          <ac:chgData name="Ting Liu" userId="5a0c20175071b093" providerId="LiveId" clId="{FD977AD9-7879-4D7D-8273-DF57E68099AE}" dt="2021-10-20T17:38:02.094" v="329" actId="1076"/>
          <ac:picMkLst>
            <pc:docMk/>
            <pc:sldMk cId="999053854" sldId="350"/>
            <ac:picMk id="4" creationId="{F65606CB-544B-4A15-B02F-501AEDCF81E8}"/>
          </ac:picMkLst>
        </pc:picChg>
      </pc:sldChg>
      <pc:sldChg chg="del">
        <pc:chgData name="Ting Liu" userId="5a0c20175071b093" providerId="LiveId" clId="{FD977AD9-7879-4D7D-8273-DF57E68099AE}" dt="2021-10-20T17:37:28.505" v="298" actId="47"/>
        <pc:sldMkLst>
          <pc:docMk/>
          <pc:sldMk cId="4003784109" sldId="351"/>
        </pc:sldMkLst>
      </pc:sldChg>
      <pc:sldChg chg="add del">
        <pc:chgData name="Ting Liu" userId="5a0c20175071b093" providerId="LiveId" clId="{FD977AD9-7879-4D7D-8273-DF57E68099AE}" dt="2021-10-20T17:38:39.621" v="351" actId="47"/>
        <pc:sldMkLst>
          <pc:docMk/>
          <pc:sldMk cId="4240280544" sldId="351"/>
        </pc:sldMkLst>
      </pc:sldChg>
      <pc:sldChg chg="addSp delSp modSp add mod">
        <pc:chgData name="Ting Liu" userId="5a0c20175071b093" providerId="LiveId" clId="{FD977AD9-7879-4D7D-8273-DF57E68099AE}" dt="2021-10-20T18:00:24.381" v="481" actId="478"/>
        <pc:sldMkLst>
          <pc:docMk/>
          <pc:sldMk cId="272957256" sldId="352"/>
        </pc:sldMkLst>
        <pc:spChg chg="mod">
          <ac:chgData name="Ting Liu" userId="5a0c20175071b093" providerId="LiveId" clId="{FD977AD9-7879-4D7D-8273-DF57E68099AE}" dt="2021-10-20T17:57:41.833" v="465"/>
          <ac:spMkLst>
            <pc:docMk/>
            <pc:sldMk cId="272957256" sldId="352"/>
            <ac:spMk id="2" creationId="{D26B3A40-B693-4D9A-B096-64836B05AC70}"/>
          </ac:spMkLst>
        </pc:spChg>
        <pc:graphicFrameChg chg="mod modGraphic">
          <ac:chgData name="Ting Liu" userId="5a0c20175071b093" providerId="LiveId" clId="{FD977AD9-7879-4D7D-8273-DF57E68099AE}" dt="2021-10-20T17:42:01.654" v="418" actId="20577"/>
          <ac:graphicFrameMkLst>
            <pc:docMk/>
            <pc:sldMk cId="272957256" sldId="352"/>
            <ac:graphicFrameMk id="7" creationId="{70CE047C-6342-4561-A886-FCD4E99B487B}"/>
          </ac:graphicFrameMkLst>
        </pc:graphicFrameChg>
        <pc:picChg chg="add del mod modCrop">
          <ac:chgData name="Ting Liu" userId="5a0c20175071b093" providerId="LiveId" clId="{FD977AD9-7879-4D7D-8273-DF57E68099AE}" dt="2021-10-20T18:00:24.381" v="481" actId="478"/>
          <ac:picMkLst>
            <pc:docMk/>
            <pc:sldMk cId="272957256" sldId="352"/>
            <ac:picMk id="4" creationId="{31A6200C-E960-493F-9419-7DA6DE878230}"/>
          </ac:picMkLst>
        </pc:picChg>
        <pc:picChg chg="del mod">
          <ac:chgData name="Ting Liu" userId="5a0c20175071b093" providerId="LiveId" clId="{FD977AD9-7879-4D7D-8273-DF57E68099AE}" dt="2021-10-20T17:40:32.102" v="385" actId="478"/>
          <ac:picMkLst>
            <pc:docMk/>
            <pc:sldMk cId="272957256" sldId="352"/>
            <ac:picMk id="5" creationId="{FF7F87BC-F1CE-45E3-A605-22D7417432EA}"/>
          </ac:picMkLst>
        </pc:picChg>
        <pc:picChg chg="add del mod modCrop">
          <ac:chgData name="Ting Liu" userId="5a0c20175071b093" providerId="LiveId" clId="{FD977AD9-7879-4D7D-8273-DF57E68099AE}" dt="2021-10-20T18:00:23.819" v="480" actId="931"/>
          <ac:picMkLst>
            <pc:docMk/>
            <pc:sldMk cId="272957256" sldId="352"/>
            <ac:picMk id="9" creationId="{4928BBA0-99A2-4BF1-AEBC-EAC9088D3A21}"/>
          </ac:picMkLst>
        </pc:picChg>
      </pc:sldChg>
      <pc:sldChg chg="del">
        <pc:chgData name="Ting Liu" userId="5a0c20175071b093" providerId="LiveId" clId="{FD977AD9-7879-4D7D-8273-DF57E68099AE}" dt="2021-10-20T17:37:29.345" v="300" actId="47"/>
        <pc:sldMkLst>
          <pc:docMk/>
          <pc:sldMk cId="1509794799" sldId="352"/>
        </pc:sldMkLst>
      </pc:sldChg>
      <pc:sldChg chg="del">
        <pc:chgData name="Ting Liu" userId="5a0c20175071b093" providerId="LiveId" clId="{FD977AD9-7879-4D7D-8273-DF57E68099AE}" dt="2021-10-20T17:37:30.610" v="302" actId="47"/>
        <pc:sldMkLst>
          <pc:docMk/>
          <pc:sldMk cId="180184786" sldId="353"/>
        </pc:sldMkLst>
      </pc:sldChg>
      <pc:sldChg chg="addSp delSp modSp add mod">
        <pc:chgData name="Ting Liu" userId="5a0c20175071b093" providerId="LiveId" clId="{FD977AD9-7879-4D7D-8273-DF57E68099AE}" dt="2021-10-20T18:04:59.224" v="585" actId="20577"/>
        <pc:sldMkLst>
          <pc:docMk/>
          <pc:sldMk cId="1480168928" sldId="353"/>
        </pc:sldMkLst>
        <pc:spChg chg="mod">
          <ac:chgData name="Ting Liu" userId="5a0c20175071b093" providerId="LiveId" clId="{FD977AD9-7879-4D7D-8273-DF57E68099AE}" dt="2021-10-20T18:01:06.251" v="518" actId="20577"/>
          <ac:spMkLst>
            <pc:docMk/>
            <pc:sldMk cId="1480168928" sldId="353"/>
            <ac:spMk id="2" creationId="{D26B3A40-B693-4D9A-B096-64836B05AC70}"/>
          </ac:spMkLst>
        </pc:spChg>
        <pc:spChg chg="add mod">
          <ac:chgData name="Ting Liu" userId="5a0c20175071b093" providerId="LiveId" clId="{FD977AD9-7879-4D7D-8273-DF57E68099AE}" dt="2021-10-20T18:02:26.604" v="569" actId="1076"/>
          <ac:spMkLst>
            <pc:docMk/>
            <pc:sldMk cId="1480168928" sldId="353"/>
            <ac:spMk id="6" creationId="{111F4BF6-D484-436C-9091-FF623E4B9A96}"/>
          </ac:spMkLst>
        </pc:spChg>
        <pc:graphicFrameChg chg="modGraphic">
          <ac:chgData name="Ting Liu" userId="5a0c20175071b093" providerId="LiveId" clId="{FD977AD9-7879-4D7D-8273-DF57E68099AE}" dt="2021-10-20T18:04:59.224" v="585" actId="20577"/>
          <ac:graphicFrameMkLst>
            <pc:docMk/>
            <pc:sldMk cId="1480168928" sldId="353"/>
            <ac:graphicFrameMk id="7" creationId="{70CE047C-6342-4561-A886-FCD4E99B487B}"/>
          </ac:graphicFrameMkLst>
        </pc:graphicFrameChg>
        <pc:picChg chg="add mod modCrop">
          <ac:chgData name="Ting Liu" userId="5a0c20175071b093" providerId="LiveId" clId="{FD977AD9-7879-4D7D-8273-DF57E68099AE}" dt="2021-10-20T18:01:19.537" v="519" actId="1076"/>
          <ac:picMkLst>
            <pc:docMk/>
            <pc:sldMk cId="1480168928" sldId="353"/>
            <ac:picMk id="4" creationId="{349203CA-3A87-4369-919D-C5EA84AFBE1A}"/>
          </ac:picMkLst>
        </pc:picChg>
        <pc:picChg chg="del mod">
          <ac:chgData name="Ting Liu" userId="5a0c20175071b093" providerId="LiveId" clId="{FD977AD9-7879-4D7D-8273-DF57E68099AE}" dt="2021-10-20T18:00:34.515" v="485" actId="478"/>
          <ac:picMkLst>
            <pc:docMk/>
            <pc:sldMk cId="1480168928" sldId="353"/>
            <ac:picMk id="5" creationId="{FF7F87BC-F1CE-45E3-A605-22D7417432EA}"/>
          </ac:picMkLst>
        </pc:picChg>
      </pc:sldChg>
      <pc:sldChg chg="del">
        <pc:chgData name="Ting Liu" userId="5a0c20175071b093" providerId="LiveId" clId="{FD977AD9-7879-4D7D-8273-DF57E68099AE}" dt="2021-10-20T17:37:27.953" v="297" actId="47"/>
        <pc:sldMkLst>
          <pc:docMk/>
          <pc:sldMk cId="283752860" sldId="354"/>
        </pc:sldMkLst>
      </pc:sldChg>
      <pc:sldChg chg="addSp delSp modSp add mod">
        <pc:chgData name="Ting Liu" userId="5a0c20175071b093" providerId="LiveId" clId="{FD977AD9-7879-4D7D-8273-DF57E68099AE}" dt="2021-10-20T18:10:06.523" v="628" actId="14100"/>
        <pc:sldMkLst>
          <pc:docMk/>
          <pc:sldMk cId="2833878717" sldId="354"/>
        </pc:sldMkLst>
        <pc:spChg chg="mod">
          <ac:chgData name="Ting Liu" userId="5a0c20175071b093" providerId="LiveId" clId="{FD977AD9-7879-4D7D-8273-DF57E68099AE}" dt="2021-10-20T18:06:25.132" v="590" actId="20577"/>
          <ac:spMkLst>
            <pc:docMk/>
            <pc:sldMk cId="2833878717" sldId="354"/>
            <ac:spMk id="2" creationId="{D26B3A40-B693-4D9A-B096-64836B05AC70}"/>
          </ac:spMkLst>
        </pc:spChg>
        <pc:spChg chg="mod">
          <ac:chgData name="Ting Liu" userId="5a0c20175071b093" providerId="LiveId" clId="{FD977AD9-7879-4D7D-8273-DF57E68099AE}" dt="2021-10-20T18:09:31.632" v="622"/>
          <ac:spMkLst>
            <pc:docMk/>
            <pc:sldMk cId="2833878717" sldId="354"/>
            <ac:spMk id="6" creationId="{111F4BF6-D484-436C-9091-FF623E4B9A96}"/>
          </ac:spMkLst>
        </pc:spChg>
        <pc:spChg chg="add mod">
          <ac:chgData name="Ting Liu" userId="5a0c20175071b093" providerId="LiveId" clId="{FD977AD9-7879-4D7D-8273-DF57E68099AE}" dt="2021-10-20T18:09:50.932" v="625"/>
          <ac:spMkLst>
            <pc:docMk/>
            <pc:sldMk cId="2833878717" sldId="354"/>
            <ac:spMk id="9" creationId="{64507C27-AB7C-4E6E-8B63-6FEEBF387C03}"/>
          </ac:spMkLst>
        </pc:spChg>
        <pc:picChg chg="del">
          <ac:chgData name="Ting Liu" userId="5a0c20175071b093" providerId="LiveId" clId="{FD977AD9-7879-4D7D-8273-DF57E68099AE}" dt="2021-10-20T18:07:30.093" v="591" actId="478"/>
          <ac:picMkLst>
            <pc:docMk/>
            <pc:sldMk cId="2833878717" sldId="354"/>
            <ac:picMk id="4" creationId="{349203CA-3A87-4369-919D-C5EA84AFBE1A}"/>
          </ac:picMkLst>
        </pc:picChg>
        <pc:picChg chg="add mod modCrop">
          <ac:chgData name="Ting Liu" userId="5a0c20175071b093" providerId="LiveId" clId="{FD977AD9-7879-4D7D-8273-DF57E68099AE}" dt="2021-10-20T18:07:57.113" v="599" actId="1076"/>
          <ac:picMkLst>
            <pc:docMk/>
            <pc:sldMk cId="2833878717" sldId="354"/>
            <ac:picMk id="5" creationId="{A63EBA14-7262-4AF6-B08F-C7BFB04A224C}"/>
          </ac:picMkLst>
        </pc:picChg>
        <pc:picChg chg="add mod">
          <ac:chgData name="Ting Liu" userId="5a0c20175071b093" providerId="LiveId" clId="{FD977AD9-7879-4D7D-8273-DF57E68099AE}" dt="2021-10-20T18:10:06.523" v="628" actId="14100"/>
          <ac:picMkLst>
            <pc:docMk/>
            <pc:sldMk cId="2833878717" sldId="354"/>
            <ac:picMk id="10" creationId="{FCA7D1A8-DDDD-448D-BA07-4432B47F97BF}"/>
          </ac:picMkLst>
        </pc:picChg>
      </pc:sldChg>
      <pc:sldChg chg="del">
        <pc:chgData name="Ting Liu" userId="5a0c20175071b093" providerId="LiveId" clId="{FD977AD9-7879-4D7D-8273-DF57E68099AE}" dt="2021-10-20T17:37:28.921" v="299" actId="47"/>
        <pc:sldMkLst>
          <pc:docMk/>
          <pc:sldMk cId="362401529" sldId="355"/>
        </pc:sldMkLst>
      </pc:sldChg>
      <pc:sldChg chg="addSp delSp modSp add mod">
        <pc:chgData name="Ting Liu" userId="5a0c20175071b093" providerId="LiveId" clId="{FD977AD9-7879-4D7D-8273-DF57E68099AE}" dt="2021-10-20T18:13:55.583" v="672" actId="20577"/>
        <pc:sldMkLst>
          <pc:docMk/>
          <pc:sldMk cId="1241918172" sldId="355"/>
        </pc:sldMkLst>
        <pc:spChg chg="mod">
          <ac:chgData name="Ting Liu" userId="5a0c20175071b093" providerId="LiveId" clId="{FD977AD9-7879-4D7D-8273-DF57E68099AE}" dt="2021-10-20T18:10:38.566" v="636" actId="20577"/>
          <ac:spMkLst>
            <pc:docMk/>
            <pc:sldMk cId="1241918172" sldId="355"/>
            <ac:spMk id="2" creationId="{D26B3A40-B693-4D9A-B096-64836B05AC70}"/>
          </ac:spMkLst>
        </pc:spChg>
        <pc:spChg chg="mod">
          <ac:chgData name="Ting Liu" userId="5a0c20175071b093" providerId="LiveId" clId="{FD977AD9-7879-4D7D-8273-DF57E68099AE}" dt="2021-10-20T18:12:04.154" v="651" actId="14100"/>
          <ac:spMkLst>
            <pc:docMk/>
            <pc:sldMk cId="1241918172" sldId="355"/>
            <ac:spMk id="6" creationId="{111F4BF6-D484-436C-9091-FF623E4B9A96}"/>
          </ac:spMkLst>
        </pc:spChg>
        <pc:spChg chg="mod">
          <ac:chgData name="Ting Liu" userId="5a0c20175071b093" providerId="LiveId" clId="{FD977AD9-7879-4D7D-8273-DF57E68099AE}" dt="2021-10-20T18:11:43.458" v="647"/>
          <ac:spMkLst>
            <pc:docMk/>
            <pc:sldMk cId="1241918172" sldId="355"/>
            <ac:spMk id="9" creationId="{64507C27-AB7C-4E6E-8B63-6FEEBF387C03}"/>
          </ac:spMkLst>
        </pc:spChg>
        <pc:graphicFrameChg chg="modGraphic">
          <ac:chgData name="Ting Liu" userId="5a0c20175071b093" providerId="LiveId" clId="{FD977AD9-7879-4D7D-8273-DF57E68099AE}" dt="2021-10-20T18:13:55.583" v="672" actId="20577"/>
          <ac:graphicFrameMkLst>
            <pc:docMk/>
            <pc:sldMk cId="1241918172" sldId="355"/>
            <ac:graphicFrameMk id="7" creationId="{70CE047C-6342-4561-A886-FCD4E99B487B}"/>
          </ac:graphicFrameMkLst>
        </pc:graphicFrameChg>
        <pc:picChg chg="add mod modCrop">
          <ac:chgData name="Ting Liu" userId="5a0c20175071b093" providerId="LiveId" clId="{FD977AD9-7879-4D7D-8273-DF57E68099AE}" dt="2021-10-20T18:13:10.683" v="659" actId="1076"/>
          <ac:picMkLst>
            <pc:docMk/>
            <pc:sldMk cId="1241918172" sldId="355"/>
            <ac:picMk id="4" creationId="{A1D07E9D-B1C3-428D-B9AB-43B92D4560ED}"/>
          </ac:picMkLst>
        </pc:picChg>
        <pc:picChg chg="del">
          <ac:chgData name="Ting Liu" userId="5a0c20175071b093" providerId="LiveId" clId="{FD977AD9-7879-4D7D-8273-DF57E68099AE}" dt="2021-10-20T18:12:48.438" v="652" actId="478"/>
          <ac:picMkLst>
            <pc:docMk/>
            <pc:sldMk cId="1241918172" sldId="355"/>
            <ac:picMk id="5" creationId="{A63EBA14-7262-4AF6-B08F-C7BFB04A224C}"/>
          </ac:picMkLst>
        </pc:picChg>
        <pc:picChg chg="del">
          <ac:chgData name="Ting Liu" userId="5a0c20175071b093" providerId="LiveId" clId="{FD977AD9-7879-4D7D-8273-DF57E68099AE}" dt="2021-10-20T18:11:47.229" v="648" actId="478"/>
          <ac:picMkLst>
            <pc:docMk/>
            <pc:sldMk cId="1241918172" sldId="355"/>
            <ac:picMk id="10" creationId="{FCA7D1A8-DDDD-448D-BA07-4432B47F97BF}"/>
          </ac:picMkLst>
        </pc:picChg>
      </pc:sldChg>
      <pc:sldChg chg="addSp delSp modSp add mod addCm delCm">
        <pc:chgData name="Ting Liu" userId="5a0c20175071b093" providerId="LiveId" clId="{FD977AD9-7879-4D7D-8273-DF57E68099AE}" dt="2021-10-20T18:23:11.247" v="1080" actId="14100"/>
        <pc:sldMkLst>
          <pc:docMk/>
          <pc:sldMk cId="458464892" sldId="356"/>
        </pc:sldMkLst>
        <pc:spChg chg="mod">
          <ac:chgData name="Ting Liu" userId="5a0c20175071b093" providerId="LiveId" clId="{FD977AD9-7879-4D7D-8273-DF57E68099AE}" dt="2021-10-20T18:23:11.247" v="1080" actId="14100"/>
          <ac:spMkLst>
            <pc:docMk/>
            <pc:sldMk cId="458464892" sldId="356"/>
            <ac:spMk id="2" creationId="{D26B3A40-B693-4D9A-B096-64836B05AC70}"/>
          </ac:spMkLst>
        </pc:spChg>
        <pc:spChg chg="del">
          <ac:chgData name="Ting Liu" userId="5a0c20175071b093" providerId="LiveId" clId="{FD977AD9-7879-4D7D-8273-DF57E68099AE}" dt="2021-10-20T18:14:45.543" v="696" actId="478"/>
          <ac:spMkLst>
            <pc:docMk/>
            <pc:sldMk cId="458464892" sldId="356"/>
            <ac:spMk id="6" creationId="{111F4BF6-D484-436C-9091-FF623E4B9A96}"/>
          </ac:spMkLst>
        </pc:spChg>
        <pc:spChg chg="del">
          <ac:chgData name="Ting Liu" userId="5a0c20175071b093" providerId="LiveId" clId="{FD977AD9-7879-4D7D-8273-DF57E68099AE}" dt="2021-10-20T18:14:47.830" v="697" actId="478"/>
          <ac:spMkLst>
            <pc:docMk/>
            <pc:sldMk cId="458464892" sldId="356"/>
            <ac:spMk id="8" creationId="{FAB67F50-7B5D-47AF-85D9-932505244868}"/>
          </ac:spMkLst>
        </pc:spChg>
        <pc:spChg chg="del">
          <ac:chgData name="Ting Liu" userId="5a0c20175071b093" providerId="LiveId" clId="{FD977AD9-7879-4D7D-8273-DF57E68099AE}" dt="2021-10-20T18:14:51.926" v="699" actId="478"/>
          <ac:spMkLst>
            <pc:docMk/>
            <pc:sldMk cId="458464892" sldId="356"/>
            <ac:spMk id="9" creationId="{64507C27-AB7C-4E6E-8B63-6FEEBF387C03}"/>
          </ac:spMkLst>
        </pc:spChg>
        <pc:spChg chg="add del mod">
          <ac:chgData name="Ting Liu" userId="5a0c20175071b093" providerId="LiveId" clId="{FD977AD9-7879-4D7D-8273-DF57E68099AE}" dt="2021-10-20T18:16:22.654" v="747"/>
          <ac:spMkLst>
            <pc:docMk/>
            <pc:sldMk cId="458464892" sldId="356"/>
            <ac:spMk id="19" creationId="{8C5E0D7D-6F26-4654-B259-BFEBD42EAD2A}"/>
          </ac:spMkLst>
        </pc:spChg>
        <pc:spChg chg="add mod">
          <ac:chgData name="Ting Liu" userId="5a0c20175071b093" providerId="LiveId" clId="{FD977AD9-7879-4D7D-8273-DF57E68099AE}" dt="2021-10-20T18:19:51.023" v="966" actId="1076"/>
          <ac:spMkLst>
            <pc:docMk/>
            <pc:sldMk cId="458464892" sldId="356"/>
            <ac:spMk id="20" creationId="{FC54085D-C744-4823-801F-275BEEDD5E3A}"/>
          </ac:spMkLst>
        </pc:spChg>
        <pc:spChg chg="add mod">
          <ac:chgData name="Ting Liu" userId="5a0c20175071b093" providerId="LiveId" clId="{FD977AD9-7879-4D7D-8273-DF57E68099AE}" dt="2021-10-20T18:18:12.191" v="954" actId="20577"/>
          <ac:spMkLst>
            <pc:docMk/>
            <pc:sldMk cId="458464892" sldId="356"/>
            <ac:spMk id="22" creationId="{5E8BED78-D4C8-4BFD-8283-B2700342DF68}"/>
          </ac:spMkLst>
        </pc:spChg>
        <pc:spChg chg="add mod">
          <ac:chgData name="Ting Liu" userId="5a0c20175071b093" providerId="LiveId" clId="{FD977AD9-7879-4D7D-8273-DF57E68099AE}" dt="2021-10-20T18:21:04.383" v="975" actId="1076"/>
          <ac:spMkLst>
            <pc:docMk/>
            <pc:sldMk cId="458464892" sldId="356"/>
            <ac:spMk id="30" creationId="{9FB2E287-5BBB-4CE2-833F-961C24472F55}"/>
          </ac:spMkLst>
        </pc:spChg>
        <pc:spChg chg="add mod">
          <ac:chgData name="Ting Liu" userId="5a0c20175071b093" providerId="LiveId" clId="{FD977AD9-7879-4D7D-8273-DF57E68099AE}" dt="2021-10-20T18:21:04.383" v="975" actId="1076"/>
          <ac:spMkLst>
            <pc:docMk/>
            <pc:sldMk cId="458464892" sldId="356"/>
            <ac:spMk id="31" creationId="{D8418CDF-85D0-4DCE-8050-BA4E8DE6FEE0}"/>
          </ac:spMkLst>
        </pc:spChg>
        <pc:spChg chg="add mod">
          <ac:chgData name="Ting Liu" userId="5a0c20175071b093" providerId="LiveId" clId="{FD977AD9-7879-4D7D-8273-DF57E68099AE}" dt="2021-10-20T18:21:04.383" v="975" actId="1076"/>
          <ac:spMkLst>
            <pc:docMk/>
            <pc:sldMk cId="458464892" sldId="356"/>
            <ac:spMk id="32" creationId="{16D1E849-F384-49C3-9FA8-A80879532B2C}"/>
          </ac:spMkLst>
        </pc:spChg>
        <pc:spChg chg="add mod">
          <ac:chgData name="Ting Liu" userId="5a0c20175071b093" providerId="LiveId" clId="{FD977AD9-7879-4D7D-8273-DF57E68099AE}" dt="2021-10-20T18:22:16.109" v="1060" actId="1076"/>
          <ac:spMkLst>
            <pc:docMk/>
            <pc:sldMk cId="458464892" sldId="356"/>
            <ac:spMk id="33" creationId="{566B5DD4-EE36-4242-8496-7A070927EBF0}"/>
          </ac:spMkLst>
        </pc:spChg>
        <pc:graphicFrameChg chg="del">
          <ac:chgData name="Ting Liu" userId="5a0c20175071b093" providerId="LiveId" clId="{FD977AD9-7879-4D7D-8273-DF57E68099AE}" dt="2021-10-20T18:14:50.001" v="698" actId="478"/>
          <ac:graphicFrameMkLst>
            <pc:docMk/>
            <pc:sldMk cId="458464892" sldId="356"/>
            <ac:graphicFrameMk id="7" creationId="{70CE047C-6342-4561-A886-FCD4E99B487B}"/>
          </ac:graphicFrameMkLst>
        </pc:graphicFrameChg>
        <pc:picChg chg="mod modCrop">
          <ac:chgData name="Ting Liu" userId="5a0c20175071b093" providerId="LiveId" clId="{FD977AD9-7879-4D7D-8273-DF57E68099AE}" dt="2021-10-20T18:17:36.441" v="911" actId="1076"/>
          <ac:picMkLst>
            <pc:docMk/>
            <pc:sldMk cId="458464892" sldId="356"/>
            <ac:picMk id="4" creationId="{A1D07E9D-B1C3-428D-B9AB-43B92D4560ED}"/>
          </ac:picMkLst>
        </pc:picChg>
        <pc:picChg chg="add mod">
          <ac:chgData name="Ting Liu" userId="5a0c20175071b093" providerId="LiveId" clId="{FD977AD9-7879-4D7D-8273-DF57E68099AE}" dt="2021-10-20T18:21:04.383" v="975" actId="1076"/>
          <ac:picMkLst>
            <pc:docMk/>
            <pc:sldMk cId="458464892" sldId="356"/>
            <ac:picMk id="28" creationId="{90BE63E4-47BF-420B-98AC-8FFDA8224F86}"/>
          </ac:picMkLst>
        </pc:picChg>
        <pc:cxnChg chg="add mod">
          <ac:chgData name="Ting Liu" userId="5a0c20175071b093" providerId="LiveId" clId="{FD977AD9-7879-4D7D-8273-DF57E68099AE}" dt="2021-10-20T18:15:34.995" v="733" actId="208"/>
          <ac:cxnSpMkLst>
            <pc:docMk/>
            <pc:sldMk cId="458464892" sldId="356"/>
            <ac:cxnSpMk id="5" creationId="{E6FA2D5B-4444-4106-8E11-748556BD796D}"/>
          </ac:cxnSpMkLst>
        </pc:cxnChg>
        <pc:cxnChg chg="add mod">
          <ac:chgData name="Ting Liu" userId="5a0c20175071b093" providerId="LiveId" clId="{FD977AD9-7879-4D7D-8273-DF57E68099AE}" dt="2021-10-20T18:15:45.714" v="737" actId="14100"/>
          <ac:cxnSpMkLst>
            <pc:docMk/>
            <pc:sldMk cId="458464892" sldId="356"/>
            <ac:cxnSpMk id="10" creationId="{7BE28028-34CF-4B54-B349-268099A6B1F1}"/>
          </ac:cxnSpMkLst>
        </pc:cxnChg>
        <pc:cxnChg chg="add mod">
          <ac:chgData name="Ting Liu" userId="5a0c20175071b093" providerId="LiveId" clId="{FD977AD9-7879-4D7D-8273-DF57E68099AE}" dt="2021-10-20T18:22:36.404" v="1062" actId="14100"/>
          <ac:cxnSpMkLst>
            <pc:docMk/>
            <pc:sldMk cId="458464892" sldId="356"/>
            <ac:cxnSpMk id="14" creationId="{AE623DF6-966A-4712-9FE7-E98142552EE2}"/>
          </ac:cxnSpMkLst>
        </pc:cxnChg>
        <pc:cxnChg chg="add mod">
          <ac:chgData name="Ting Liu" userId="5a0c20175071b093" providerId="LiveId" clId="{FD977AD9-7879-4D7D-8273-DF57E68099AE}" dt="2021-10-20T18:19:53.757" v="967" actId="14100"/>
          <ac:cxnSpMkLst>
            <pc:docMk/>
            <pc:sldMk cId="458464892" sldId="356"/>
            <ac:cxnSpMk id="17" creationId="{65BACEEA-BD89-4504-84A8-4E039349DD1C}"/>
          </ac:cxnSpMkLst>
        </pc:cxnChg>
        <pc:cxnChg chg="add mod">
          <ac:chgData name="Ting Liu" userId="5a0c20175071b093" providerId="LiveId" clId="{FD977AD9-7879-4D7D-8273-DF57E68099AE}" dt="2021-10-20T18:17:39.593" v="912" actId="1076"/>
          <ac:cxnSpMkLst>
            <pc:docMk/>
            <pc:sldMk cId="458464892" sldId="356"/>
            <ac:cxnSpMk id="21" creationId="{52AEA69E-AD46-41AB-8127-57F539888171}"/>
          </ac:cxnSpMkLst>
        </pc:cxnChg>
        <pc:cxnChg chg="add mod">
          <ac:chgData name="Ting Liu" userId="5a0c20175071b093" providerId="LiveId" clId="{FD977AD9-7879-4D7D-8273-DF57E68099AE}" dt="2021-10-20T18:18:33.054" v="956" actId="1076"/>
          <ac:cxnSpMkLst>
            <pc:docMk/>
            <pc:sldMk cId="458464892" sldId="356"/>
            <ac:cxnSpMk id="23" creationId="{C500CCB9-72FE-4FAE-846A-960CFB2994F2}"/>
          </ac:cxnSpMkLst>
        </pc:cxnChg>
        <pc:cxnChg chg="add mod">
          <ac:chgData name="Ting Liu" userId="5a0c20175071b093" providerId="LiveId" clId="{FD977AD9-7879-4D7D-8273-DF57E68099AE}" dt="2021-10-20T18:18:40.409" v="959" actId="14100"/>
          <ac:cxnSpMkLst>
            <pc:docMk/>
            <pc:sldMk cId="458464892" sldId="356"/>
            <ac:cxnSpMk id="24" creationId="{0277A3E9-C1C9-4B62-95C4-3238088927A0}"/>
          </ac:cxnSpMkLst>
        </pc:cxnChg>
      </pc:sldChg>
      <pc:sldChg chg="del">
        <pc:chgData name="Ting Liu" userId="5a0c20175071b093" providerId="LiveId" clId="{FD977AD9-7879-4D7D-8273-DF57E68099AE}" dt="2021-10-20T17:37:29.785" v="301" actId="47"/>
        <pc:sldMkLst>
          <pc:docMk/>
          <pc:sldMk cId="1575894017" sldId="356"/>
        </pc:sldMkLst>
      </pc:sldChg>
      <pc:sldChg chg="del">
        <pc:chgData name="Ting Liu" userId="5a0c20175071b093" providerId="LiveId" clId="{FD977AD9-7879-4D7D-8273-DF57E68099AE}" dt="2021-10-20T17:37:31.476" v="303" actId="47"/>
        <pc:sldMkLst>
          <pc:docMk/>
          <pc:sldMk cId="3189447629" sldId="357"/>
        </pc:sldMkLst>
      </pc:sldChg>
      <pc:sldChg chg="addSp delSp modSp new mod">
        <pc:chgData name="Ting Liu" userId="5a0c20175071b093" providerId="LiveId" clId="{FD977AD9-7879-4D7D-8273-DF57E68099AE}" dt="2021-10-20T18:37:26.162" v="1437" actId="20577"/>
        <pc:sldMkLst>
          <pc:docMk/>
          <pc:sldMk cId="3244472759" sldId="357"/>
        </pc:sldMkLst>
        <pc:spChg chg="mod">
          <ac:chgData name="Ting Liu" userId="5a0c20175071b093" providerId="LiveId" clId="{FD977AD9-7879-4D7D-8273-DF57E68099AE}" dt="2021-10-20T18:30:02.677" v="1155" actId="313"/>
          <ac:spMkLst>
            <pc:docMk/>
            <pc:sldMk cId="3244472759" sldId="357"/>
            <ac:spMk id="2" creationId="{FCF1816E-93A8-4871-A30B-22AB775DBCDA}"/>
          </ac:spMkLst>
        </pc:spChg>
        <pc:spChg chg="del">
          <ac:chgData name="Ting Liu" userId="5a0c20175071b093" providerId="LiveId" clId="{FD977AD9-7879-4D7D-8273-DF57E68099AE}" dt="2021-10-20T18:29:36.033" v="1136" actId="478"/>
          <ac:spMkLst>
            <pc:docMk/>
            <pc:sldMk cId="3244472759" sldId="357"/>
            <ac:spMk id="3" creationId="{2D904CA2-1E28-483A-A13D-1146A07ABA7A}"/>
          </ac:spMkLst>
        </pc:spChg>
        <pc:spChg chg="add mod">
          <ac:chgData name="Ting Liu" userId="5a0c20175071b093" providerId="LiveId" clId="{FD977AD9-7879-4D7D-8273-DF57E68099AE}" dt="2021-10-20T18:31:07.377" v="1186" actId="20577"/>
          <ac:spMkLst>
            <pc:docMk/>
            <pc:sldMk cId="3244472759" sldId="357"/>
            <ac:spMk id="10" creationId="{65A91C79-E6A5-46FD-93CF-4C7C59CA179F}"/>
          </ac:spMkLst>
        </pc:spChg>
        <pc:spChg chg="add mod">
          <ac:chgData name="Ting Liu" userId="5a0c20175071b093" providerId="LiveId" clId="{FD977AD9-7879-4D7D-8273-DF57E68099AE}" dt="2021-10-20T18:31:19.633" v="1194" actId="20577"/>
          <ac:spMkLst>
            <pc:docMk/>
            <pc:sldMk cId="3244472759" sldId="357"/>
            <ac:spMk id="11" creationId="{FAC5186B-6321-4FD2-83A4-4764B7D38C1B}"/>
          </ac:spMkLst>
        </pc:spChg>
        <pc:spChg chg="add mod">
          <ac:chgData name="Ting Liu" userId="5a0c20175071b093" providerId="LiveId" clId="{FD977AD9-7879-4D7D-8273-DF57E68099AE}" dt="2021-10-20T18:31:50.852" v="1199" actId="14100"/>
          <ac:spMkLst>
            <pc:docMk/>
            <pc:sldMk cId="3244472759" sldId="357"/>
            <ac:spMk id="12" creationId="{65974BA5-E959-4EC3-9B3D-7365FD23A902}"/>
          </ac:spMkLst>
        </pc:spChg>
        <pc:spChg chg="add mod">
          <ac:chgData name="Ting Liu" userId="5a0c20175071b093" providerId="LiveId" clId="{FD977AD9-7879-4D7D-8273-DF57E68099AE}" dt="2021-10-20T18:32:40.989" v="1243" actId="1076"/>
          <ac:spMkLst>
            <pc:docMk/>
            <pc:sldMk cId="3244472759" sldId="357"/>
            <ac:spMk id="13" creationId="{30B58F94-38B7-419F-90C7-C617297578E9}"/>
          </ac:spMkLst>
        </pc:spChg>
        <pc:spChg chg="add del mod">
          <ac:chgData name="Ting Liu" userId="5a0c20175071b093" providerId="LiveId" clId="{FD977AD9-7879-4D7D-8273-DF57E68099AE}" dt="2021-10-20T18:34:21.810" v="1246" actId="478"/>
          <ac:spMkLst>
            <pc:docMk/>
            <pc:sldMk cId="3244472759" sldId="357"/>
            <ac:spMk id="14" creationId="{21387791-16DC-450A-AEDE-2BB34FD20908}"/>
          </ac:spMkLst>
        </pc:spChg>
        <pc:spChg chg="add mod">
          <ac:chgData name="Ting Liu" userId="5a0c20175071b093" providerId="LiveId" clId="{FD977AD9-7879-4D7D-8273-DF57E68099AE}" dt="2021-10-20T18:35:15.915" v="1312" actId="1076"/>
          <ac:spMkLst>
            <pc:docMk/>
            <pc:sldMk cId="3244472759" sldId="357"/>
            <ac:spMk id="15" creationId="{AA2EA743-1048-4C7A-B685-377E979ECE95}"/>
          </ac:spMkLst>
        </pc:spChg>
        <pc:spChg chg="add mod">
          <ac:chgData name="Ting Liu" userId="5a0c20175071b093" providerId="LiveId" clId="{FD977AD9-7879-4D7D-8273-DF57E68099AE}" dt="2021-10-20T18:35:15.915" v="1312" actId="1076"/>
          <ac:spMkLst>
            <pc:docMk/>
            <pc:sldMk cId="3244472759" sldId="357"/>
            <ac:spMk id="16" creationId="{B53BFA54-7B9B-44E5-9181-2D92183D8887}"/>
          </ac:spMkLst>
        </pc:spChg>
        <pc:spChg chg="add mod">
          <ac:chgData name="Ting Liu" userId="5a0c20175071b093" providerId="LiveId" clId="{FD977AD9-7879-4D7D-8273-DF57E68099AE}" dt="2021-10-20T18:37:26.162" v="1437" actId="20577"/>
          <ac:spMkLst>
            <pc:docMk/>
            <pc:sldMk cId="3244472759" sldId="357"/>
            <ac:spMk id="17" creationId="{B05DE410-FB61-4933-8F07-2A746238612C}"/>
          </ac:spMkLst>
        </pc:spChg>
        <pc:picChg chg="add mod">
          <ac:chgData name="Ting Liu" userId="5a0c20175071b093" providerId="LiveId" clId="{FD977AD9-7879-4D7D-8273-DF57E68099AE}" dt="2021-10-20T18:31:11.770" v="1189" actId="1076"/>
          <ac:picMkLst>
            <pc:docMk/>
            <pc:sldMk cId="3244472759" sldId="357"/>
            <ac:picMk id="5" creationId="{5392722B-4698-483D-BB67-C84249642318}"/>
          </ac:picMkLst>
        </pc:picChg>
        <pc:cxnChg chg="add mod">
          <ac:chgData name="Ting Liu" userId="5a0c20175071b093" providerId="LiveId" clId="{FD977AD9-7879-4D7D-8273-DF57E68099AE}" dt="2021-10-20T18:30:27.832" v="1157" actId="208"/>
          <ac:cxnSpMkLst>
            <pc:docMk/>
            <pc:sldMk cId="3244472759" sldId="357"/>
            <ac:cxnSpMk id="7" creationId="{92F8FBC3-698C-4E85-8B27-3F653A042CC8}"/>
          </ac:cxnSpMkLst>
        </pc:cxnChg>
        <pc:cxnChg chg="add mod">
          <ac:chgData name="Ting Liu" userId="5a0c20175071b093" providerId="LiveId" clId="{FD977AD9-7879-4D7D-8273-DF57E68099AE}" dt="2021-10-20T18:30:37.545" v="1160" actId="14100"/>
          <ac:cxnSpMkLst>
            <pc:docMk/>
            <pc:sldMk cId="3244472759" sldId="357"/>
            <ac:cxnSpMk id="8" creationId="{B993205D-97FD-47E4-A568-34E433E402AE}"/>
          </ac:cxnSpMkLst>
        </pc:cxnChg>
      </pc:sldChg>
      <pc:sldChg chg="addSp delSp modSp add mod">
        <pc:chgData name="Ting Liu" userId="5a0c20175071b093" providerId="LiveId" clId="{FD977AD9-7879-4D7D-8273-DF57E68099AE}" dt="2021-10-20T18:44:32.852" v="1521" actId="1076"/>
        <pc:sldMkLst>
          <pc:docMk/>
          <pc:sldMk cId="3743160048" sldId="358"/>
        </pc:sldMkLst>
        <pc:spChg chg="mod">
          <ac:chgData name="Ting Liu" userId="5a0c20175071b093" providerId="LiveId" clId="{FD977AD9-7879-4D7D-8273-DF57E68099AE}" dt="2021-10-20T18:38:46.170" v="1487" actId="20577"/>
          <ac:spMkLst>
            <pc:docMk/>
            <pc:sldMk cId="3743160048" sldId="358"/>
            <ac:spMk id="2" creationId="{D26B3A40-B693-4D9A-B096-64836B05AC70}"/>
          </ac:spMkLst>
        </pc:spChg>
        <pc:spChg chg="del">
          <ac:chgData name="Ting Liu" userId="5a0c20175071b093" providerId="LiveId" clId="{FD977AD9-7879-4D7D-8273-DF57E68099AE}" dt="2021-10-20T18:38:50.442" v="1488" actId="478"/>
          <ac:spMkLst>
            <pc:docMk/>
            <pc:sldMk cId="3743160048" sldId="358"/>
            <ac:spMk id="6" creationId="{111F4BF6-D484-436C-9091-FF623E4B9A96}"/>
          </ac:spMkLst>
        </pc:spChg>
        <pc:spChg chg="del">
          <ac:chgData name="Ting Liu" userId="5a0c20175071b093" providerId="LiveId" clId="{FD977AD9-7879-4D7D-8273-DF57E68099AE}" dt="2021-10-20T18:38:51.801" v="1489" actId="478"/>
          <ac:spMkLst>
            <pc:docMk/>
            <pc:sldMk cId="3743160048" sldId="358"/>
            <ac:spMk id="9" creationId="{64507C27-AB7C-4E6E-8B63-6FEEBF387C03}"/>
          </ac:spMkLst>
        </pc:spChg>
        <pc:graphicFrameChg chg="modGraphic">
          <ac:chgData name="Ting Liu" userId="5a0c20175071b093" providerId="LiveId" clId="{FD977AD9-7879-4D7D-8273-DF57E68099AE}" dt="2021-10-20T18:39:39.114" v="1502" actId="20577"/>
          <ac:graphicFrameMkLst>
            <pc:docMk/>
            <pc:sldMk cId="3743160048" sldId="358"/>
            <ac:graphicFrameMk id="7" creationId="{70CE047C-6342-4561-A886-FCD4E99B487B}"/>
          </ac:graphicFrameMkLst>
        </pc:graphicFrameChg>
        <pc:picChg chg="del mod">
          <ac:chgData name="Ting Liu" userId="5a0c20175071b093" providerId="LiveId" clId="{FD977AD9-7879-4D7D-8273-DF57E68099AE}" dt="2021-10-20T18:39:43.066" v="1504" actId="478"/>
          <ac:picMkLst>
            <pc:docMk/>
            <pc:sldMk cId="3743160048" sldId="358"/>
            <ac:picMk id="4" creationId="{A1D07E9D-B1C3-428D-B9AB-43B92D4560ED}"/>
          </ac:picMkLst>
        </pc:picChg>
        <pc:picChg chg="add mod modCrop">
          <ac:chgData name="Ting Liu" userId="5a0c20175071b093" providerId="LiveId" clId="{FD977AD9-7879-4D7D-8273-DF57E68099AE}" dt="2021-10-20T18:40:46.402" v="1512" actId="1076"/>
          <ac:picMkLst>
            <pc:docMk/>
            <pc:sldMk cId="3743160048" sldId="358"/>
            <ac:picMk id="5" creationId="{2F2E742A-D131-489D-9209-3E7AA2ED834A}"/>
          </ac:picMkLst>
        </pc:picChg>
        <pc:picChg chg="add mod">
          <ac:chgData name="Ting Liu" userId="5a0c20175071b093" providerId="LiveId" clId="{FD977AD9-7879-4D7D-8273-DF57E68099AE}" dt="2021-10-20T18:44:12.286" v="1517" actId="1076"/>
          <ac:picMkLst>
            <pc:docMk/>
            <pc:sldMk cId="3743160048" sldId="358"/>
            <ac:picMk id="11" creationId="{B70A9CDB-E15F-4AE0-910F-7867C1479355}"/>
          </ac:picMkLst>
        </pc:picChg>
        <pc:picChg chg="add mod">
          <ac:chgData name="Ting Liu" userId="5a0c20175071b093" providerId="LiveId" clId="{FD977AD9-7879-4D7D-8273-DF57E68099AE}" dt="2021-10-20T18:44:32.852" v="1521" actId="1076"/>
          <ac:picMkLst>
            <pc:docMk/>
            <pc:sldMk cId="3743160048" sldId="358"/>
            <ac:picMk id="13" creationId="{C2C8CCCA-EF28-4A06-91D0-3D2CE2F98B86}"/>
          </ac:picMkLst>
        </pc:picChg>
      </pc:sldChg>
      <pc:sldChg chg="addSp delSp modSp add mod">
        <pc:chgData name="Ting Liu" userId="5a0c20175071b093" providerId="LiveId" clId="{FD977AD9-7879-4D7D-8273-DF57E68099AE}" dt="2021-10-20T18:58:03.659" v="1556" actId="20577"/>
        <pc:sldMkLst>
          <pc:docMk/>
          <pc:sldMk cId="2033217041" sldId="359"/>
        </pc:sldMkLst>
        <pc:spChg chg="mod">
          <ac:chgData name="Ting Liu" userId="5a0c20175071b093" providerId="LiveId" clId="{FD977AD9-7879-4D7D-8273-DF57E68099AE}" dt="2021-10-20T18:58:03.659" v="1556" actId="20577"/>
          <ac:spMkLst>
            <pc:docMk/>
            <pc:sldMk cId="2033217041" sldId="359"/>
            <ac:spMk id="2" creationId="{FCF1816E-93A8-4871-A30B-22AB775DBCDA}"/>
          </ac:spMkLst>
        </pc:spChg>
        <pc:spChg chg="del">
          <ac:chgData name="Ting Liu" userId="5a0c20175071b093" providerId="LiveId" clId="{FD977AD9-7879-4D7D-8273-DF57E68099AE}" dt="2021-10-20T18:57:35.291" v="1536" actId="478"/>
          <ac:spMkLst>
            <pc:docMk/>
            <pc:sldMk cId="2033217041" sldId="359"/>
            <ac:spMk id="10" creationId="{65A91C79-E6A5-46FD-93CF-4C7C59CA179F}"/>
          </ac:spMkLst>
        </pc:spChg>
        <pc:spChg chg="del">
          <ac:chgData name="Ting Liu" userId="5a0c20175071b093" providerId="LiveId" clId="{FD977AD9-7879-4D7D-8273-DF57E68099AE}" dt="2021-10-20T18:57:35.291" v="1536" actId="478"/>
          <ac:spMkLst>
            <pc:docMk/>
            <pc:sldMk cId="2033217041" sldId="359"/>
            <ac:spMk id="11" creationId="{FAC5186B-6321-4FD2-83A4-4764B7D38C1B}"/>
          </ac:spMkLst>
        </pc:spChg>
        <pc:spChg chg="del">
          <ac:chgData name="Ting Liu" userId="5a0c20175071b093" providerId="LiveId" clId="{FD977AD9-7879-4D7D-8273-DF57E68099AE}" dt="2021-10-20T18:57:38.955" v="1538" actId="478"/>
          <ac:spMkLst>
            <pc:docMk/>
            <pc:sldMk cId="2033217041" sldId="359"/>
            <ac:spMk id="12" creationId="{65974BA5-E959-4EC3-9B3D-7365FD23A902}"/>
          </ac:spMkLst>
        </pc:spChg>
        <pc:spChg chg="del">
          <ac:chgData name="Ting Liu" userId="5a0c20175071b093" providerId="LiveId" clId="{FD977AD9-7879-4D7D-8273-DF57E68099AE}" dt="2021-10-20T18:57:37.124" v="1537" actId="478"/>
          <ac:spMkLst>
            <pc:docMk/>
            <pc:sldMk cId="2033217041" sldId="359"/>
            <ac:spMk id="13" creationId="{30B58F94-38B7-419F-90C7-C617297578E9}"/>
          </ac:spMkLst>
        </pc:spChg>
        <pc:spChg chg="del">
          <ac:chgData name="Ting Liu" userId="5a0c20175071b093" providerId="LiveId" clId="{FD977AD9-7879-4D7D-8273-DF57E68099AE}" dt="2021-10-20T18:57:38.955" v="1538" actId="478"/>
          <ac:spMkLst>
            <pc:docMk/>
            <pc:sldMk cId="2033217041" sldId="359"/>
            <ac:spMk id="15" creationId="{AA2EA743-1048-4C7A-B685-377E979ECE95}"/>
          </ac:spMkLst>
        </pc:spChg>
        <pc:spChg chg="del">
          <ac:chgData name="Ting Liu" userId="5a0c20175071b093" providerId="LiveId" clId="{FD977AD9-7879-4D7D-8273-DF57E68099AE}" dt="2021-10-20T18:57:38.955" v="1538" actId="478"/>
          <ac:spMkLst>
            <pc:docMk/>
            <pc:sldMk cId="2033217041" sldId="359"/>
            <ac:spMk id="16" creationId="{B53BFA54-7B9B-44E5-9181-2D92183D8887}"/>
          </ac:spMkLst>
        </pc:spChg>
        <pc:spChg chg="del">
          <ac:chgData name="Ting Liu" userId="5a0c20175071b093" providerId="LiveId" clId="{FD977AD9-7879-4D7D-8273-DF57E68099AE}" dt="2021-10-20T18:57:38.955" v="1538" actId="478"/>
          <ac:spMkLst>
            <pc:docMk/>
            <pc:sldMk cId="2033217041" sldId="359"/>
            <ac:spMk id="17" creationId="{B05DE410-FB61-4933-8F07-2A746238612C}"/>
          </ac:spMkLst>
        </pc:spChg>
        <pc:picChg chg="add mod modCrop">
          <ac:chgData name="Ting Liu" userId="5a0c20175071b093" providerId="LiveId" clId="{FD977AD9-7879-4D7D-8273-DF57E68099AE}" dt="2021-10-20T18:57:58.414" v="1547" actId="1076"/>
          <ac:picMkLst>
            <pc:docMk/>
            <pc:sldMk cId="2033217041" sldId="359"/>
            <ac:picMk id="4" creationId="{B4519353-49B8-4D15-810D-B2C1091C94E2}"/>
          </ac:picMkLst>
        </pc:picChg>
        <pc:picChg chg="del">
          <ac:chgData name="Ting Liu" userId="5a0c20175071b093" providerId="LiveId" clId="{FD977AD9-7879-4D7D-8273-DF57E68099AE}" dt="2021-10-20T18:57:33.227" v="1535" actId="478"/>
          <ac:picMkLst>
            <pc:docMk/>
            <pc:sldMk cId="2033217041" sldId="359"/>
            <ac:picMk id="5" creationId="{5392722B-4698-483D-BB67-C84249642318}"/>
          </ac:picMkLst>
        </pc:picChg>
        <pc:cxnChg chg="del">
          <ac:chgData name="Ting Liu" userId="5a0c20175071b093" providerId="LiveId" clId="{FD977AD9-7879-4D7D-8273-DF57E68099AE}" dt="2021-10-20T18:57:35.291" v="1536" actId="478"/>
          <ac:cxnSpMkLst>
            <pc:docMk/>
            <pc:sldMk cId="2033217041" sldId="359"/>
            <ac:cxnSpMk id="7" creationId="{92F8FBC3-698C-4E85-8B27-3F653A042CC8}"/>
          </ac:cxnSpMkLst>
        </pc:cxnChg>
        <pc:cxnChg chg="del">
          <ac:chgData name="Ting Liu" userId="5a0c20175071b093" providerId="LiveId" clId="{FD977AD9-7879-4D7D-8273-DF57E68099AE}" dt="2021-10-20T18:57:35.291" v="1536" actId="478"/>
          <ac:cxnSpMkLst>
            <pc:docMk/>
            <pc:sldMk cId="2033217041" sldId="359"/>
            <ac:cxnSpMk id="8" creationId="{B993205D-97FD-47E4-A568-34E433E402AE}"/>
          </ac:cxnSpMkLst>
        </pc:cxnChg>
      </pc:sldChg>
      <pc:sldChg chg="addSp delSp modSp add mod">
        <pc:chgData name="Ting Liu" userId="5a0c20175071b093" providerId="LiveId" clId="{FD977AD9-7879-4D7D-8273-DF57E68099AE}" dt="2021-10-20T19:03:16.425" v="1594" actId="1076"/>
        <pc:sldMkLst>
          <pc:docMk/>
          <pc:sldMk cId="1296460109" sldId="360"/>
        </pc:sldMkLst>
        <pc:spChg chg="mod">
          <ac:chgData name="Ting Liu" userId="5a0c20175071b093" providerId="LiveId" clId="{FD977AD9-7879-4D7D-8273-DF57E68099AE}" dt="2021-10-20T18:58:21.299" v="1584" actId="20577"/>
          <ac:spMkLst>
            <pc:docMk/>
            <pc:sldMk cId="1296460109" sldId="360"/>
            <ac:spMk id="2" creationId="{FCF1816E-93A8-4871-A30B-22AB775DBCDA}"/>
          </ac:spMkLst>
        </pc:spChg>
        <pc:picChg chg="del">
          <ac:chgData name="Ting Liu" userId="5a0c20175071b093" providerId="LiveId" clId="{FD977AD9-7879-4D7D-8273-DF57E68099AE}" dt="2021-10-20T18:58:23.355" v="1585" actId="478"/>
          <ac:picMkLst>
            <pc:docMk/>
            <pc:sldMk cId="1296460109" sldId="360"/>
            <ac:picMk id="4" creationId="{B4519353-49B8-4D15-810D-B2C1091C94E2}"/>
          </ac:picMkLst>
        </pc:picChg>
        <pc:picChg chg="add mod">
          <ac:chgData name="Ting Liu" userId="5a0c20175071b093" providerId="LiveId" clId="{FD977AD9-7879-4D7D-8273-DF57E68099AE}" dt="2021-10-20T19:03:16.425" v="1594" actId="1076"/>
          <ac:picMkLst>
            <pc:docMk/>
            <pc:sldMk cId="1296460109" sldId="360"/>
            <ac:picMk id="5" creationId="{38730C6C-E29E-4B0D-8246-D9A4299176C1}"/>
          </ac:picMkLst>
        </pc:picChg>
      </pc:sldChg>
    </pc:docChg>
  </pc:docChgLst>
  <pc:docChgLst>
    <pc:chgData name="Ting Liu" userId="5a0c20175071b093" providerId="LiveId" clId="{F584EB32-F0EB-471B-A891-552D2D644BF0}"/>
    <pc:docChg chg="undo custSel addSld delSld modSld sldOrd">
      <pc:chgData name="Ting Liu" userId="5a0c20175071b093" providerId="LiveId" clId="{F584EB32-F0EB-471B-A891-552D2D644BF0}" dt="2024-05-21T04:02:29.544" v="1140" actId="20577"/>
      <pc:docMkLst>
        <pc:docMk/>
      </pc:docMkLst>
      <pc:sldChg chg="del">
        <pc:chgData name="Ting Liu" userId="5a0c20175071b093" providerId="LiveId" clId="{F584EB32-F0EB-471B-A891-552D2D644BF0}" dt="2024-05-15T18:28:32.297" v="813" actId="47"/>
        <pc:sldMkLst>
          <pc:docMk/>
          <pc:sldMk cId="445013412" sldId="496"/>
        </pc:sldMkLst>
      </pc:sldChg>
      <pc:sldChg chg="del">
        <pc:chgData name="Ting Liu" userId="5a0c20175071b093" providerId="LiveId" clId="{F584EB32-F0EB-471B-A891-552D2D644BF0}" dt="2024-05-15T18:28:33.407" v="814" actId="47"/>
        <pc:sldMkLst>
          <pc:docMk/>
          <pc:sldMk cId="2631086532" sldId="497"/>
        </pc:sldMkLst>
      </pc:sldChg>
      <pc:sldChg chg="del">
        <pc:chgData name="Ting Liu" userId="5a0c20175071b093" providerId="LiveId" clId="{F584EB32-F0EB-471B-A891-552D2D644BF0}" dt="2024-05-15T18:28:35.062" v="815" actId="47"/>
        <pc:sldMkLst>
          <pc:docMk/>
          <pc:sldMk cId="3266324933" sldId="498"/>
        </pc:sldMkLst>
      </pc:sldChg>
      <pc:sldChg chg="del">
        <pc:chgData name="Ting Liu" userId="5a0c20175071b093" providerId="LiveId" clId="{F584EB32-F0EB-471B-A891-552D2D644BF0}" dt="2024-05-15T18:28:19.090" v="810" actId="47"/>
        <pc:sldMkLst>
          <pc:docMk/>
          <pc:sldMk cId="2483058005" sldId="499"/>
        </pc:sldMkLst>
      </pc:sldChg>
      <pc:sldChg chg="addSp delSp modSp mod">
        <pc:chgData name="Ting Liu" userId="5a0c20175071b093" providerId="LiveId" clId="{F584EB32-F0EB-471B-A891-552D2D644BF0}" dt="2024-05-21T04:02:29.544" v="1140" actId="20577"/>
        <pc:sldMkLst>
          <pc:docMk/>
          <pc:sldMk cId="553793667" sldId="500"/>
        </pc:sldMkLst>
        <pc:graphicFrameChg chg="add del mod">
          <ac:chgData name="Ting Liu" userId="5a0c20175071b093" providerId="LiveId" clId="{F584EB32-F0EB-471B-A891-552D2D644BF0}" dt="2024-05-15T19:19:15.011" v="1052" actId="478"/>
          <ac:graphicFrameMkLst>
            <pc:docMk/>
            <pc:sldMk cId="553793667" sldId="500"/>
            <ac:graphicFrameMk id="2" creationId="{11DEA50A-8C40-BA60-CC28-49FEC003798B}"/>
          </ac:graphicFrameMkLst>
        </pc:graphicFrameChg>
        <pc:graphicFrameChg chg="add del modGraphic">
          <ac:chgData name="Ting Liu" userId="5a0c20175071b093" providerId="LiveId" clId="{F584EB32-F0EB-471B-A891-552D2D644BF0}" dt="2024-05-21T04:02:29.544" v="1140" actId="20577"/>
          <ac:graphicFrameMkLst>
            <pc:docMk/>
            <pc:sldMk cId="553793667" sldId="500"/>
            <ac:graphicFrameMk id="3" creationId="{FDD1D75E-0C6E-1DB3-A6DB-96CB2B44ECB7}"/>
          </ac:graphicFrameMkLst>
        </pc:graphicFrameChg>
      </pc:sldChg>
      <pc:sldChg chg="addSp delSp modSp mod ord">
        <pc:chgData name="Ting Liu" userId="5a0c20175071b093" providerId="LiveId" clId="{F584EB32-F0EB-471B-A891-552D2D644BF0}" dt="2024-05-15T19:34:29.434" v="1113" actId="14100"/>
        <pc:sldMkLst>
          <pc:docMk/>
          <pc:sldMk cId="3839510862" sldId="503"/>
        </pc:sldMkLst>
        <pc:spChg chg="mod">
          <ac:chgData name="Ting Liu" userId="5a0c20175071b093" providerId="LiveId" clId="{F584EB32-F0EB-471B-A891-552D2D644BF0}" dt="2024-05-15T19:30:26.912" v="1090" actId="20577"/>
          <ac:spMkLst>
            <pc:docMk/>
            <pc:sldMk cId="3839510862" sldId="503"/>
            <ac:spMk id="5" creationId="{E8AC9DF1-CE62-4F2B-B24C-7D2740E37E2F}"/>
          </ac:spMkLst>
        </pc:spChg>
        <pc:picChg chg="add del mod">
          <ac:chgData name="Ting Liu" userId="5a0c20175071b093" providerId="LiveId" clId="{F584EB32-F0EB-471B-A891-552D2D644BF0}" dt="2024-05-15T19:30:42.829" v="1097" actId="478"/>
          <ac:picMkLst>
            <pc:docMk/>
            <pc:sldMk cId="3839510862" sldId="503"/>
            <ac:picMk id="2" creationId="{A5D699F8-72C2-6702-E326-5844D890D852}"/>
          </ac:picMkLst>
        </pc:picChg>
        <pc:picChg chg="add mod">
          <ac:chgData name="Ting Liu" userId="5a0c20175071b093" providerId="LiveId" clId="{F584EB32-F0EB-471B-A891-552D2D644BF0}" dt="2024-05-15T19:34:29.434" v="1113" actId="14100"/>
          <ac:picMkLst>
            <pc:docMk/>
            <pc:sldMk cId="3839510862" sldId="503"/>
            <ac:picMk id="4" creationId="{56109E30-6A90-9C1A-8E06-F3FBB5AB53D6}"/>
          </ac:picMkLst>
        </pc:picChg>
        <pc:picChg chg="add del mod">
          <ac:chgData name="Ting Liu" userId="5a0c20175071b093" providerId="LiveId" clId="{F584EB32-F0EB-471B-A891-552D2D644BF0}" dt="2024-05-15T19:30:45.017" v="1098" actId="478"/>
          <ac:picMkLst>
            <pc:docMk/>
            <pc:sldMk cId="3839510862" sldId="503"/>
            <ac:picMk id="1026" creationId="{3D6F977A-7482-0996-7D8F-6752312F457F}"/>
          </ac:picMkLst>
        </pc:picChg>
        <pc:picChg chg="add del mod">
          <ac:chgData name="Ting Liu" userId="5a0c20175071b093" providerId="LiveId" clId="{F584EB32-F0EB-471B-A891-552D2D644BF0}" dt="2024-05-15T19:33:31.947" v="1109" actId="478"/>
          <ac:picMkLst>
            <pc:docMk/>
            <pc:sldMk cId="3839510862" sldId="503"/>
            <ac:picMk id="1028" creationId="{7B83561A-6601-9A03-7029-D5E09EA3D5A8}"/>
          </ac:picMkLst>
        </pc:picChg>
      </pc:sldChg>
      <pc:sldChg chg="del">
        <pc:chgData name="Ting Liu" userId="5a0c20175071b093" providerId="LiveId" clId="{F584EB32-F0EB-471B-A891-552D2D644BF0}" dt="2024-05-15T18:28:19.667" v="811" actId="47"/>
        <pc:sldMkLst>
          <pc:docMk/>
          <pc:sldMk cId="1111790084" sldId="504"/>
        </pc:sldMkLst>
      </pc:sldChg>
      <pc:sldChg chg="del">
        <pc:chgData name="Ting Liu" userId="5a0c20175071b093" providerId="LiveId" clId="{F584EB32-F0EB-471B-A891-552D2D644BF0}" dt="2024-05-15T18:28:20.338" v="812" actId="47"/>
        <pc:sldMkLst>
          <pc:docMk/>
          <pc:sldMk cId="3327571107" sldId="505"/>
        </pc:sldMkLst>
      </pc:sldChg>
      <pc:sldChg chg="addSp delSp modSp add mod modNotes">
        <pc:chgData name="Ting Liu" userId="5a0c20175071b093" providerId="LiveId" clId="{F584EB32-F0EB-471B-A891-552D2D644BF0}" dt="2024-05-15T18:37:59.806" v="853" actId="20577"/>
        <pc:sldMkLst>
          <pc:docMk/>
          <pc:sldMk cId="1295803233" sldId="506"/>
        </pc:sldMkLst>
        <pc:spChg chg="add mod">
          <ac:chgData name="Ting Liu" userId="5a0c20175071b093" providerId="LiveId" clId="{F584EB32-F0EB-471B-A891-552D2D644BF0}" dt="2024-05-15T17:44:13.306" v="809" actId="20577"/>
          <ac:spMkLst>
            <pc:docMk/>
            <pc:sldMk cId="1295803233" sldId="506"/>
            <ac:spMk id="3" creationId="{FEF475CC-3E1F-3B29-8A7E-40EA43536B2B}"/>
          </ac:spMkLst>
        </pc:spChg>
        <pc:spChg chg="del">
          <ac:chgData name="Ting Liu" userId="5a0c20175071b093" providerId="LiveId" clId="{F584EB32-F0EB-471B-A891-552D2D644BF0}" dt="2024-05-15T00:54:06.508" v="64" actId="478"/>
          <ac:spMkLst>
            <pc:docMk/>
            <pc:sldMk cId="1295803233" sldId="506"/>
            <ac:spMk id="4" creationId="{00000000-0000-0000-0000-000000000000}"/>
          </ac:spMkLst>
        </pc:spChg>
        <pc:spChg chg="mod">
          <ac:chgData name="Ting Liu" userId="5a0c20175071b093" providerId="LiveId" clId="{F584EB32-F0EB-471B-A891-552D2D644BF0}" dt="2024-05-15T01:05:21.538" v="500" actId="1076"/>
          <ac:spMkLst>
            <pc:docMk/>
            <pc:sldMk cId="1295803233" sldId="506"/>
            <ac:spMk id="9" creationId="{00000000-0000-0000-0000-000000000000}"/>
          </ac:spMkLst>
        </pc:spChg>
        <pc:graphicFrameChg chg="add mod modGraphic">
          <ac:chgData name="Ting Liu" userId="5a0c20175071b093" providerId="LiveId" clId="{F584EB32-F0EB-471B-A891-552D2D644BF0}" dt="2024-05-15T18:37:59.806" v="853" actId="20577"/>
          <ac:graphicFrameMkLst>
            <pc:docMk/>
            <pc:sldMk cId="1295803233" sldId="506"/>
            <ac:graphicFrameMk id="2" creationId="{94846335-D219-0087-7A68-1473D0A51FDF}"/>
          </ac:graphicFrameMkLst>
        </pc:graphicFrameChg>
      </pc:sldChg>
      <pc:sldChg chg="addSp delSp modSp add mod ord">
        <pc:chgData name="Ting Liu" userId="5a0c20175071b093" providerId="LiveId" clId="{F584EB32-F0EB-471B-A891-552D2D644BF0}" dt="2024-05-15T19:33:28.831" v="1108" actId="1076"/>
        <pc:sldMkLst>
          <pc:docMk/>
          <pc:sldMk cId="636136423" sldId="507"/>
        </pc:sldMkLst>
        <pc:spChg chg="mod">
          <ac:chgData name="Ting Liu" userId="5a0c20175071b093" providerId="LiveId" clId="{F584EB32-F0EB-471B-A891-552D2D644BF0}" dt="2024-05-15T19:30:32.417" v="1092" actId="20577"/>
          <ac:spMkLst>
            <pc:docMk/>
            <pc:sldMk cId="636136423" sldId="507"/>
            <ac:spMk id="5" creationId="{E8AC9DF1-CE62-4F2B-B24C-7D2740E37E2F}"/>
          </ac:spMkLst>
        </pc:spChg>
        <pc:picChg chg="del">
          <ac:chgData name="Ting Liu" userId="5a0c20175071b093" providerId="LiveId" clId="{F584EB32-F0EB-471B-A891-552D2D644BF0}" dt="2024-05-15T19:30:33.759" v="1093" actId="478"/>
          <ac:picMkLst>
            <pc:docMk/>
            <pc:sldMk cId="636136423" sldId="507"/>
            <ac:picMk id="2" creationId="{A5D699F8-72C2-6702-E326-5844D890D852}"/>
          </ac:picMkLst>
        </pc:picChg>
        <pc:picChg chg="add mod">
          <ac:chgData name="Ting Liu" userId="5a0c20175071b093" providerId="LiveId" clId="{F584EB32-F0EB-471B-A891-552D2D644BF0}" dt="2024-05-15T19:33:28.831" v="1108" actId="1076"/>
          <ac:picMkLst>
            <pc:docMk/>
            <pc:sldMk cId="636136423" sldId="507"/>
            <ac:picMk id="4" creationId="{39C65372-BE14-EBE3-7997-CD7C9795E7BE}"/>
          </ac:picMkLst>
        </pc:picChg>
        <pc:picChg chg="del mod">
          <ac:chgData name="Ting Liu" userId="5a0c20175071b093" providerId="LiveId" clId="{F584EB32-F0EB-471B-A891-552D2D644BF0}" dt="2024-05-15T19:33:22.526" v="1101" actId="478"/>
          <ac:picMkLst>
            <pc:docMk/>
            <pc:sldMk cId="636136423" sldId="507"/>
            <ac:picMk id="1026" creationId="{3D6F977A-7482-0996-7D8F-6752312F457F}"/>
          </ac:picMkLst>
        </pc:picChg>
      </pc:sldChg>
      <pc:sldChg chg="modSp add mod">
        <pc:chgData name="Ting Liu" userId="5a0c20175071b093" providerId="LiveId" clId="{F584EB32-F0EB-471B-A891-552D2D644BF0}" dt="2024-05-21T04:00:15.627" v="1115" actId="20577"/>
        <pc:sldMkLst>
          <pc:docMk/>
          <pc:sldMk cId="3658459350" sldId="508"/>
        </pc:sldMkLst>
        <pc:spChg chg="mod">
          <ac:chgData name="Ting Liu" userId="5a0c20175071b093" providerId="LiveId" clId="{F584EB32-F0EB-471B-A891-552D2D644BF0}" dt="2024-05-21T04:00:15.627" v="1115" actId="20577"/>
          <ac:spMkLst>
            <pc:docMk/>
            <pc:sldMk cId="3658459350" sldId="508"/>
            <ac:spMk id="5" creationId="{E8AC9DF1-CE62-4F2B-B24C-7D2740E37E2F}"/>
          </ac:spMkLst>
        </pc:spChg>
      </pc:sldChg>
    </pc:docChg>
  </pc:docChgLst>
  <pc:docChgLst>
    <pc:chgData name="Ting Liu" userId="5a0c20175071b093" providerId="LiveId" clId="{0C224D3E-5190-4CE5-90BB-43702EE78795}"/>
    <pc:docChg chg="custSel modSld">
      <pc:chgData name="Ting Liu" userId="5a0c20175071b093" providerId="LiveId" clId="{0C224D3E-5190-4CE5-90BB-43702EE78795}" dt="2024-03-20T21:33:30.195" v="168" actId="207"/>
      <pc:docMkLst>
        <pc:docMk/>
      </pc:docMkLst>
      <pc:sldChg chg="modSp mod">
        <pc:chgData name="Ting Liu" userId="5a0c20175071b093" providerId="LiveId" clId="{0C224D3E-5190-4CE5-90BB-43702EE78795}" dt="2024-03-20T21:33:30.195" v="168" actId="207"/>
        <pc:sldMkLst>
          <pc:docMk/>
          <pc:sldMk cId="339717044" sldId="426"/>
        </pc:sldMkLst>
        <pc:spChg chg="mod">
          <ac:chgData name="Ting Liu" userId="5a0c20175071b093" providerId="LiveId" clId="{0C224D3E-5190-4CE5-90BB-43702EE78795}" dt="2024-03-20T21:33:30.195" v="168" actId="207"/>
          <ac:spMkLst>
            <pc:docMk/>
            <pc:sldMk cId="339717044" sldId="426"/>
            <ac:spMk id="4" creationId="{00000000-0000-0000-0000-000000000000}"/>
          </ac:spMkLst>
        </pc:spChg>
      </pc:sldChg>
    </pc:docChg>
  </pc:docChgLst>
  <pc:docChgLst>
    <pc:chgData name="Ting Liu" userId="5a0c20175071b093" providerId="LiveId" clId="{4F107011-0BB9-454D-99B2-B1A0A5889210}"/>
    <pc:docChg chg="undo custSel addSld delSld modSld sldOrd">
      <pc:chgData name="Ting Liu" userId="5a0c20175071b093" providerId="LiveId" clId="{4F107011-0BB9-454D-99B2-B1A0A5889210}" dt="2024-07-24T18:41:00.679" v="1476" actId="14100"/>
      <pc:docMkLst>
        <pc:docMk/>
      </pc:docMkLst>
      <pc:sldChg chg="del ord">
        <pc:chgData name="Ting Liu" userId="5a0c20175071b093" providerId="LiveId" clId="{4F107011-0BB9-454D-99B2-B1A0A5889210}" dt="2024-07-16T21:33:58.748" v="3" actId="47"/>
        <pc:sldMkLst>
          <pc:docMk/>
          <pc:sldMk cId="2037290300" sldId="513"/>
        </pc:sldMkLst>
      </pc:sldChg>
      <pc:sldChg chg="del">
        <pc:chgData name="Ting Liu" userId="5a0c20175071b093" providerId="LiveId" clId="{4F107011-0BB9-454D-99B2-B1A0A5889210}" dt="2024-07-16T21:33:58.243" v="2" actId="47"/>
        <pc:sldMkLst>
          <pc:docMk/>
          <pc:sldMk cId="2426318025" sldId="539"/>
        </pc:sldMkLst>
      </pc:sldChg>
      <pc:sldChg chg="del">
        <pc:chgData name="Ting Liu" userId="5a0c20175071b093" providerId="LiveId" clId="{4F107011-0BB9-454D-99B2-B1A0A5889210}" dt="2024-07-16T21:33:59.315" v="4" actId="47"/>
        <pc:sldMkLst>
          <pc:docMk/>
          <pc:sldMk cId="3362130941" sldId="540"/>
        </pc:sldMkLst>
      </pc:sldChg>
      <pc:sldChg chg="del">
        <pc:chgData name="Ting Liu" userId="5a0c20175071b093" providerId="LiveId" clId="{4F107011-0BB9-454D-99B2-B1A0A5889210}" dt="2024-07-16T21:34:00.037" v="5" actId="47"/>
        <pc:sldMkLst>
          <pc:docMk/>
          <pc:sldMk cId="2903153852" sldId="541"/>
        </pc:sldMkLst>
      </pc:sldChg>
      <pc:sldChg chg="del">
        <pc:chgData name="Ting Liu" userId="5a0c20175071b093" providerId="LiveId" clId="{4F107011-0BB9-454D-99B2-B1A0A5889210}" dt="2024-07-16T21:34:03.078" v="7" actId="47"/>
        <pc:sldMkLst>
          <pc:docMk/>
          <pc:sldMk cId="732906713" sldId="542"/>
        </pc:sldMkLst>
      </pc:sldChg>
      <pc:sldChg chg="delSp modSp mod">
        <pc:chgData name="Ting Liu" userId="5a0c20175071b093" providerId="LiveId" clId="{4F107011-0BB9-454D-99B2-B1A0A5889210}" dt="2024-07-16T21:34:43.258" v="73" actId="478"/>
        <pc:sldMkLst>
          <pc:docMk/>
          <pc:sldMk cId="4170973148" sldId="543"/>
        </pc:sldMkLst>
        <pc:spChg chg="mod">
          <ac:chgData name="Ting Liu" userId="5a0c20175071b093" providerId="LiveId" clId="{4F107011-0BB9-454D-99B2-B1A0A5889210}" dt="2024-07-16T21:34:35.966" v="71" actId="20577"/>
          <ac:spMkLst>
            <pc:docMk/>
            <pc:sldMk cId="4170973148" sldId="543"/>
            <ac:spMk id="5" creationId="{E8AC9DF1-CE62-4F2B-B24C-7D2740E37E2F}"/>
          </ac:spMkLst>
        </pc:spChg>
        <pc:spChg chg="del">
          <ac:chgData name="Ting Liu" userId="5a0c20175071b093" providerId="LiveId" clId="{4F107011-0BB9-454D-99B2-B1A0A5889210}" dt="2024-07-16T21:34:40.413" v="72" actId="478"/>
          <ac:spMkLst>
            <pc:docMk/>
            <pc:sldMk cId="4170973148" sldId="543"/>
            <ac:spMk id="6" creationId="{BE1A1DF0-A8C1-C6F8-16EE-BC55D3203AF1}"/>
          </ac:spMkLst>
        </pc:spChg>
        <pc:spChg chg="del">
          <ac:chgData name="Ting Liu" userId="5a0c20175071b093" providerId="LiveId" clId="{4F107011-0BB9-454D-99B2-B1A0A5889210}" dt="2024-07-16T21:34:43.258" v="73" actId="478"/>
          <ac:spMkLst>
            <pc:docMk/>
            <pc:sldMk cId="4170973148" sldId="543"/>
            <ac:spMk id="7" creationId="{943146B3-EF19-AB41-A7BA-36785DE072CB}"/>
          </ac:spMkLst>
        </pc:spChg>
      </pc:sldChg>
      <pc:sldChg chg="addSp delSp modSp add mod">
        <pc:chgData name="Ting Liu" userId="5a0c20175071b093" providerId="LiveId" clId="{4F107011-0BB9-454D-99B2-B1A0A5889210}" dt="2024-07-16T22:39:48.434" v="243" actId="20577"/>
        <pc:sldMkLst>
          <pc:docMk/>
          <pc:sldMk cId="3143490562" sldId="544"/>
        </pc:sldMkLst>
        <pc:spChg chg="add mod">
          <ac:chgData name="Ting Liu" userId="5a0c20175071b093" providerId="LiveId" clId="{4F107011-0BB9-454D-99B2-B1A0A5889210}" dt="2024-07-16T21:36:05.945" v="189" actId="207"/>
          <ac:spMkLst>
            <pc:docMk/>
            <pc:sldMk cId="3143490562" sldId="544"/>
            <ac:spMk id="2" creationId="{97A0F88F-7A3D-3D66-3D78-FE1A425A665E}"/>
          </ac:spMkLst>
        </pc:spChg>
        <pc:spChg chg="add del mod">
          <ac:chgData name="Ting Liu" userId="5a0c20175071b093" providerId="LiveId" clId="{4F107011-0BB9-454D-99B2-B1A0A5889210}" dt="2024-07-16T21:36:36.407" v="192" actId="478"/>
          <ac:spMkLst>
            <pc:docMk/>
            <pc:sldMk cId="3143490562" sldId="544"/>
            <ac:spMk id="3" creationId="{6295A202-2F15-5E1A-CB3E-35D208BB1662}"/>
          </ac:spMkLst>
        </pc:spChg>
        <pc:spChg chg="mod">
          <ac:chgData name="Ting Liu" userId="5a0c20175071b093" providerId="LiveId" clId="{4F107011-0BB9-454D-99B2-B1A0A5889210}" dt="2024-07-16T21:34:50.069" v="79" actId="20577"/>
          <ac:spMkLst>
            <pc:docMk/>
            <pc:sldMk cId="3143490562" sldId="544"/>
            <ac:spMk id="5" creationId="{E8AC9DF1-CE62-4F2B-B24C-7D2740E37E2F}"/>
          </ac:spMkLst>
        </pc:spChg>
        <pc:spChg chg="mod">
          <ac:chgData name="Ting Liu" userId="5a0c20175071b093" providerId="LiveId" clId="{4F107011-0BB9-454D-99B2-B1A0A5889210}" dt="2024-07-16T22:39:48.434" v="243" actId="20577"/>
          <ac:spMkLst>
            <pc:docMk/>
            <pc:sldMk cId="3143490562" sldId="544"/>
            <ac:spMk id="9" creationId="{4D401B3B-E9A1-C280-FCC7-65CC37076E90}"/>
          </ac:spMkLst>
        </pc:spChg>
        <pc:picChg chg="del mod">
          <ac:chgData name="Ting Liu" userId="5a0c20175071b093" providerId="LiveId" clId="{4F107011-0BB9-454D-99B2-B1A0A5889210}" dt="2024-07-16T21:37:15.946" v="202" actId="478"/>
          <ac:picMkLst>
            <pc:docMk/>
            <pc:sldMk cId="3143490562" sldId="544"/>
            <ac:picMk id="4" creationId="{EE76D914-D8B4-6A04-DA62-28796E5D941B}"/>
          </ac:picMkLst>
        </pc:picChg>
        <pc:picChg chg="add del mod">
          <ac:chgData name="Ting Liu" userId="5a0c20175071b093" providerId="LiveId" clId="{4F107011-0BB9-454D-99B2-B1A0A5889210}" dt="2024-07-16T21:36:59.857" v="196" actId="478"/>
          <ac:picMkLst>
            <pc:docMk/>
            <pc:sldMk cId="3143490562" sldId="544"/>
            <ac:picMk id="7" creationId="{7F9362E7-AF32-123C-905D-A305D9BB5CD8}"/>
          </ac:picMkLst>
        </pc:picChg>
        <pc:picChg chg="add mod">
          <ac:chgData name="Ting Liu" userId="5a0c20175071b093" providerId="LiveId" clId="{4F107011-0BB9-454D-99B2-B1A0A5889210}" dt="2024-07-16T21:37:13.485" v="200" actId="1076"/>
          <ac:picMkLst>
            <pc:docMk/>
            <pc:sldMk cId="3143490562" sldId="544"/>
            <ac:picMk id="10" creationId="{98F73925-A9BF-F4DB-A6D4-074DD7C4D9FF}"/>
          </ac:picMkLst>
        </pc:picChg>
        <pc:picChg chg="add del mod">
          <ac:chgData name="Ting Liu" userId="5a0c20175071b093" providerId="LiveId" clId="{4F107011-0BB9-454D-99B2-B1A0A5889210}" dt="2024-07-16T21:38:05.092" v="204" actId="478"/>
          <ac:picMkLst>
            <pc:docMk/>
            <pc:sldMk cId="3143490562" sldId="544"/>
            <ac:picMk id="11" creationId="{52FFE4C6-19FC-F112-4636-DC521B97D5CD}"/>
          </ac:picMkLst>
        </pc:picChg>
        <pc:picChg chg="add mod">
          <ac:chgData name="Ting Liu" userId="5a0c20175071b093" providerId="LiveId" clId="{4F107011-0BB9-454D-99B2-B1A0A5889210}" dt="2024-07-16T21:40:33.299" v="210" actId="14100"/>
          <ac:picMkLst>
            <pc:docMk/>
            <pc:sldMk cId="3143490562" sldId="544"/>
            <ac:picMk id="13" creationId="{E9438F47-D8D5-B6B2-CCE3-547B97D0915B}"/>
          </ac:picMkLst>
        </pc:picChg>
      </pc:sldChg>
      <pc:sldChg chg="del">
        <pc:chgData name="Ting Liu" userId="5a0c20175071b093" providerId="LiveId" clId="{4F107011-0BB9-454D-99B2-B1A0A5889210}" dt="2024-07-16T21:34:01.244" v="6" actId="47"/>
        <pc:sldMkLst>
          <pc:docMk/>
          <pc:sldMk cId="3463615776" sldId="544"/>
        </pc:sldMkLst>
      </pc:sldChg>
      <pc:sldChg chg="addSp delSp modSp add mod">
        <pc:chgData name="Ting Liu" userId="5a0c20175071b093" providerId="LiveId" clId="{4F107011-0BB9-454D-99B2-B1A0A5889210}" dt="2024-07-17T21:17:49.871" v="275" actId="1076"/>
        <pc:sldMkLst>
          <pc:docMk/>
          <pc:sldMk cId="1211317683" sldId="545"/>
        </pc:sldMkLst>
        <pc:spChg chg="mod">
          <ac:chgData name="Ting Liu" userId="5a0c20175071b093" providerId="LiveId" clId="{4F107011-0BB9-454D-99B2-B1A0A5889210}" dt="2024-07-17T21:17:11.539" v="267" actId="20577"/>
          <ac:spMkLst>
            <pc:docMk/>
            <pc:sldMk cId="1211317683" sldId="545"/>
            <ac:spMk id="5" creationId="{E8AC9DF1-CE62-4F2B-B24C-7D2740E37E2F}"/>
          </ac:spMkLst>
        </pc:spChg>
        <pc:spChg chg="del">
          <ac:chgData name="Ting Liu" userId="5a0c20175071b093" providerId="LiveId" clId="{4F107011-0BB9-454D-99B2-B1A0A5889210}" dt="2024-07-17T21:17:15.153" v="270" actId="478"/>
          <ac:spMkLst>
            <pc:docMk/>
            <pc:sldMk cId="1211317683" sldId="545"/>
            <ac:spMk id="9" creationId="{4D401B3B-E9A1-C280-FCC7-65CC37076E90}"/>
          </ac:spMkLst>
        </pc:spChg>
        <pc:picChg chg="add mod">
          <ac:chgData name="Ting Liu" userId="5a0c20175071b093" providerId="LiveId" clId="{4F107011-0BB9-454D-99B2-B1A0A5889210}" dt="2024-07-17T21:17:33.596" v="272" actId="14100"/>
          <ac:picMkLst>
            <pc:docMk/>
            <pc:sldMk cId="1211317683" sldId="545"/>
            <ac:picMk id="3" creationId="{71EB9B92-6885-2E58-69AD-C4A4A6CD8C0F}"/>
          </ac:picMkLst>
        </pc:picChg>
        <pc:picChg chg="del mod">
          <ac:chgData name="Ting Liu" userId="5a0c20175071b093" providerId="LiveId" clId="{4F107011-0BB9-454D-99B2-B1A0A5889210}" dt="2024-07-17T21:17:13.606" v="269" actId="478"/>
          <ac:picMkLst>
            <pc:docMk/>
            <pc:sldMk cId="1211317683" sldId="545"/>
            <ac:picMk id="4" creationId="{EE76D914-D8B4-6A04-DA62-28796E5D941B}"/>
          </ac:picMkLst>
        </pc:picChg>
        <pc:picChg chg="add mod">
          <ac:chgData name="Ting Liu" userId="5a0c20175071b093" providerId="LiveId" clId="{4F107011-0BB9-454D-99B2-B1A0A5889210}" dt="2024-07-17T21:17:49.871" v="275" actId="1076"/>
          <ac:picMkLst>
            <pc:docMk/>
            <pc:sldMk cId="1211317683" sldId="545"/>
            <ac:picMk id="7" creationId="{CC0A0022-C638-F023-C882-D7883EC4E36B}"/>
          </ac:picMkLst>
        </pc:picChg>
      </pc:sldChg>
      <pc:sldChg chg="addSp delSp modSp add mod">
        <pc:chgData name="Ting Liu" userId="5a0c20175071b093" providerId="LiveId" clId="{4F107011-0BB9-454D-99B2-B1A0A5889210}" dt="2024-07-23T19:31:40.239" v="783" actId="20577"/>
        <pc:sldMkLst>
          <pc:docMk/>
          <pc:sldMk cId="884100199" sldId="546"/>
        </pc:sldMkLst>
        <pc:spChg chg="mod">
          <ac:chgData name="Ting Liu" userId="5a0c20175071b093" providerId="LiveId" clId="{4F107011-0BB9-454D-99B2-B1A0A5889210}" dt="2024-07-23T18:57:35.440" v="301" actId="20577"/>
          <ac:spMkLst>
            <pc:docMk/>
            <pc:sldMk cId="884100199" sldId="546"/>
            <ac:spMk id="5" creationId="{E8AC9DF1-CE62-4F2B-B24C-7D2740E37E2F}"/>
          </ac:spMkLst>
        </pc:spChg>
        <pc:spChg chg="add mod">
          <ac:chgData name="Ting Liu" userId="5a0c20175071b093" providerId="LiveId" clId="{4F107011-0BB9-454D-99B2-B1A0A5889210}" dt="2024-07-23T19:31:40.239" v="783" actId="20577"/>
          <ac:spMkLst>
            <pc:docMk/>
            <pc:sldMk cId="884100199" sldId="546"/>
            <ac:spMk id="8" creationId="{252B4CB4-FA64-C8A4-9FCA-22239CF1CD64}"/>
          </ac:spMkLst>
        </pc:spChg>
        <pc:picChg chg="del mod">
          <ac:chgData name="Ting Liu" userId="5a0c20175071b093" providerId="LiveId" clId="{4F107011-0BB9-454D-99B2-B1A0A5889210}" dt="2024-07-23T18:57:26.517" v="278" actId="478"/>
          <ac:picMkLst>
            <pc:docMk/>
            <pc:sldMk cId="884100199" sldId="546"/>
            <ac:picMk id="3" creationId="{71EB9B92-6885-2E58-69AD-C4A4A6CD8C0F}"/>
          </ac:picMkLst>
        </pc:picChg>
        <pc:picChg chg="add mod">
          <ac:chgData name="Ting Liu" userId="5a0c20175071b093" providerId="LiveId" clId="{4F107011-0BB9-454D-99B2-B1A0A5889210}" dt="2024-07-23T18:58:08.324" v="305" actId="14100"/>
          <ac:picMkLst>
            <pc:docMk/>
            <pc:sldMk cId="884100199" sldId="546"/>
            <ac:picMk id="4" creationId="{4B3C9E4A-C615-A5C7-483A-3661D721C970}"/>
          </ac:picMkLst>
        </pc:picChg>
        <pc:picChg chg="add mod">
          <ac:chgData name="Ting Liu" userId="5a0c20175071b093" providerId="LiveId" clId="{4F107011-0BB9-454D-99B2-B1A0A5889210}" dt="2024-07-23T18:59:25.168" v="309" actId="14100"/>
          <ac:picMkLst>
            <pc:docMk/>
            <pc:sldMk cId="884100199" sldId="546"/>
            <ac:picMk id="6" creationId="{A4BA6A53-3135-56DB-56DB-1861BB71DE44}"/>
          </ac:picMkLst>
        </pc:picChg>
        <pc:picChg chg="del">
          <ac:chgData name="Ting Liu" userId="5a0c20175071b093" providerId="LiveId" clId="{4F107011-0BB9-454D-99B2-B1A0A5889210}" dt="2024-07-23T18:57:28.181" v="279" actId="478"/>
          <ac:picMkLst>
            <pc:docMk/>
            <pc:sldMk cId="884100199" sldId="546"/>
            <ac:picMk id="7" creationId="{CC0A0022-C638-F023-C882-D7883EC4E36B}"/>
          </ac:picMkLst>
        </pc:picChg>
      </pc:sldChg>
      <pc:sldChg chg="addSp delSp modSp add mod">
        <pc:chgData name="Ting Liu" userId="5a0c20175071b093" providerId="LiveId" clId="{4F107011-0BB9-454D-99B2-B1A0A5889210}" dt="2024-07-24T18:41:00.679" v="1476" actId="14100"/>
        <pc:sldMkLst>
          <pc:docMk/>
          <pc:sldMk cId="1691431187" sldId="547"/>
        </pc:sldMkLst>
        <pc:spChg chg="mod">
          <ac:chgData name="Ting Liu" userId="5a0c20175071b093" providerId="LiveId" clId="{4F107011-0BB9-454D-99B2-B1A0A5889210}" dt="2024-07-23T19:34:35.926" v="814" actId="20577"/>
          <ac:spMkLst>
            <pc:docMk/>
            <pc:sldMk cId="1691431187" sldId="547"/>
            <ac:spMk id="5" creationId="{E8AC9DF1-CE62-4F2B-B24C-7D2740E37E2F}"/>
          </ac:spMkLst>
        </pc:spChg>
        <pc:spChg chg="del">
          <ac:chgData name="Ting Liu" userId="5a0c20175071b093" providerId="LiveId" clId="{4F107011-0BB9-454D-99B2-B1A0A5889210}" dt="2024-07-23T19:34:29.087" v="787" actId="478"/>
          <ac:spMkLst>
            <pc:docMk/>
            <pc:sldMk cId="1691431187" sldId="547"/>
            <ac:spMk id="8" creationId="{252B4CB4-FA64-C8A4-9FCA-22239CF1CD64}"/>
          </ac:spMkLst>
        </pc:spChg>
        <pc:spChg chg="add mod">
          <ac:chgData name="Ting Liu" userId="5a0c20175071b093" providerId="LiveId" clId="{4F107011-0BB9-454D-99B2-B1A0A5889210}" dt="2024-07-23T19:36:48.268" v="890"/>
          <ac:spMkLst>
            <pc:docMk/>
            <pc:sldMk cId="1691431187" sldId="547"/>
            <ac:spMk id="10" creationId="{9CF955A3-79E3-390F-174F-098D7D2DB0B6}"/>
          </ac:spMkLst>
        </pc:spChg>
        <pc:picChg chg="add mod modCrop">
          <ac:chgData name="Ting Liu" userId="5a0c20175071b093" providerId="LiveId" clId="{4F107011-0BB9-454D-99B2-B1A0A5889210}" dt="2024-07-24T18:41:00.679" v="1476" actId="14100"/>
          <ac:picMkLst>
            <pc:docMk/>
            <pc:sldMk cId="1691431187" sldId="547"/>
            <ac:picMk id="3" creationId="{2DD6E5F9-2C74-86D5-78C8-BD62A07988AF}"/>
          </ac:picMkLst>
        </pc:picChg>
        <pc:picChg chg="del">
          <ac:chgData name="Ting Liu" userId="5a0c20175071b093" providerId="LiveId" clId="{4F107011-0BB9-454D-99B2-B1A0A5889210}" dt="2024-07-23T19:34:25.813" v="785" actId="478"/>
          <ac:picMkLst>
            <pc:docMk/>
            <pc:sldMk cId="1691431187" sldId="547"/>
            <ac:picMk id="4" creationId="{4B3C9E4A-C615-A5C7-483A-3661D721C970}"/>
          </ac:picMkLst>
        </pc:picChg>
        <pc:picChg chg="del">
          <ac:chgData name="Ting Liu" userId="5a0c20175071b093" providerId="LiveId" clId="{4F107011-0BB9-454D-99B2-B1A0A5889210}" dt="2024-07-23T19:34:27.274" v="786" actId="478"/>
          <ac:picMkLst>
            <pc:docMk/>
            <pc:sldMk cId="1691431187" sldId="547"/>
            <ac:picMk id="6" creationId="{A4BA6A53-3135-56DB-56DB-1861BB71DE44}"/>
          </ac:picMkLst>
        </pc:picChg>
        <pc:picChg chg="add mod">
          <ac:chgData name="Ting Liu" userId="5a0c20175071b093" providerId="LiveId" clId="{4F107011-0BB9-454D-99B2-B1A0A5889210}" dt="2024-07-23T19:35:58.806" v="826" actId="14100"/>
          <ac:picMkLst>
            <pc:docMk/>
            <pc:sldMk cId="1691431187" sldId="547"/>
            <ac:picMk id="9" creationId="{2E0CE750-3D98-43D5-6EC8-CEF6D830E86E}"/>
          </ac:picMkLst>
        </pc:picChg>
      </pc:sldChg>
      <pc:sldChg chg="addSp delSp modSp add mod modNotes">
        <pc:chgData name="Ting Liu" userId="5a0c20175071b093" providerId="LiveId" clId="{4F107011-0BB9-454D-99B2-B1A0A5889210}" dt="2024-07-23T19:41:13.354" v="924" actId="20577"/>
        <pc:sldMkLst>
          <pc:docMk/>
          <pc:sldMk cId="277941157" sldId="548"/>
        </pc:sldMkLst>
        <pc:spChg chg="add mod">
          <ac:chgData name="Ting Liu" userId="5a0c20175071b093" providerId="LiveId" clId="{4F107011-0BB9-454D-99B2-B1A0A5889210}" dt="2024-07-23T19:41:07.250" v="918" actId="1076"/>
          <ac:spMkLst>
            <pc:docMk/>
            <pc:sldMk cId="277941157" sldId="548"/>
            <ac:spMk id="7" creationId="{248B0F3A-5FA9-DD3E-C845-8D3209FF8592}"/>
          </ac:spMkLst>
        </pc:spChg>
        <pc:spChg chg="add mod">
          <ac:chgData name="Ting Liu" userId="5a0c20175071b093" providerId="LiveId" clId="{4F107011-0BB9-454D-99B2-B1A0A5889210}" dt="2024-07-23T19:41:13.354" v="924" actId="20577"/>
          <ac:spMkLst>
            <pc:docMk/>
            <pc:sldMk cId="277941157" sldId="548"/>
            <ac:spMk id="8" creationId="{151C434E-9DE7-9904-1568-A8C8D9BE410F}"/>
          </ac:spMkLst>
        </pc:spChg>
        <pc:spChg chg="del">
          <ac:chgData name="Ting Liu" userId="5a0c20175071b093" providerId="LiveId" clId="{4F107011-0BB9-454D-99B2-B1A0A5889210}" dt="2024-07-23T19:40:35.070" v="900" actId="478"/>
          <ac:spMkLst>
            <pc:docMk/>
            <pc:sldMk cId="277941157" sldId="548"/>
            <ac:spMk id="10" creationId="{9CF955A3-79E3-390F-174F-098D7D2DB0B6}"/>
          </ac:spMkLst>
        </pc:spChg>
        <pc:picChg chg="del mod">
          <ac:chgData name="Ting Liu" userId="5a0c20175071b093" providerId="LiveId" clId="{4F107011-0BB9-454D-99B2-B1A0A5889210}" dt="2024-07-23T19:40:33.457" v="899" actId="478"/>
          <ac:picMkLst>
            <pc:docMk/>
            <pc:sldMk cId="277941157" sldId="548"/>
            <ac:picMk id="3" creationId="{2DD6E5F9-2C74-86D5-78C8-BD62A07988AF}"/>
          </ac:picMkLst>
        </pc:picChg>
        <pc:picChg chg="add mod">
          <ac:chgData name="Ting Liu" userId="5a0c20175071b093" providerId="LiveId" clId="{4F107011-0BB9-454D-99B2-B1A0A5889210}" dt="2024-07-23T19:40:38.575" v="903" actId="1076"/>
          <ac:picMkLst>
            <pc:docMk/>
            <pc:sldMk cId="277941157" sldId="548"/>
            <ac:picMk id="4" creationId="{A00451F3-5BFE-A4F6-CD72-69CDC0F38CD9}"/>
          </ac:picMkLst>
        </pc:picChg>
        <pc:picChg chg="add mod">
          <ac:chgData name="Ting Liu" userId="5a0c20175071b093" providerId="LiveId" clId="{4F107011-0BB9-454D-99B2-B1A0A5889210}" dt="2024-07-23T19:40:51.305" v="908" actId="1076"/>
          <ac:picMkLst>
            <pc:docMk/>
            <pc:sldMk cId="277941157" sldId="548"/>
            <ac:picMk id="6" creationId="{64F31E11-F6C7-FBE6-CDFC-2F12813C8045}"/>
          </ac:picMkLst>
        </pc:picChg>
        <pc:picChg chg="del mod">
          <ac:chgData name="Ting Liu" userId="5a0c20175071b093" providerId="LiveId" clId="{4F107011-0BB9-454D-99B2-B1A0A5889210}" dt="2024-07-23T19:40:32.707" v="897" actId="478"/>
          <ac:picMkLst>
            <pc:docMk/>
            <pc:sldMk cId="277941157" sldId="548"/>
            <ac:picMk id="9" creationId="{2E0CE750-3D98-43D5-6EC8-CEF6D830E86E}"/>
          </ac:picMkLst>
        </pc:picChg>
      </pc:sldChg>
      <pc:sldChg chg="addSp delSp modSp add mod">
        <pc:chgData name="Ting Liu" userId="5a0c20175071b093" providerId="LiveId" clId="{4F107011-0BB9-454D-99B2-B1A0A5889210}" dt="2024-07-24T16:11:05.511" v="1057" actId="1076"/>
        <pc:sldMkLst>
          <pc:docMk/>
          <pc:sldMk cId="1505252322" sldId="549"/>
        </pc:sldMkLst>
        <pc:spChg chg="mod">
          <ac:chgData name="Ting Liu" userId="5a0c20175071b093" providerId="LiveId" clId="{4F107011-0BB9-454D-99B2-B1A0A5889210}" dt="2024-07-24T16:09:52.209" v="943" actId="20577"/>
          <ac:spMkLst>
            <pc:docMk/>
            <pc:sldMk cId="1505252322" sldId="549"/>
            <ac:spMk id="5" creationId="{E8AC9DF1-CE62-4F2B-B24C-7D2740E37E2F}"/>
          </ac:spMkLst>
        </pc:spChg>
        <pc:spChg chg="mod">
          <ac:chgData name="Ting Liu" userId="5a0c20175071b093" providerId="LiveId" clId="{4F107011-0BB9-454D-99B2-B1A0A5889210}" dt="2024-07-24T16:11:05.511" v="1057" actId="1076"/>
          <ac:spMkLst>
            <pc:docMk/>
            <pc:sldMk cId="1505252322" sldId="549"/>
            <ac:spMk id="8" creationId="{252B4CB4-FA64-C8A4-9FCA-22239CF1CD64}"/>
          </ac:spMkLst>
        </pc:spChg>
        <pc:picChg chg="add mod">
          <ac:chgData name="Ting Liu" userId="5a0c20175071b093" providerId="LiveId" clId="{4F107011-0BB9-454D-99B2-B1A0A5889210}" dt="2024-07-24T16:10:15.028" v="947" actId="1076"/>
          <ac:picMkLst>
            <pc:docMk/>
            <pc:sldMk cId="1505252322" sldId="549"/>
            <ac:picMk id="3" creationId="{7AF72EEE-D989-C7B8-1806-2A87F4A19232}"/>
          </ac:picMkLst>
        </pc:picChg>
        <pc:picChg chg="del">
          <ac:chgData name="Ting Liu" userId="5a0c20175071b093" providerId="LiveId" clId="{4F107011-0BB9-454D-99B2-B1A0A5889210}" dt="2024-07-24T16:09:54.785" v="944" actId="478"/>
          <ac:picMkLst>
            <pc:docMk/>
            <pc:sldMk cId="1505252322" sldId="549"/>
            <ac:picMk id="4" creationId="{4B3C9E4A-C615-A5C7-483A-3661D721C970}"/>
          </ac:picMkLst>
        </pc:picChg>
        <pc:picChg chg="mod">
          <ac:chgData name="Ting Liu" userId="5a0c20175071b093" providerId="LiveId" clId="{4F107011-0BB9-454D-99B2-B1A0A5889210}" dt="2024-07-24T16:10:16.849" v="948" actId="1076"/>
          <ac:picMkLst>
            <pc:docMk/>
            <pc:sldMk cId="1505252322" sldId="549"/>
            <ac:picMk id="6" creationId="{A4BA6A53-3135-56DB-56DB-1861BB71DE44}"/>
          </ac:picMkLst>
        </pc:picChg>
      </pc:sldChg>
      <pc:sldChg chg="addSp delSp modSp add mod">
        <pc:chgData name="Ting Liu" userId="5a0c20175071b093" providerId="LiveId" clId="{4F107011-0BB9-454D-99B2-B1A0A5889210}" dt="2024-07-24T16:37:34.372" v="1091" actId="22"/>
        <pc:sldMkLst>
          <pc:docMk/>
          <pc:sldMk cId="2662251709" sldId="550"/>
        </pc:sldMkLst>
        <pc:spChg chg="mod">
          <ac:chgData name="Ting Liu" userId="5a0c20175071b093" providerId="LiveId" clId="{4F107011-0BB9-454D-99B2-B1A0A5889210}" dt="2024-07-24T16:11:24.057" v="1083" actId="20577"/>
          <ac:spMkLst>
            <pc:docMk/>
            <pc:sldMk cId="2662251709" sldId="550"/>
            <ac:spMk id="5" creationId="{E8AC9DF1-CE62-4F2B-B24C-7D2740E37E2F}"/>
          </ac:spMkLst>
        </pc:spChg>
        <pc:spChg chg="del">
          <ac:chgData name="Ting Liu" userId="5a0c20175071b093" providerId="LiveId" clId="{4F107011-0BB9-454D-99B2-B1A0A5889210}" dt="2024-07-24T16:11:28.077" v="1085" actId="478"/>
          <ac:spMkLst>
            <pc:docMk/>
            <pc:sldMk cId="2662251709" sldId="550"/>
            <ac:spMk id="8" creationId="{252B4CB4-FA64-C8A4-9FCA-22239CF1CD64}"/>
          </ac:spMkLst>
        </pc:spChg>
        <pc:picChg chg="del">
          <ac:chgData name="Ting Liu" userId="5a0c20175071b093" providerId="LiveId" clId="{4F107011-0BB9-454D-99B2-B1A0A5889210}" dt="2024-07-24T16:11:26.530" v="1084" actId="478"/>
          <ac:picMkLst>
            <pc:docMk/>
            <pc:sldMk cId="2662251709" sldId="550"/>
            <ac:picMk id="3" creationId="{7AF72EEE-D989-C7B8-1806-2A87F4A19232}"/>
          </ac:picMkLst>
        </pc:picChg>
        <pc:picChg chg="add mod">
          <ac:chgData name="Ting Liu" userId="5a0c20175071b093" providerId="LiveId" clId="{4F107011-0BB9-454D-99B2-B1A0A5889210}" dt="2024-07-24T16:37:14.800" v="1089" actId="1076"/>
          <ac:picMkLst>
            <pc:docMk/>
            <pc:sldMk cId="2662251709" sldId="550"/>
            <ac:picMk id="4" creationId="{3030F821-99FE-F451-24CC-239753A88C55}"/>
          </ac:picMkLst>
        </pc:picChg>
        <pc:picChg chg="del">
          <ac:chgData name="Ting Liu" userId="5a0c20175071b093" providerId="LiveId" clId="{4F107011-0BB9-454D-99B2-B1A0A5889210}" dt="2024-07-24T16:11:28.545" v="1086" actId="478"/>
          <ac:picMkLst>
            <pc:docMk/>
            <pc:sldMk cId="2662251709" sldId="550"/>
            <ac:picMk id="6" creationId="{A4BA6A53-3135-56DB-56DB-1861BB71DE44}"/>
          </ac:picMkLst>
        </pc:picChg>
        <pc:picChg chg="add del">
          <ac:chgData name="Ting Liu" userId="5a0c20175071b093" providerId="LiveId" clId="{4F107011-0BB9-454D-99B2-B1A0A5889210}" dt="2024-07-24T16:37:34.372" v="1091" actId="22"/>
          <ac:picMkLst>
            <pc:docMk/>
            <pc:sldMk cId="2662251709" sldId="550"/>
            <ac:picMk id="9" creationId="{55325F28-D05C-E514-002F-6EE5BEA2E292}"/>
          </ac:picMkLst>
        </pc:picChg>
      </pc:sldChg>
      <pc:sldChg chg="addSp delSp modSp add mod">
        <pc:chgData name="Ting Liu" userId="5a0c20175071b093" providerId="LiveId" clId="{4F107011-0BB9-454D-99B2-B1A0A5889210}" dt="2024-07-24T18:14:05.980" v="1173" actId="14100"/>
        <pc:sldMkLst>
          <pc:docMk/>
          <pc:sldMk cId="2927894479" sldId="551"/>
        </pc:sldMkLst>
        <pc:spChg chg="mod">
          <ac:chgData name="Ting Liu" userId="5a0c20175071b093" providerId="LiveId" clId="{4F107011-0BB9-454D-99B2-B1A0A5889210}" dt="2024-07-24T16:43:54.572" v="1114" actId="20577"/>
          <ac:spMkLst>
            <pc:docMk/>
            <pc:sldMk cId="2927894479" sldId="551"/>
            <ac:spMk id="5" creationId="{E8AC9DF1-CE62-4F2B-B24C-7D2740E37E2F}"/>
          </ac:spMkLst>
        </pc:spChg>
        <pc:spChg chg="add mod">
          <ac:chgData name="Ting Liu" userId="5a0c20175071b093" providerId="LiveId" clId="{4F107011-0BB9-454D-99B2-B1A0A5889210}" dt="2024-07-24T18:14:05.980" v="1173" actId="14100"/>
          <ac:spMkLst>
            <pc:docMk/>
            <pc:sldMk cId="2927894479" sldId="551"/>
            <ac:spMk id="6" creationId="{C944E78A-8602-B95C-AF5F-34A00D296BE2}"/>
          </ac:spMkLst>
        </pc:spChg>
        <pc:picChg chg="add mod">
          <ac:chgData name="Ting Liu" userId="5a0c20175071b093" providerId="LiveId" clId="{4F107011-0BB9-454D-99B2-B1A0A5889210}" dt="2024-07-24T18:13:39.632" v="1117" actId="1076"/>
          <ac:picMkLst>
            <pc:docMk/>
            <pc:sldMk cId="2927894479" sldId="551"/>
            <ac:picMk id="3" creationId="{9B0B6123-97BD-95F9-17D2-DDAF85A52F4E}"/>
          </ac:picMkLst>
        </pc:picChg>
        <pc:picChg chg="del">
          <ac:chgData name="Ting Liu" userId="5a0c20175071b093" providerId="LiveId" clId="{4F107011-0BB9-454D-99B2-B1A0A5889210}" dt="2024-07-24T18:13:11.379" v="1115" actId="478"/>
          <ac:picMkLst>
            <pc:docMk/>
            <pc:sldMk cId="2927894479" sldId="551"/>
            <ac:picMk id="4" creationId="{3030F821-99FE-F451-24CC-239753A88C55}"/>
          </ac:picMkLst>
        </pc:picChg>
      </pc:sldChg>
      <pc:sldChg chg="delSp modSp add mod">
        <pc:chgData name="Ting Liu" userId="5a0c20175071b093" providerId="LiveId" clId="{4F107011-0BB9-454D-99B2-B1A0A5889210}" dt="2024-07-24T18:25:11.533" v="1438" actId="20577"/>
        <pc:sldMkLst>
          <pc:docMk/>
          <pc:sldMk cId="3747525817" sldId="552"/>
        </pc:sldMkLst>
        <pc:spChg chg="mod">
          <ac:chgData name="Ting Liu" userId="5a0c20175071b093" providerId="LiveId" clId="{4F107011-0BB9-454D-99B2-B1A0A5889210}" dt="2024-07-24T18:24:16.605" v="1197" actId="20577"/>
          <ac:spMkLst>
            <pc:docMk/>
            <pc:sldMk cId="3747525817" sldId="552"/>
            <ac:spMk id="5" creationId="{E8AC9DF1-CE62-4F2B-B24C-7D2740E37E2F}"/>
          </ac:spMkLst>
        </pc:spChg>
        <pc:spChg chg="mod">
          <ac:chgData name="Ting Liu" userId="5a0c20175071b093" providerId="LiveId" clId="{4F107011-0BB9-454D-99B2-B1A0A5889210}" dt="2024-07-24T18:25:11.533" v="1438" actId="20577"/>
          <ac:spMkLst>
            <pc:docMk/>
            <pc:sldMk cId="3747525817" sldId="552"/>
            <ac:spMk id="6" creationId="{C944E78A-8602-B95C-AF5F-34A00D296BE2}"/>
          </ac:spMkLst>
        </pc:spChg>
        <pc:picChg chg="del">
          <ac:chgData name="Ting Liu" userId="5a0c20175071b093" providerId="LiveId" clId="{4F107011-0BB9-454D-99B2-B1A0A5889210}" dt="2024-07-24T18:23:57.013" v="1175" actId="478"/>
          <ac:picMkLst>
            <pc:docMk/>
            <pc:sldMk cId="3747525817" sldId="552"/>
            <ac:picMk id="3" creationId="{9B0B6123-97BD-95F9-17D2-DDAF85A52F4E}"/>
          </ac:picMkLst>
        </pc:picChg>
      </pc:sldChg>
    </pc:docChg>
  </pc:docChgLst>
  <pc:docChgLst>
    <pc:chgData name="Ting Liu" userId="5a0c20175071b093" providerId="LiveId" clId="{695F6AD0-0A0C-4BE8-B630-24488B0B9C32}"/>
    <pc:docChg chg="undo custSel addSld modSld">
      <pc:chgData name="Ting Liu" userId="5a0c20175071b093" providerId="LiveId" clId="{695F6AD0-0A0C-4BE8-B630-24488B0B9C32}" dt="2022-07-26T09:46:26.698" v="1039" actId="22"/>
      <pc:docMkLst>
        <pc:docMk/>
      </pc:docMkLst>
      <pc:sldChg chg="addSp delSp modSp add mod">
        <pc:chgData name="Ting Liu" userId="5a0c20175071b093" providerId="LiveId" clId="{695F6AD0-0A0C-4BE8-B630-24488B0B9C32}" dt="2022-07-26T05:08:41.988" v="949" actId="14100"/>
        <pc:sldMkLst>
          <pc:docMk/>
          <pc:sldMk cId="2344040602" sldId="397"/>
        </pc:sldMkLst>
        <pc:spChg chg="add mod">
          <ac:chgData name="Ting Liu" userId="5a0c20175071b093" providerId="LiveId" clId="{695F6AD0-0A0C-4BE8-B630-24488B0B9C32}" dt="2022-07-26T05:04:07.675" v="724" actId="14100"/>
          <ac:spMkLst>
            <pc:docMk/>
            <pc:sldMk cId="2344040602" sldId="397"/>
            <ac:spMk id="2" creationId="{7C3B9EDF-A8F8-7F92-8084-2F301BD3206E}"/>
          </ac:spMkLst>
        </pc:spChg>
        <pc:spChg chg="del">
          <ac:chgData name="Ting Liu" userId="5a0c20175071b093" providerId="LiveId" clId="{695F6AD0-0A0C-4BE8-B630-24488B0B9C32}" dt="2022-07-26T04:49:02.534" v="45" actId="478"/>
          <ac:spMkLst>
            <pc:docMk/>
            <pc:sldMk cId="2344040602" sldId="397"/>
            <ac:spMk id="6" creationId="{E7EFC8C6-ABE4-1E4B-C7F1-E926EE8B127A}"/>
          </ac:spMkLst>
        </pc:spChg>
        <pc:spChg chg="mod">
          <ac:chgData name="Ting Liu" userId="5a0c20175071b093" providerId="LiveId" clId="{695F6AD0-0A0C-4BE8-B630-24488B0B9C32}" dt="2022-07-26T05:00:53.792" v="678" actId="1076"/>
          <ac:spMkLst>
            <pc:docMk/>
            <pc:sldMk cId="2344040602" sldId="397"/>
            <ac:spMk id="9" creationId="{00000000-0000-0000-0000-000000000000}"/>
          </ac:spMkLst>
        </pc:spChg>
        <pc:spChg chg="mod">
          <ac:chgData name="Ting Liu" userId="5a0c20175071b093" providerId="LiveId" clId="{695F6AD0-0A0C-4BE8-B630-24488B0B9C32}" dt="2022-07-26T05:03:54.113" v="719" actId="14100"/>
          <ac:spMkLst>
            <pc:docMk/>
            <pc:sldMk cId="2344040602" sldId="397"/>
            <ac:spMk id="13" creationId="{4EAF0186-A821-B5EB-392D-22CB1D7E1184}"/>
          </ac:spMkLst>
        </pc:spChg>
        <pc:spChg chg="add mod">
          <ac:chgData name="Ting Liu" userId="5a0c20175071b093" providerId="LiveId" clId="{695F6AD0-0A0C-4BE8-B630-24488B0B9C32}" dt="2022-07-26T05:05:29.516" v="831" actId="5793"/>
          <ac:spMkLst>
            <pc:docMk/>
            <pc:sldMk cId="2344040602" sldId="397"/>
            <ac:spMk id="16" creationId="{8282E10F-3D6D-D3B1-4A0B-5D6570AFC8A9}"/>
          </ac:spMkLst>
        </pc:spChg>
        <pc:picChg chg="add mod">
          <ac:chgData name="Ting Liu" userId="5a0c20175071b093" providerId="LiveId" clId="{695F6AD0-0A0C-4BE8-B630-24488B0B9C32}" dt="2022-07-26T05:08:41.988" v="949" actId="14100"/>
          <ac:picMkLst>
            <pc:docMk/>
            <pc:sldMk cId="2344040602" sldId="397"/>
            <ac:picMk id="4" creationId="{7CA01533-C8BC-A0AA-AD67-E616196FDE64}"/>
          </ac:picMkLst>
        </pc:picChg>
        <pc:picChg chg="del">
          <ac:chgData name="Ting Liu" userId="5a0c20175071b093" providerId="LiveId" clId="{695F6AD0-0A0C-4BE8-B630-24488B0B9C32}" dt="2022-07-26T04:49:00.967" v="44" actId="478"/>
          <ac:picMkLst>
            <pc:docMk/>
            <pc:sldMk cId="2344040602" sldId="397"/>
            <ac:picMk id="5" creationId="{F9B18FFC-914D-8A6E-5CA2-D8B83C9E2E13}"/>
          </ac:picMkLst>
        </pc:picChg>
        <pc:picChg chg="del">
          <ac:chgData name="Ting Liu" userId="5a0c20175071b093" providerId="LiveId" clId="{695F6AD0-0A0C-4BE8-B630-24488B0B9C32}" dt="2022-07-26T04:49:03.517" v="47" actId="478"/>
          <ac:picMkLst>
            <pc:docMk/>
            <pc:sldMk cId="2344040602" sldId="397"/>
            <ac:picMk id="7" creationId="{9340B923-AFC0-3B6C-28E8-7CC1FDB209FE}"/>
          </ac:picMkLst>
        </pc:picChg>
        <pc:picChg chg="del">
          <ac:chgData name="Ting Liu" userId="5a0c20175071b093" providerId="LiveId" clId="{695F6AD0-0A0C-4BE8-B630-24488B0B9C32}" dt="2022-07-26T04:49:03.994" v="48" actId="478"/>
          <ac:picMkLst>
            <pc:docMk/>
            <pc:sldMk cId="2344040602" sldId="397"/>
            <ac:picMk id="8" creationId="{C6B09611-0487-C002-B77F-7A8E52654606}"/>
          </ac:picMkLst>
        </pc:picChg>
        <pc:picChg chg="del">
          <ac:chgData name="Ting Liu" userId="5a0c20175071b093" providerId="LiveId" clId="{695F6AD0-0A0C-4BE8-B630-24488B0B9C32}" dt="2022-07-26T04:49:03.053" v="46" actId="478"/>
          <ac:picMkLst>
            <pc:docMk/>
            <pc:sldMk cId="2344040602" sldId="397"/>
            <ac:picMk id="10" creationId="{411DD9D8-DB1A-B60F-AC94-0E797F51936A}"/>
          </ac:picMkLst>
        </pc:picChg>
        <pc:picChg chg="del">
          <ac:chgData name="Ting Liu" userId="5a0c20175071b093" providerId="LiveId" clId="{695F6AD0-0A0C-4BE8-B630-24488B0B9C32}" dt="2022-07-26T04:49:04.494" v="49" actId="478"/>
          <ac:picMkLst>
            <pc:docMk/>
            <pc:sldMk cId="2344040602" sldId="397"/>
            <ac:picMk id="11" creationId="{6DF2C0DE-D6E8-FBA6-DC32-FEBC789BAF54}"/>
          </ac:picMkLst>
        </pc:picChg>
        <pc:picChg chg="del">
          <ac:chgData name="Ting Liu" userId="5a0c20175071b093" providerId="LiveId" clId="{695F6AD0-0A0C-4BE8-B630-24488B0B9C32}" dt="2022-07-26T04:49:05.006" v="50" actId="478"/>
          <ac:picMkLst>
            <pc:docMk/>
            <pc:sldMk cId="2344040602" sldId="397"/>
            <ac:picMk id="12" creationId="{4FC3431C-9BB5-E61A-BC54-CCDB1442EF9D}"/>
          </ac:picMkLst>
        </pc:picChg>
        <pc:picChg chg="add mod">
          <ac:chgData name="Ting Liu" userId="5a0c20175071b093" providerId="LiveId" clId="{695F6AD0-0A0C-4BE8-B630-24488B0B9C32}" dt="2022-07-26T05:03:59.922" v="721" actId="1076"/>
          <ac:picMkLst>
            <pc:docMk/>
            <pc:sldMk cId="2344040602" sldId="397"/>
            <ac:picMk id="15" creationId="{0B00198D-98D8-3C57-BE7C-193F31C7BF9F}"/>
          </ac:picMkLst>
        </pc:picChg>
      </pc:sldChg>
      <pc:sldChg chg="addSp delSp modSp add mod">
        <pc:chgData name="Ting Liu" userId="5a0c20175071b093" providerId="LiveId" clId="{695F6AD0-0A0C-4BE8-B630-24488B0B9C32}" dt="2022-07-26T05:08:08.444" v="947" actId="14100"/>
        <pc:sldMkLst>
          <pc:docMk/>
          <pc:sldMk cId="211072518" sldId="398"/>
        </pc:sldMkLst>
        <pc:spChg chg="mod">
          <ac:chgData name="Ting Liu" userId="5a0c20175071b093" providerId="LiveId" clId="{695F6AD0-0A0C-4BE8-B630-24488B0B9C32}" dt="2022-07-26T05:06:59.061" v="902" actId="1076"/>
          <ac:spMkLst>
            <pc:docMk/>
            <pc:sldMk cId="211072518" sldId="398"/>
            <ac:spMk id="2" creationId="{7C3B9EDF-A8F8-7F92-8084-2F301BD3206E}"/>
          </ac:spMkLst>
        </pc:spChg>
        <pc:spChg chg="mod">
          <ac:chgData name="Ting Liu" userId="5a0c20175071b093" providerId="LiveId" clId="{695F6AD0-0A0C-4BE8-B630-24488B0B9C32}" dt="2022-07-26T05:06:35.389" v="888" actId="20577"/>
          <ac:spMkLst>
            <pc:docMk/>
            <pc:sldMk cId="211072518" sldId="398"/>
            <ac:spMk id="9" creationId="{00000000-0000-0000-0000-000000000000}"/>
          </ac:spMkLst>
        </pc:spChg>
        <pc:spChg chg="del">
          <ac:chgData name="Ting Liu" userId="5a0c20175071b093" providerId="LiveId" clId="{695F6AD0-0A0C-4BE8-B630-24488B0B9C32}" dt="2022-07-26T05:06:41.968" v="889" actId="478"/>
          <ac:spMkLst>
            <pc:docMk/>
            <pc:sldMk cId="211072518" sldId="398"/>
            <ac:spMk id="13" creationId="{4EAF0186-A821-B5EB-392D-22CB1D7E1184}"/>
          </ac:spMkLst>
        </pc:spChg>
        <pc:spChg chg="mod">
          <ac:chgData name="Ting Liu" userId="5a0c20175071b093" providerId="LiveId" clId="{695F6AD0-0A0C-4BE8-B630-24488B0B9C32}" dt="2022-07-26T05:07:24.553" v="937" actId="20577"/>
          <ac:spMkLst>
            <pc:docMk/>
            <pc:sldMk cId="211072518" sldId="398"/>
            <ac:spMk id="16" creationId="{8282E10F-3D6D-D3B1-4A0B-5D6570AFC8A9}"/>
          </ac:spMkLst>
        </pc:spChg>
        <pc:picChg chg="del">
          <ac:chgData name="Ting Liu" userId="5a0c20175071b093" providerId="LiveId" clId="{695F6AD0-0A0C-4BE8-B630-24488B0B9C32}" dt="2022-07-26T05:07:27.800" v="939" actId="478"/>
          <ac:picMkLst>
            <pc:docMk/>
            <pc:sldMk cId="211072518" sldId="398"/>
            <ac:picMk id="4" creationId="{7CA01533-C8BC-A0AA-AD67-E616196FDE64}"/>
          </ac:picMkLst>
        </pc:picChg>
        <pc:picChg chg="add mod">
          <ac:chgData name="Ting Liu" userId="5a0c20175071b093" providerId="LiveId" clId="{695F6AD0-0A0C-4BE8-B630-24488B0B9C32}" dt="2022-07-26T05:08:02.168" v="945" actId="14100"/>
          <ac:picMkLst>
            <pc:docMk/>
            <pc:sldMk cId="211072518" sldId="398"/>
            <ac:picMk id="5" creationId="{B12119DE-E16A-4E55-6318-E81608CF77CD}"/>
          </ac:picMkLst>
        </pc:picChg>
        <pc:picChg chg="add mod">
          <ac:chgData name="Ting Liu" userId="5a0c20175071b093" providerId="LiveId" clId="{695F6AD0-0A0C-4BE8-B630-24488B0B9C32}" dt="2022-07-26T05:08:08.444" v="947" actId="14100"/>
          <ac:picMkLst>
            <pc:docMk/>
            <pc:sldMk cId="211072518" sldId="398"/>
            <ac:picMk id="7" creationId="{957DCC27-67B6-D33D-F07F-83AB68E15CE7}"/>
          </ac:picMkLst>
        </pc:picChg>
        <pc:picChg chg="del">
          <ac:chgData name="Ting Liu" userId="5a0c20175071b093" providerId="LiveId" clId="{695F6AD0-0A0C-4BE8-B630-24488B0B9C32}" dt="2022-07-26T05:07:27.281" v="938" actId="478"/>
          <ac:picMkLst>
            <pc:docMk/>
            <pc:sldMk cId="211072518" sldId="398"/>
            <ac:picMk id="15" creationId="{0B00198D-98D8-3C57-BE7C-193F31C7BF9F}"/>
          </ac:picMkLst>
        </pc:picChg>
      </pc:sldChg>
      <pc:sldChg chg="addSp delSp modSp add mod">
        <pc:chgData name="Ting Liu" userId="5a0c20175071b093" providerId="LiveId" clId="{695F6AD0-0A0C-4BE8-B630-24488B0B9C32}" dt="2022-07-26T09:41:03.494" v="1020" actId="20577"/>
        <pc:sldMkLst>
          <pc:docMk/>
          <pc:sldMk cId="3967316078" sldId="399"/>
        </pc:sldMkLst>
        <pc:spChg chg="del">
          <ac:chgData name="Ting Liu" userId="5a0c20175071b093" providerId="LiveId" clId="{695F6AD0-0A0C-4BE8-B630-24488B0B9C32}" dt="2022-07-26T09:40:31.085" v="997" actId="478"/>
          <ac:spMkLst>
            <pc:docMk/>
            <pc:sldMk cId="3967316078" sldId="399"/>
            <ac:spMk id="2" creationId="{7C3B9EDF-A8F8-7F92-8084-2F301BD3206E}"/>
          </ac:spMkLst>
        </pc:spChg>
        <pc:spChg chg="add mod">
          <ac:chgData name="Ting Liu" userId="5a0c20175071b093" providerId="LiveId" clId="{695F6AD0-0A0C-4BE8-B630-24488B0B9C32}" dt="2022-07-26T09:41:03.494" v="1020" actId="20577"/>
          <ac:spMkLst>
            <pc:docMk/>
            <pc:sldMk cId="3967316078" sldId="399"/>
            <ac:spMk id="6" creationId="{9080ACCC-33BA-08C8-F4A8-C7C3E98CF13C}"/>
          </ac:spMkLst>
        </pc:spChg>
        <pc:spChg chg="mod">
          <ac:chgData name="Ting Liu" userId="5a0c20175071b093" providerId="LiveId" clId="{695F6AD0-0A0C-4BE8-B630-24488B0B9C32}" dt="2022-07-26T09:40:28.317" v="996" actId="20577"/>
          <ac:spMkLst>
            <pc:docMk/>
            <pc:sldMk cId="3967316078" sldId="399"/>
            <ac:spMk id="9" creationId="{00000000-0000-0000-0000-000000000000}"/>
          </ac:spMkLst>
        </pc:spChg>
        <pc:spChg chg="del">
          <ac:chgData name="Ting Liu" userId="5a0c20175071b093" providerId="LiveId" clId="{695F6AD0-0A0C-4BE8-B630-24488B0B9C32}" dt="2022-07-26T09:40:32.373" v="998" actId="478"/>
          <ac:spMkLst>
            <pc:docMk/>
            <pc:sldMk cId="3967316078" sldId="399"/>
            <ac:spMk id="16" creationId="{8282E10F-3D6D-D3B1-4A0B-5D6570AFC8A9}"/>
          </ac:spMkLst>
        </pc:spChg>
        <pc:picChg chg="add mod">
          <ac:chgData name="Ting Liu" userId="5a0c20175071b093" providerId="LiveId" clId="{695F6AD0-0A0C-4BE8-B630-24488B0B9C32}" dt="2022-07-26T09:40:41.506" v="1002" actId="1076"/>
          <ac:picMkLst>
            <pc:docMk/>
            <pc:sldMk cId="3967316078" sldId="399"/>
            <ac:picMk id="4" creationId="{0C5270D3-710D-BB5C-F6D6-3E8ED140E923}"/>
          </ac:picMkLst>
        </pc:picChg>
        <pc:picChg chg="del">
          <ac:chgData name="Ting Liu" userId="5a0c20175071b093" providerId="LiveId" clId="{695F6AD0-0A0C-4BE8-B630-24488B0B9C32}" dt="2022-07-26T09:40:33.373" v="999" actId="478"/>
          <ac:picMkLst>
            <pc:docMk/>
            <pc:sldMk cId="3967316078" sldId="399"/>
            <ac:picMk id="5" creationId="{B12119DE-E16A-4E55-6318-E81608CF77CD}"/>
          </ac:picMkLst>
        </pc:picChg>
        <pc:picChg chg="del">
          <ac:chgData name="Ting Liu" userId="5a0c20175071b093" providerId="LiveId" clId="{695F6AD0-0A0C-4BE8-B630-24488B0B9C32}" dt="2022-07-26T09:40:33.909" v="1000" actId="478"/>
          <ac:picMkLst>
            <pc:docMk/>
            <pc:sldMk cId="3967316078" sldId="399"/>
            <ac:picMk id="7" creationId="{957DCC27-67B6-D33D-F07F-83AB68E15CE7}"/>
          </ac:picMkLst>
        </pc:picChg>
      </pc:sldChg>
      <pc:sldChg chg="addSp delSp modSp add mod">
        <pc:chgData name="Ting Liu" userId="5a0c20175071b093" providerId="LiveId" clId="{695F6AD0-0A0C-4BE8-B630-24488B0B9C32}" dt="2022-07-26T09:46:26.698" v="1039" actId="22"/>
        <pc:sldMkLst>
          <pc:docMk/>
          <pc:sldMk cId="2265892299" sldId="400"/>
        </pc:sldMkLst>
        <pc:spChg chg="mod">
          <ac:chgData name="Ting Liu" userId="5a0c20175071b093" providerId="LiveId" clId="{695F6AD0-0A0C-4BE8-B630-24488B0B9C32}" dt="2022-07-26T09:46:16.026" v="1038" actId="20577"/>
          <ac:spMkLst>
            <pc:docMk/>
            <pc:sldMk cId="2265892299" sldId="400"/>
            <ac:spMk id="6" creationId="{9080ACCC-33BA-08C8-F4A8-C7C3E98CF13C}"/>
          </ac:spMkLst>
        </pc:spChg>
        <pc:spChg chg="mod">
          <ac:chgData name="Ting Liu" userId="5a0c20175071b093" providerId="LiveId" clId="{695F6AD0-0A0C-4BE8-B630-24488B0B9C32}" dt="2022-07-26T09:41:12.006" v="1030" actId="20577"/>
          <ac:spMkLst>
            <pc:docMk/>
            <pc:sldMk cId="2265892299" sldId="400"/>
            <ac:spMk id="9" creationId="{00000000-0000-0000-0000-000000000000}"/>
          </ac:spMkLst>
        </pc:spChg>
        <pc:picChg chg="add">
          <ac:chgData name="Ting Liu" userId="5a0c20175071b093" providerId="LiveId" clId="{695F6AD0-0A0C-4BE8-B630-24488B0B9C32}" dt="2022-07-26T09:46:26.698" v="1039" actId="22"/>
          <ac:picMkLst>
            <pc:docMk/>
            <pc:sldMk cId="2265892299" sldId="400"/>
            <ac:picMk id="3" creationId="{9FEC8A54-4A97-1046-6E25-2CB7EDDC2B8F}"/>
          </ac:picMkLst>
        </pc:picChg>
        <pc:picChg chg="del">
          <ac:chgData name="Ting Liu" userId="5a0c20175071b093" providerId="LiveId" clId="{695F6AD0-0A0C-4BE8-B630-24488B0B9C32}" dt="2022-07-26T09:46:11.073" v="1031" actId="478"/>
          <ac:picMkLst>
            <pc:docMk/>
            <pc:sldMk cId="2265892299" sldId="400"/>
            <ac:picMk id="4" creationId="{0C5270D3-710D-BB5C-F6D6-3E8ED140E923}"/>
          </ac:picMkLst>
        </pc:picChg>
      </pc:sldChg>
    </pc:docChg>
  </pc:docChgLst>
  <pc:docChgLst>
    <pc:chgData name="Ting Liu" userId="5a0c20175071b093" providerId="LiveId" clId="{8AE69B4E-24C6-400B-BBB3-E611F1B527A5}"/>
    <pc:docChg chg="undo custSel addSld delSld modSld">
      <pc:chgData name="Ting Liu" userId="5a0c20175071b093" providerId="LiveId" clId="{8AE69B4E-24C6-400B-BBB3-E611F1B527A5}" dt="2022-05-03T17:01:48.588" v="1036" actId="12"/>
      <pc:docMkLst>
        <pc:docMk/>
      </pc:docMkLst>
      <pc:sldChg chg="addSp delSp modSp mod">
        <pc:chgData name="Ting Liu" userId="5a0c20175071b093" providerId="LiveId" clId="{8AE69B4E-24C6-400B-BBB3-E611F1B527A5}" dt="2022-04-25T18:56:20.686" v="403" actId="20577"/>
        <pc:sldMkLst>
          <pc:docMk/>
          <pc:sldMk cId="4221914421" sldId="391"/>
        </pc:sldMkLst>
        <pc:spChg chg="del">
          <ac:chgData name="Ting Liu" userId="5a0c20175071b093" providerId="LiveId" clId="{8AE69B4E-24C6-400B-BBB3-E611F1B527A5}" dt="2022-04-25T17:54:36.885" v="7" actId="478"/>
          <ac:spMkLst>
            <pc:docMk/>
            <pc:sldMk cId="4221914421" sldId="391"/>
            <ac:spMk id="3" creationId="{C9311B24-62DC-449C-8259-47151972BD7C}"/>
          </ac:spMkLst>
        </pc:spChg>
        <pc:spChg chg="add del mod">
          <ac:chgData name="Ting Liu" userId="5a0c20175071b093" providerId="LiveId" clId="{8AE69B4E-24C6-400B-BBB3-E611F1B527A5}" dt="2022-04-25T18:47:04.854" v="122" actId="478"/>
          <ac:spMkLst>
            <pc:docMk/>
            <pc:sldMk cId="4221914421" sldId="391"/>
            <ac:spMk id="6" creationId="{0EF71A38-043D-4EF0-90AB-9C0C614DCA85}"/>
          </ac:spMkLst>
        </pc:spChg>
        <pc:spChg chg="mod">
          <ac:chgData name="Ting Liu" userId="5a0c20175071b093" providerId="LiveId" clId="{8AE69B4E-24C6-400B-BBB3-E611F1B527A5}" dt="2022-04-25T18:56:20.686" v="403" actId="20577"/>
          <ac:spMkLst>
            <pc:docMk/>
            <pc:sldMk cId="4221914421" sldId="391"/>
            <ac:spMk id="9" creationId="{00000000-0000-0000-0000-000000000000}"/>
          </ac:spMkLst>
        </pc:spChg>
        <pc:spChg chg="add mod">
          <ac:chgData name="Ting Liu" userId="5a0c20175071b093" providerId="LiveId" clId="{8AE69B4E-24C6-400B-BBB3-E611F1B527A5}" dt="2022-04-25T18:49:52.102" v="155" actId="20577"/>
          <ac:spMkLst>
            <pc:docMk/>
            <pc:sldMk cId="4221914421" sldId="391"/>
            <ac:spMk id="12" creationId="{7593E806-A8F5-4A20-ADA8-C0B3F03EF575}"/>
          </ac:spMkLst>
        </pc:spChg>
        <pc:spChg chg="add mod">
          <ac:chgData name="Ting Liu" userId="5a0c20175071b093" providerId="LiveId" clId="{8AE69B4E-24C6-400B-BBB3-E611F1B527A5}" dt="2022-04-25T18:49:16.844" v="144"/>
          <ac:spMkLst>
            <pc:docMk/>
            <pc:sldMk cId="4221914421" sldId="391"/>
            <ac:spMk id="19" creationId="{B68FE3DE-F94F-43D7-AAA6-F9493B502AA4}"/>
          </ac:spMkLst>
        </pc:spChg>
        <pc:spChg chg="add mod">
          <ac:chgData name="Ting Liu" userId="5a0c20175071b093" providerId="LiveId" clId="{8AE69B4E-24C6-400B-BBB3-E611F1B527A5}" dt="2022-04-25T18:52:00.758" v="305" actId="20577"/>
          <ac:spMkLst>
            <pc:docMk/>
            <pc:sldMk cId="4221914421" sldId="391"/>
            <ac:spMk id="20" creationId="{7F0FC43B-02B8-4693-A4F8-E816ACACE0F5}"/>
          </ac:spMkLst>
        </pc:spChg>
        <pc:spChg chg="add mod">
          <ac:chgData name="Ting Liu" userId="5a0c20175071b093" providerId="LiveId" clId="{8AE69B4E-24C6-400B-BBB3-E611F1B527A5}" dt="2022-04-25T18:54:58.952" v="325" actId="1076"/>
          <ac:spMkLst>
            <pc:docMk/>
            <pc:sldMk cId="4221914421" sldId="391"/>
            <ac:spMk id="21" creationId="{E2E28B61-C3B7-465B-AE34-CB6B001A9AB6}"/>
          </ac:spMkLst>
        </pc:spChg>
        <pc:spChg chg="add mod">
          <ac:chgData name="Ting Liu" userId="5a0c20175071b093" providerId="LiveId" clId="{8AE69B4E-24C6-400B-BBB3-E611F1B527A5}" dt="2022-04-25T18:54:48.991" v="321" actId="20577"/>
          <ac:spMkLst>
            <pc:docMk/>
            <pc:sldMk cId="4221914421" sldId="391"/>
            <ac:spMk id="22" creationId="{7F566565-5911-48BB-BB19-8CAA96C5331A}"/>
          </ac:spMkLst>
        </pc:spChg>
        <pc:spChg chg="add mod">
          <ac:chgData name="Ting Liu" userId="5a0c20175071b093" providerId="LiveId" clId="{8AE69B4E-24C6-400B-BBB3-E611F1B527A5}" dt="2022-04-25T18:55:12.664" v="330" actId="1076"/>
          <ac:spMkLst>
            <pc:docMk/>
            <pc:sldMk cId="4221914421" sldId="391"/>
            <ac:spMk id="23" creationId="{1EEC2EE7-BAA7-4027-888E-BFAB7C10FB19}"/>
          </ac:spMkLst>
        </pc:spChg>
        <pc:spChg chg="add mod">
          <ac:chgData name="Ting Liu" userId="5a0c20175071b093" providerId="LiveId" clId="{8AE69B4E-24C6-400B-BBB3-E611F1B527A5}" dt="2022-04-25T18:55:30.570" v="336" actId="1076"/>
          <ac:spMkLst>
            <pc:docMk/>
            <pc:sldMk cId="4221914421" sldId="391"/>
            <ac:spMk id="24" creationId="{F02CB387-990B-429F-88AA-06349CB0A9B7}"/>
          </ac:spMkLst>
        </pc:spChg>
        <pc:graphicFrameChg chg="del">
          <ac:chgData name="Ting Liu" userId="5a0c20175071b093" providerId="LiveId" clId="{8AE69B4E-24C6-400B-BBB3-E611F1B527A5}" dt="2022-04-25T17:54:32.785" v="6" actId="478"/>
          <ac:graphicFrameMkLst>
            <pc:docMk/>
            <pc:sldMk cId="4221914421" sldId="391"/>
            <ac:graphicFrameMk id="2" creationId="{369CC916-7582-4346-ADE1-130884A0B233}"/>
          </ac:graphicFrameMkLst>
        </pc:graphicFrameChg>
        <pc:picChg chg="add del mod">
          <ac:chgData name="Ting Liu" userId="5a0c20175071b093" providerId="LiveId" clId="{8AE69B4E-24C6-400B-BBB3-E611F1B527A5}" dt="2022-04-25T18:47:03.374" v="121" actId="478"/>
          <ac:picMkLst>
            <pc:docMk/>
            <pc:sldMk cId="4221914421" sldId="391"/>
            <ac:picMk id="5" creationId="{599EE023-7D29-4430-A92C-7F69255DF02D}"/>
          </ac:picMkLst>
        </pc:picChg>
        <pc:picChg chg="add del mod">
          <ac:chgData name="Ting Liu" userId="5a0c20175071b093" providerId="LiveId" clId="{8AE69B4E-24C6-400B-BBB3-E611F1B527A5}" dt="2022-04-25T18:21:13.521" v="51" actId="478"/>
          <ac:picMkLst>
            <pc:docMk/>
            <pc:sldMk cId="4221914421" sldId="391"/>
            <ac:picMk id="8" creationId="{96C8D52B-7138-47FF-9AF1-D7F7374A2ABA}"/>
          </ac:picMkLst>
        </pc:picChg>
        <pc:picChg chg="add del mod">
          <ac:chgData name="Ting Liu" userId="5a0c20175071b093" providerId="LiveId" clId="{8AE69B4E-24C6-400B-BBB3-E611F1B527A5}" dt="2022-04-25T18:47:01.078" v="119" actId="478"/>
          <ac:picMkLst>
            <pc:docMk/>
            <pc:sldMk cId="4221914421" sldId="391"/>
            <ac:picMk id="11" creationId="{9E7169C8-FCBB-43A3-B0D0-CB01678DDDD7}"/>
          </ac:picMkLst>
        </pc:picChg>
        <pc:picChg chg="add del mod">
          <ac:chgData name="Ting Liu" userId="5a0c20175071b093" providerId="LiveId" clId="{8AE69B4E-24C6-400B-BBB3-E611F1B527A5}" dt="2022-04-25T18:31:48.748" v="108" actId="478"/>
          <ac:picMkLst>
            <pc:docMk/>
            <pc:sldMk cId="4221914421" sldId="391"/>
            <ac:picMk id="14" creationId="{7ABC1978-63F7-41A9-A396-A3866FB5167C}"/>
          </ac:picMkLst>
        </pc:picChg>
        <pc:picChg chg="add del mod">
          <ac:chgData name="Ting Liu" userId="5a0c20175071b093" providerId="LiveId" clId="{8AE69B4E-24C6-400B-BBB3-E611F1B527A5}" dt="2022-04-25T18:47:02.630" v="120" actId="478"/>
          <ac:picMkLst>
            <pc:docMk/>
            <pc:sldMk cId="4221914421" sldId="391"/>
            <ac:picMk id="16" creationId="{C8833781-A882-4C56-AF86-8C09E69F17C3}"/>
          </ac:picMkLst>
        </pc:picChg>
        <pc:picChg chg="add mod">
          <ac:chgData name="Ting Liu" userId="5a0c20175071b093" providerId="LiveId" clId="{8AE69B4E-24C6-400B-BBB3-E611F1B527A5}" dt="2022-04-25T18:50:12.295" v="169" actId="1076"/>
          <ac:picMkLst>
            <pc:docMk/>
            <pc:sldMk cId="4221914421" sldId="391"/>
            <ac:picMk id="18" creationId="{4FA1D657-1C0B-46E7-9F78-8572B371C032}"/>
          </ac:picMkLst>
        </pc:picChg>
      </pc:sldChg>
      <pc:sldChg chg="del">
        <pc:chgData name="Ting Liu" userId="5a0c20175071b093" providerId="LiveId" clId="{8AE69B4E-24C6-400B-BBB3-E611F1B527A5}" dt="2022-04-25T17:54:25.288" v="0" actId="47"/>
        <pc:sldMkLst>
          <pc:docMk/>
          <pc:sldMk cId="1506808487" sldId="392"/>
        </pc:sldMkLst>
      </pc:sldChg>
      <pc:sldChg chg="del">
        <pc:chgData name="Ting Liu" userId="5a0c20175071b093" providerId="LiveId" clId="{8AE69B4E-24C6-400B-BBB3-E611F1B527A5}" dt="2022-04-25T17:54:25.488" v="1" actId="47"/>
        <pc:sldMkLst>
          <pc:docMk/>
          <pc:sldMk cId="1530925531" sldId="393"/>
        </pc:sldMkLst>
      </pc:sldChg>
      <pc:sldChg chg="addSp modSp mod">
        <pc:chgData name="Ting Liu" userId="5a0c20175071b093" providerId="LiveId" clId="{8AE69B4E-24C6-400B-BBB3-E611F1B527A5}" dt="2022-05-03T15:53:57.946" v="416" actId="14100"/>
        <pc:sldMkLst>
          <pc:docMk/>
          <pc:sldMk cId="136974875" sldId="394"/>
        </pc:sldMkLst>
        <pc:spChg chg="add mod">
          <ac:chgData name="Ting Liu" userId="5a0c20175071b093" providerId="LiveId" clId="{8AE69B4E-24C6-400B-BBB3-E611F1B527A5}" dt="2022-05-03T15:53:24.755" v="405" actId="207"/>
          <ac:spMkLst>
            <pc:docMk/>
            <pc:sldMk cId="136974875" sldId="394"/>
            <ac:spMk id="2" creationId="{539FBF20-B13A-EC4A-6C7F-CD373DD9A3B2}"/>
          </ac:spMkLst>
        </pc:spChg>
        <pc:spChg chg="add mod">
          <ac:chgData name="Ting Liu" userId="5a0c20175071b093" providerId="LiveId" clId="{8AE69B4E-24C6-400B-BBB3-E611F1B527A5}" dt="2022-05-03T15:53:37.373" v="409" actId="14100"/>
          <ac:spMkLst>
            <pc:docMk/>
            <pc:sldMk cId="136974875" sldId="394"/>
            <ac:spMk id="5" creationId="{022DD21E-7C8C-3318-A299-611EC2ACBAD7}"/>
          </ac:spMkLst>
        </pc:spChg>
        <pc:spChg chg="add mod">
          <ac:chgData name="Ting Liu" userId="5a0c20175071b093" providerId="LiveId" clId="{8AE69B4E-24C6-400B-BBB3-E611F1B527A5}" dt="2022-05-03T15:53:57.946" v="416" actId="14100"/>
          <ac:spMkLst>
            <pc:docMk/>
            <pc:sldMk cId="136974875" sldId="394"/>
            <ac:spMk id="7" creationId="{4EA618A0-2BFA-1A5A-D594-77B54E37E2A8}"/>
          </ac:spMkLst>
        </pc:spChg>
        <pc:spChg chg="add mod">
          <ac:chgData name="Ting Liu" userId="5a0c20175071b093" providerId="LiveId" clId="{8AE69B4E-24C6-400B-BBB3-E611F1B527A5}" dt="2022-05-03T15:53:52.471" v="415" actId="14100"/>
          <ac:spMkLst>
            <pc:docMk/>
            <pc:sldMk cId="136974875" sldId="394"/>
            <ac:spMk id="8" creationId="{9C940809-BB29-C1EA-D264-7AEBC867FC90}"/>
          </ac:spMkLst>
        </pc:spChg>
      </pc:sldChg>
      <pc:sldChg chg="del">
        <pc:chgData name="Ting Liu" userId="5a0c20175071b093" providerId="LiveId" clId="{8AE69B4E-24C6-400B-BBB3-E611F1B527A5}" dt="2022-04-25T17:54:25.680" v="2" actId="47"/>
        <pc:sldMkLst>
          <pc:docMk/>
          <pc:sldMk cId="4141243867" sldId="394"/>
        </pc:sldMkLst>
      </pc:sldChg>
      <pc:sldChg chg="modSp add mod">
        <pc:chgData name="Ting Liu" userId="5a0c20175071b093" providerId="LiveId" clId="{8AE69B4E-24C6-400B-BBB3-E611F1B527A5}" dt="2022-05-03T17:01:48.588" v="1036" actId="12"/>
        <pc:sldMkLst>
          <pc:docMk/>
          <pc:sldMk cId="1043642284" sldId="395"/>
        </pc:sldMkLst>
        <pc:spChg chg="mod">
          <ac:chgData name="Ting Liu" userId="5a0c20175071b093" providerId="LiveId" clId="{8AE69B4E-24C6-400B-BBB3-E611F1B527A5}" dt="2022-05-03T17:01:48.588" v="1036" actId="12"/>
          <ac:spMkLst>
            <pc:docMk/>
            <pc:sldMk cId="1043642284" sldId="395"/>
            <ac:spMk id="2" creationId="{FF5B35CA-B567-4BF1-2DE4-F91BD2665335}"/>
          </ac:spMkLst>
        </pc:spChg>
        <pc:spChg chg="mod">
          <ac:chgData name="Ting Liu" userId="5a0c20175071b093" providerId="LiveId" clId="{8AE69B4E-24C6-400B-BBB3-E611F1B527A5}" dt="2022-05-03T16:57:14.460" v="431" actId="20577"/>
          <ac:spMkLst>
            <pc:docMk/>
            <pc:sldMk cId="1043642284" sldId="395"/>
            <ac:spMk id="9" creationId="{00000000-0000-0000-0000-000000000000}"/>
          </ac:spMkLst>
        </pc:spChg>
      </pc:sldChg>
      <pc:sldChg chg="del">
        <pc:chgData name="Ting Liu" userId="5a0c20175071b093" providerId="LiveId" clId="{8AE69B4E-24C6-400B-BBB3-E611F1B527A5}" dt="2022-04-25T17:54:27.070" v="5" actId="47"/>
        <pc:sldMkLst>
          <pc:docMk/>
          <pc:sldMk cId="3593474236" sldId="395"/>
        </pc:sldMkLst>
      </pc:sldChg>
      <pc:sldChg chg="del">
        <pc:chgData name="Ting Liu" userId="5a0c20175071b093" providerId="LiveId" clId="{8AE69B4E-24C6-400B-BBB3-E611F1B527A5}" dt="2022-04-25T17:54:26.096" v="3" actId="47"/>
        <pc:sldMkLst>
          <pc:docMk/>
          <pc:sldMk cId="3639630710" sldId="396"/>
        </pc:sldMkLst>
      </pc:sldChg>
      <pc:sldChg chg="del">
        <pc:chgData name="Ting Liu" userId="5a0c20175071b093" providerId="LiveId" clId="{8AE69B4E-24C6-400B-BBB3-E611F1B527A5}" dt="2022-04-25T17:54:26.497" v="4" actId="47"/>
        <pc:sldMkLst>
          <pc:docMk/>
          <pc:sldMk cId="4021623808" sldId="398"/>
        </pc:sldMkLst>
      </pc:sldChg>
    </pc:docChg>
  </pc:docChgLst>
  <pc:docChgLst>
    <pc:chgData name="Ting Liu" userId="5a0c20175071b093" providerId="LiveId" clId="{8DD17A5B-4698-4A2C-B84A-384EFD4699AE}"/>
    <pc:docChg chg="undo custSel addSld delSld modSld">
      <pc:chgData name="Ting Liu" userId="5a0c20175071b093" providerId="LiveId" clId="{8DD17A5B-4698-4A2C-B84A-384EFD4699AE}" dt="2024-08-27T18:31:35.971" v="986" actId="20577"/>
      <pc:docMkLst>
        <pc:docMk/>
      </pc:docMkLst>
      <pc:sldChg chg="modSp add mod">
        <pc:chgData name="Ting Liu" userId="5a0c20175071b093" providerId="LiveId" clId="{8DD17A5B-4698-4A2C-B84A-384EFD4699AE}" dt="2024-08-15T22:00:52.408" v="179" actId="20577"/>
        <pc:sldMkLst>
          <pc:docMk/>
          <pc:sldMk cId="1820268013" sldId="432"/>
        </pc:sldMkLst>
        <pc:spChg chg="mod">
          <ac:chgData name="Ting Liu" userId="5a0c20175071b093" providerId="LiveId" clId="{8DD17A5B-4698-4A2C-B84A-384EFD4699AE}" dt="2024-08-15T22:00:52.408" v="179" actId="20577"/>
          <ac:spMkLst>
            <pc:docMk/>
            <pc:sldMk cId="1820268013" sldId="432"/>
            <ac:spMk id="2" creationId="{FCF1816E-93A8-4871-A30B-22AB775DBCDA}"/>
          </ac:spMkLst>
        </pc:spChg>
      </pc:sldChg>
      <pc:sldChg chg="del">
        <pc:chgData name="Ting Liu" userId="5a0c20175071b093" providerId="LiveId" clId="{8DD17A5B-4698-4A2C-B84A-384EFD4699AE}" dt="2024-08-15T21:47:34.670" v="0" actId="47"/>
        <pc:sldMkLst>
          <pc:docMk/>
          <pc:sldMk cId="2927894479" sldId="551"/>
        </pc:sldMkLst>
      </pc:sldChg>
      <pc:sldChg chg="addSp delSp modSp mod">
        <pc:chgData name="Ting Liu" userId="5a0c20175071b093" providerId="LiveId" clId="{8DD17A5B-4698-4A2C-B84A-384EFD4699AE}" dt="2024-08-27T18:27:55.439" v="622" actId="1076"/>
        <pc:sldMkLst>
          <pc:docMk/>
          <pc:sldMk cId="3747525817" sldId="552"/>
        </pc:sldMkLst>
        <pc:spChg chg="mod">
          <ac:chgData name="Ting Liu" userId="5a0c20175071b093" providerId="LiveId" clId="{8DD17A5B-4698-4A2C-B84A-384EFD4699AE}" dt="2024-08-27T18:26:45.441" v="611" actId="20577"/>
          <ac:spMkLst>
            <pc:docMk/>
            <pc:sldMk cId="3747525817" sldId="552"/>
            <ac:spMk id="5" creationId="{E8AC9DF1-CE62-4F2B-B24C-7D2740E37E2F}"/>
          </ac:spMkLst>
        </pc:spChg>
        <pc:spChg chg="del">
          <ac:chgData name="Ting Liu" userId="5a0c20175071b093" providerId="LiveId" clId="{8DD17A5B-4698-4A2C-B84A-384EFD4699AE}" dt="2024-08-27T18:20:43.554" v="519" actId="478"/>
          <ac:spMkLst>
            <pc:docMk/>
            <pc:sldMk cId="3747525817" sldId="552"/>
            <ac:spMk id="6" creationId="{C944E78A-8602-B95C-AF5F-34A00D296BE2}"/>
          </ac:spMkLst>
        </pc:spChg>
        <pc:picChg chg="add del mod">
          <ac:chgData name="Ting Liu" userId="5a0c20175071b093" providerId="LiveId" clId="{8DD17A5B-4698-4A2C-B84A-384EFD4699AE}" dt="2024-08-27T18:20:57.319" v="525" actId="478"/>
          <ac:picMkLst>
            <pc:docMk/>
            <pc:sldMk cId="3747525817" sldId="552"/>
            <ac:picMk id="3" creationId="{026A3E0C-75C9-000E-5FA3-84AF0731D679}"/>
          </ac:picMkLst>
        </pc:picChg>
        <pc:picChg chg="add mod">
          <ac:chgData name="Ting Liu" userId="5a0c20175071b093" providerId="LiveId" clId="{8DD17A5B-4698-4A2C-B84A-384EFD4699AE}" dt="2024-08-27T18:27:55.439" v="622" actId="1076"/>
          <ac:picMkLst>
            <pc:docMk/>
            <pc:sldMk cId="3747525817" sldId="552"/>
            <ac:picMk id="7" creationId="{CFA1E4AF-5BF2-4345-34BD-21CE1455329D}"/>
          </ac:picMkLst>
        </pc:picChg>
        <pc:picChg chg="add mod">
          <ac:chgData name="Ting Liu" userId="5a0c20175071b093" providerId="LiveId" clId="{8DD17A5B-4698-4A2C-B84A-384EFD4699AE}" dt="2024-08-27T18:27:55.439" v="622" actId="1076"/>
          <ac:picMkLst>
            <pc:docMk/>
            <pc:sldMk cId="3747525817" sldId="552"/>
            <ac:picMk id="9" creationId="{4E0FCA27-3E0D-3CDA-49DC-3565E805CB1D}"/>
          </ac:picMkLst>
        </pc:picChg>
      </pc:sldChg>
      <pc:sldChg chg="del">
        <pc:chgData name="Ting Liu" userId="5a0c20175071b093" providerId="LiveId" clId="{8DD17A5B-4698-4A2C-B84A-384EFD4699AE}" dt="2024-08-27T17:59:40.954" v="518" actId="47"/>
        <pc:sldMkLst>
          <pc:docMk/>
          <pc:sldMk cId="1203248490" sldId="553"/>
        </pc:sldMkLst>
      </pc:sldChg>
      <pc:sldChg chg="addSp delSp modSp add mod">
        <pc:chgData name="Ting Liu" userId="5a0c20175071b093" providerId="LiveId" clId="{8DD17A5B-4698-4A2C-B84A-384EFD4699AE}" dt="2024-08-15T21:51:37.013" v="86" actId="1076"/>
        <pc:sldMkLst>
          <pc:docMk/>
          <pc:sldMk cId="1499311068" sldId="554"/>
        </pc:sldMkLst>
        <pc:spChg chg="mod">
          <ac:chgData name="Ting Liu" userId="5a0c20175071b093" providerId="LiveId" clId="{8DD17A5B-4698-4A2C-B84A-384EFD4699AE}" dt="2024-08-15T21:48:03.031" v="79" actId="20577"/>
          <ac:spMkLst>
            <pc:docMk/>
            <pc:sldMk cId="1499311068" sldId="554"/>
            <ac:spMk id="5" creationId="{E8AC9DF1-CE62-4F2B-B24C-7D2740E37E2F}"/>
          </ac:spMkLst>
        </pc:spChg>
        <pc:spChg chg="del">
          <ac:chgData name="Ting Liu" userId="5a0c20175071b093" providerId="LiveId" clId="{8DD17A5B-4698-4A2C-B84A-384EFD4699AE}" dt="2024-08-15T21:48:34.931" v="83" actId="478"/>
          <ac:spMkLst>
            <pc:docMk/>
            <pc:sldMk cId="1499311068" sldId="554"/>
            <ac:spMk id="8" creationId="{252B4CB4-FA64-C8A4-9FCA-22239CF1CD64}"/>
          </ac:spMkLst>
        </pc:spChg>
        <pc:spChg chg="del">
          <ac:chgData name="Ting Liu" userId="5a0c20175071b093" providerId="LiveId" clId="{8DD17A5B-4698-4A2C-B84A-384EFD4699AE}" dt="2024-08-15T21:48:32.043" v="82" actId="478"/>
          <ac:spMkLst>
            <pc:docMk/>
            <pc:sldMk cId="1499311068" sldId="554"/>
            <ac:spMk id="9" creationId="{726633D1-E8A5-9A96-73DD-8AD23B9AC6A5}"/>
          </ac:spMkLst>
        </pc:spChg>
        <pc:picChg chg="del">
          <ac:chgData name="Ting Liu" userId="5a0c20175071b093" providerId="LiveId" clId="{8DD17A5B-4698-4A2C-B84A-384EFD4699AE}" dt="2024-08-15T21:48:29.394" v="81" actId="478"/>
          <ac:picMkLst>
            <pc:docMk/>
            <pc:sldMk cId="1499311068" sldId="554"/>
            <ac:picMk id="3" creationId="{05FA57E9-0E35-A497-06F0-F0A5286A431D}"/>
          </ac:picMkLst>
        </pc:picChg>
        <pc:picChg chg="del">
          <ac:chgData name="Ting Liu" userId="5a0c20175071b093" providerId="LiveId" clId="{8DD17A5B-4698-4A2C-B84A-384EFD4699AE}" dt="2024-08-15T21:48:27.613" v="80" actId="478"/>
          <ac:picMkLst>
            <pc:docMk/>
            <pc:sldMk cId="1499311068" sldId="554"/>
            <ac:picMk id="4" creationId="{4B3C9E4A-C615-A5C7-483A-3661D721C970}"/>
          </ac:picMkLst>
        </pc:picChg>
        <pc:picChg chg="add mod">
          <ac:chgData name="Ting Liu" userId="5a0c20175071b093" providerId="LiveId" clId="{8DD17A5B-4698-4A2C-B84A-384EFD4699AE}" dt="2024-08-15T21:51:37.013" v="86" actId="1076"/>
          <ac:picMkLst>
            <pc:docMk/>
            <pc:sldMk cId="1499311068" sldId="554"/>
            <ac:picMk id="6" creationId="{267A1FAB-EEB1-2257-3047-7F7048CDC461}"/>
          </ac:picMkLst>
        </pc:picChg>
      </pc:sldChg>
      <pc:sldChg chg="addSp delSp modSp add mod">
        <pc:chgData name="Ting Liu" userId="5a0c20175071b093" providerId="LiveId" clId="{8DD17A5B-4698-4A2C-B84A-384EFD4699AE}" dt="2024-08-15T22:05:39.105" v="363" actId="20577"/>
        <pc:sldMkLst>
          <pc:docMk/>
          <pc:sldMk cId="212447031" sldId="555"/>
        </pc:sldMkLst>
        <pc:spChg chg="mod">
          <ac:chgData name="Ting Liu" userId="5a0c20175071b093" providerId="LiveId" clId="{8DD17A5B-4698-4A2C-B84A-384EFD4699AE}" dt="2024-08-15T22:05:39.105" v="363" actId="20577"/>
          <ac:spMkLst>
            <pc:docMk/>
            <pc:sldMk cId="212447031" sldId="555"/>
            <ac:spMk id="5" creationId="{E8AC9DF1-CE62-4F2B-B24C-7D2740E37E2F}"/>
          </ac:spMkLst>
        </pc:spChg>
        <pc:picChg chg="add mod">
          <ac:chgData name="Ting Liu" userId="5a0c20175071b093" providerId="LiveId" clId="{8DD17A5B-4698-4A2C-B84A-384EFD4699AE}" dt="2024-08-15T21:53:29.136" v="137" actId="1076"/>
          <ac:picMkLst>
            <pc:docMk/>
            <pc:sldMk cId="212447031" sldId="555"/>
            <ac:picMk id="3" creationId="{F5570FFB-A788-1177-16D6-604B1BEEF0C6}"/>
          </ac:picMkLst>
        </pc:picChg>
        <pc:picChg chg="del">
          <ac:chgData name="Ting Liu" userId="5a0c20175071b093" providerId="LiveId" clId="{8DD17A5B-4698-4A2C-B84A-384EFD4699AE}" dt="2024-08-15T21:52:54.884" v="90" actId="478"/>
          <ac:picMkLst>
            <pc:docMk/>
            <pc:sldMk cId="212447031" sldId="555"/>
            <ac:picMk id="6" creationId="{267A1FAB-EEB1-2257-3047-7F7048CDC461}"/>
          </ac:picMkLst>
        </pc:picChg>
      </pc:sldChg>
      <pc:sldChg chg="add del">
        <pc:chgData name="Ting Liu" userId="5a0c20175071b093" providerId="LiveId" clId="{8DD17A5B-4698-4A2C-B84A-384EFD4699AE}" dt="2024-08-15T21:51:54.818" v="88"/>
        <pc:sldMkLst>
          <pc:docMk/>
          <pc:sldMk cId="1190488465" sldId="555"/>
        </pc:sldMkLst>
      </pc:sldChg>
      <pc:sldChg chg="add del">
        <pc:chgData name="Ting Liu" userId="5a0c20175071b093" providerId="LiveId" clId="{8DD17A5B-4698-4A2C-B84A-384EFD4699AE}" dt="2024-08-15T22:06:12.866" v="368" actId="47"/>
        <pc:sldMkLst>
          <pc:docMk/>
          <pc:sldMk cId="538122504" sldId="556"/>
        </pc:sldMkLst>
      </pc:sldChg>
      <pc:sldChg chg="addSp delSp modSp add mod">
        <pc:chgData name="Ting Liu" userId="5a0c20175071b093" providerId="LiveId" clId="{8DD17A5B-4698-4A2C-B84A-384EFD4699AE}" dt="2024-08-15T22:04:42.357" v="356" actId="1076"/>
        <pc:sldMkLst>
          <pc:docMk/>
          <pc:sldMk cId="2236540093" sldId="557"/>
        </pc:sldMkLst>
        <pc:spChg chg="mod">
          <ac:chgData name="Ting Liu" userId="5a0c20175071b093" providerId="LiveId" clId="{8DD17A5B-4698-4A2C-B84A-384EFD4699AE}" dt="2024-08-15T22:03:05.888" v="352" actId="20577"/>
          <ac:spMkLst>
            <pc:docMk/>
            <pc:sldMk cId="2236540093" sldId="557"/>
            <ac:spMk id="2" creationId="{FCF1816E-93A8-4871-A30B-22AB775DBCDA}"/>
          </ac:spMkLst>
        </pc:spChg>
        <pc:picChg chg="del">
          <ac:chgData name="Ting Liu" userId="5a0c20175071b093" providerId="LiveId" clId="{8DD17A5B-4698-4A2C-B84A-384EFD4699AE}" dt="2024-08-15T22:01:01.037" v="181" actId="478"/>
          <ac:picMkLst>
            <pc:docMk/>
            <pc:sldMk cId="2236540093" sldId="557"/>
            <ac:picMk id="4" creationId="{9707A2C5-FF60-0A76-AE3D-16CC83884275}"/>
          </ac:picMkLst>
        </pc:picChg>
        <pc:picChg chg="add mod ord">
          <ac:chgData name="Ting Liu" userId="5a0c20175071b093" providerId="LiveId" clId="{8DD17A5B-4698-4A2C-B84A-384EFD4699AE}" dt="2024-08-15T22:04:40.338" v="355" actId="1076"/>
          <ac:picMkLst>
            <pc:docMk/>
            <pc:sldMk cId="2236540093" sldId="557"/>
            <ac:picMk id="5" creationId="{8818FE9F-CA64-ADA8-BB1A-22A4E030EBFB}"/>
          </ac:picMkLst>
        </pc:picChg>
        <pc:picChg chg="mod">
          <ac:chgData name="Ting Liu" userId="5a0c20175071b093" providerId="LiveId" clId="{8DD17A5B-4698-4A2C-B84A-384EFD4699AE}" dt="2024-08-15T22:04:42.357" v="356" actId="1076"/>
          <ac:picMkLst>
            <pc:docMk/>
            <pc:sldMk cId="2236540093" sldId="557"/>
            <ac:picMk id="7" creationId="{7C043053-AECF-F03B-2031-05346DDA05EB}"/>
          </ac:picMkLst>
        </pc:picChg>
      </pc:sldChg>
      <pc:sldChg chg="addSp delSp modSp add mod">
        <pc:chgData name="Ting Liu" userId="5a0c20175071b093" providerId="LiveId" clId="{8DD17A5B-4698-4A2C-B84A-384EFD4699AE}" dt="2024-08-15T22:05:51.016" v="367" actId="1076"/>
        <pc:sldMkLst>
          <pc:docMk/>
          <pc:sldMk cId="3875679211" sldId="558"/>
        </pc:sldMkLst>
        <pc:spChg chg="mod">
          <ac:chgData name="Ting Liu" userId="5a0c20175071b093" providerId="LiveId" clId="{8DD17A5B-4698-4A2C-B84A-384EFD4699AE}" dt="2024-08-15T22:05:45.069" v="365"/>
          <ac:spMkLst>
            <pc:docMk/>
            <pc:sldMk cId="3875679211" sldId="558"/>
            <ac:spMk id="2" creationId="{FCF1816E-93A8-4871-A30B-22AB775DBCDA}"/>
          </ac:spMkLst>
        </pc:spChg>
        <pc:picChg chg="add mod ord">
          <ac:chgData name="Ting Liu" userId="5a0c20175071b093" providerId="LiveId" clId="{8DD17A5B-4698-4A2C-B84A-384EFD4699AE}" dt="2024-08-15T22:05:49.727" v="366" actId="1076"/>
          <ac:picMkLst>
            <pc:docMk/>
            <pc:sldMk cId="3875679211" sldId="558"/>
            <ac:picMk id="4" creationId="{56F789BF-10DD-8945-7C4C-1D8949133480}"/>
          </ac:picMkLst>
        </pc:picChg>
        <pc:picChg chg="del">
          <ac:chgData name="Ting Liu" userId="5a0c20175071b093" providerId="LiveId" clId="{8DD17A5B-4698-4A2C-B84A-384EFD4699AE}" dt="2024-08-15T22:05:06.841" v="358" actId="478"/>
          <ac:picMkLst>
            <pc:docMk/>
            <pc:sldMk cId="3875679211" sldId="558"/>
            <ac:picMk id="5" creationId="{8818FE9F-CA64-ADA8-BB1A-22A4E030EBFB}"/>
          </ac:picMkLst>
        </pc:picChg>
        <pc:picChg chg="mod">
          <ac:chgData name="Ting Liu" userId="5a0c20175071b093" providerId="LiveId" clId="{8DD17A5B-4698-4A2C-B84A-384EFD4699AE}" dt="2024-08-15T22:05:51.016" v="367" actId="1076"/>
          <ac:picMkLst>
            <pc:docMk/>
            <pc:sldMk cId="3875679211" sldId="558"/>
            <ac:picMk id="7" creationId="{7C043053-AECF-F03B-2031-05346DDA05EB}"/>
          </ac:picMkLst>
        </pc:picChg>
      </pc:sldChg>
      <pc:sldChg chg="addSp delSp modSp add mod">
        <pc:chgData name="Ting Liu" userId="5a0c20175071b093" providerId="LiveId" clId="{8DD17A5B-4698-4A2C-B84A-384EFD4699AE}" dt="2024-08-15T22:11:45.511" v="510" actId="14100"/>
        <pc:sldMkLst>
          <pc:docMk/>
          <pc:sldMk cId="1493539862" sldId="559"/>
        </pc:sldMkLst>
        <pc:spChg chg="mod">
          <ac:chgData name="Ting Liu" userId="5a0c20175071b093" providerId="LiveId" clId="{8DD17A5B-4698-4A2C-B84A-384EFD4699AE}" dt="2024-08-15T22:06:52.505" v="503" actId="20577"/>
          <ac:spMkLst>
            <pc:docMk/>
            <pc:sldMk cId="1493539862" sldId="559"/>
            <ac:spMk id="2" creationId="{FCF1816E-93A8-4871-A30B-22AB775DBCDA}"/>
          </ac:spMkLst>
        </pc:spChg>
        <pc:picChg chg="del mod">
          <ac:chgData name="Ting Liu" userId="5a0c20175071b093" providerId="LiveId" clId="{8DD17A5B-4698-4A2C-B84A-384EFD4699AE}" dt="2024-08-15T22:06:56.042" v="504" actId="478"/>
          <ac:picMkLst>
            <pc:docMk/>
            <pc:sldMk cId="1493539862" sldId="559"/>
            <ac:picMk id="4" creationId="{9707A2C5-FF60-0A76-AE3D-16CC83884275}"/>
          </ac:picMkLst>
        </pc:picChg>
        <pc:picChg chg="add mod">
          <ac:chgData name="Ting Liu" userId="5a0c20175071b093" providerId="LiveId" clId="{8DD17A5B-4698-4A2C-B84A-384EFD4699AE}" dt="2024-08-15T22:11:32.339" v="507" actId="1076"/>
          <ac:picMkLst>
            <pc:docMk/>
            <pc:sldMk cId="1493539862" sldId="559"/>
            <ac:picMk id="5" creationId="{3BF58C21-9523-ED5E-ABCD-ED30652422A5}"/>
          </ac:picMkLst>
        </pc:picChg>
        <pc:picChg chg="del">
          <ac:chgData name="Ting Liu" userId="5a0c20175071b093" providerId="LiveId" clId="{8DD17A5B-4698-4A2C-B84A-384EFD4699AE}" dt="2024-08-15T22:08:24.436" v="505" actId="478"/>
          <ac:picMkLst>
            <pc:docMk/>
            <pc:sldMk cId="1493539862" sldId="559"/>
            <ac:picMk id="7" creationId="{7C043053-AECF-F03B-2031-05346DDA05EB}"/>
          </ac:picMkLst>
        </pc:picChg>
        <pc:picChg chg="add mod">
          <ac:chgData name="Ting Liu" userId="5a0c20175071b093" providerId="LiveId" clId="{8DD17A5B-4698-4A2C-B84A-384EFD4699AE}" dt="2024-08-15T22:11:45.511" v="510" actId="14100"/>
          <ac:picMkLst>
            <pc:docMk/>
            <pc:sldMk cId="1493539862" sldId="559"/>
            <ac:picMk id="8" creationId="{1B47A592-D837-4252-57FD-91B350F81E4F}"/>
          </ac:picMkLst>
        </pc:picChg>
      </pc:sldChg>
      <pc:sldChg chg="addSp delSp modSp add del mod">
        <pc:chgData name="Ting Liu" userId="5a0c20175071b093" providerId="LiveId" clId="{8DD17A5B-4698-4A2C-B84A-384EFD4699AE}" dt="2024-08-15T22:12:43.160" v="517" actId="1076"/>
        <pc:sldMkLst>
          <pc:docMk/>
          <pc:sldMk cId="2264132141" sldId="560"/>
        </pc:sldMkLst>
        <pc:picChg chg="add mod ord">
          <ac:chgData name="Ting Liu" userId="5a0c20175071b093" providerId="LiveId" clId="{8DD17A5B-4698-4A2C-B84A-384EFD4699AE}" dt="2024-08-15T22:12:43.160" v="517" actId="1076"/>
          <ac:picMkLst>
            <pc:docMk/>
            <pc:sldMk cId="2264132141" sldId="560"/>
            <ac:picMk id="4" creationId="{6BD01286-B158-7B35-6D80-858294008C4C}"/>
          </ac:picMkLst>
        </pc:picChg>
        <pc:picChg chg="del">
          <ac:chgData name="Ting Liu" userId="5a0c20175071b093" providerId="LiveId" clId="{8DD17A5B-4698-4A2C-B84A-384EFD4699AE}" dt="2024-08-15T22:12:36.795" v="514" actId="478"/>
          <ac:picMkLst>
            <pc:docMk/>
            <pc:sldMk cId="2264132141" sldId="560"/>
            <ac:picMk id="5" creationId="{3BF58C21-9523-ED5E-ABCD-ED30652422A5}"/>
          </ac:picMkLst>
        </pc:picChg>
      </pc:sldChg>
      <pc:sldChg chg="modSp add mod">
        <pc:chgData name="Ting Liu" userId="5a0c20175071b093" providerId="LiveId" clId="{8DD17A5B-4698-4A2C-B84A-384EFD4699AE}" dt="2024-08-27T18:31:35.971" v="986" actId="20577"/>
        <pc:sldMkLst>
          <pc:docMk/>
          <pc:sldMk cId="2930561083" sldId="561"/>
        </pc:sldMkLst>
        <pc:spChg chg="mod">
          <ac:chgData name="Ting Liu" userId="5a0c20175071b093" providerId="LiveId" clId="{8DD17A5B-4698-4A2C-B84A-384EFD4699AE}" dt="2024-08-27T18:31:35.971" v="986" actId="20577"/>
          <ac:spMkLst>
            <pc:docMk/>
            <pc:sldMk cId="2930561083" sldId="561"/>
            <ac:spMk id="4" creationId="{00000000-0000-0000-0000-000000000000}"/>
          </ac:spMkLst>
        </pc:spChg>
        <pc:spChg chg="mod">
          <ac:chgData name="Ting Liu" userId="5a0c20175071b093" providerId="LiveId" clId="{8DD17A5B-4698-4A2C-B84A-384EFD4699AE}" dt="2024-08-27T18:28:53.276" v="688" actId="20577"/>
          <ac:spMkLst>
            <pc:docMk/>
            <pc:sldMk cId="2930561083" sldId="561"/>
            <ac:spMk id="9" creationId="{00000000-0000-0000-0000-000000000000}"/>
          </ac:spMkLst>
        </pc:spChg>
      </pc:sldChg>
    </pc:docChg>
  </pc:docChgLst>
  <pc:docChgLst>
    <pc:chgData name="Ting Liu" userId="5a0c20175071b093" providerId="LiveId" clId="{387FD85A-8006-4B8E-972E-A876B056E4CF}"/>
    <pc:docChg chg="undo redo custSel addSld delSld modSld sldOrd">
      <pc:chgData name="Ting Liu" userId="5a0c20175071b093" providerId="LiveId" clId="{387FD85A-8006-4B8E-972E-A876B056E4CF}" dt="2021-08-11T19:07:53.394" v="9197" actId="20577"/>
      <pc:docMkLst>
        <pc:docMk/>
      </pc:docMkLst>
      <pc:sldChg chg="addSp delSp modSp mod ord">
        <pc:chgData name="Ting Liu" userId="5a0c20175071b093" providerId="LiveId" clId="{387FD85A-8006-4B8E-972E-A876B056E4CF}" dt="2021-08-10T16:35:15.292" v="566"/>
        <pc:sldMkLst>
          <pc:docMk/>
          <pc:sldMk cId="1820600253" sldId="320"/>
        </pc:sldMkLst>
        <pc:spChg chg="add mod">
          <ac:chgData name="Ting Liu" userId="5a0c20175071b093" providerId="LiveId" clId="{387FD85A-8006-4B8E-972E-A876B056E4CF}" dt="2021-08-08T22:56:47.916" v="432" actId="1076"/>
          <ac:spMkLst>
            <pc:docMk/>
            <pc:sldMk cId="1820600253" sldId="320"/>
            <ac:spMk id="2" creationId="{E00F6F80-6097-4205-8B15-48BA2FA08C49}"/>
          </ac:spMkLst>
        </pc:spChg>
        <pc:spChg chg="del">
          <ac:chgData name="Ting Liu" userId="5a0c20175071b093" providerId="LiveId" clId="{387FD85A-8006-4B8E-972E-A876B056E4CF}" dt="2021-08-06T00:36:36.005" v="14" actId="478"/>
          <ac:spMkLst>
            <pc:docMk/>
            <pc:sldMk cId="1820600253" sldId="320"/>
            <ac:spMk id="6" creationId="{6BEA1D61-11BB-4FEB-AD89-023A9DD45AC8}"/>
          </ac:spMkLst>
        </pc:spChg>
        <pc:spChg chg="mod">
          <ac:chgData name="Ting Liu" userId="5a0c20175071b093" providerId="LiveId" clId="{387FD85A-8006-4B8E-972E-A876B056E4CF}" dt="2021-08-10T16:35:13.695" v="564" actId="20577"/>
          <ac:spMkLst>
            <pc:docMk/>
            <pc:sldMk cId="1820600253" sldId="320"/>
            <ac:spMk id="9" creationId="{00000000-0000-0000-0000-000000000000}"/>
          </ac:spMkLst>
        </pc:spChg>
        <pc:spChg chg="add mod">
          <ac:chgData name="Ting Liu" userId="5a0c20175071b093" providerId="LiveId" clId="{387FD85A-8006-4B8E-972E-A876B056E4CF}" dt="2021-08-06T00:38:04.762" v="36" actId="208"/>
          <ac:spMkLst>
            <pc:docMk/>
            <pc:sldMk cId="1820600253" sldId="320"/>
            <ac:spMk id="10" creationId="{7B035A8B-5C74-452B-A085-93D8A3C187FA}"/>
          </ac:spMkLst>
        </pc:spChg>
        <pc:spChg chg="add mod">
          <ac:chgData name="Ting Liu" userId="5a0c20175071b093" providerId="LiveId" clId="{387FD85A-8006-4B8E-972E-A876B056E4CF}" dt="2021-08-08T22:55:35.424" v="327" actId="1076"/>
          <ac:spMkLst>
            <pc:docMk/>
            <pc:sldMk cId="1820600253" sldId="320"/>
            <ac:spMk id="12" creationId="{49B1C392-796F-4DF3-9540-3D116CD68167}"/>
          </ac:spMkLst>
        </pc:spChg>
        <pc:picChg chg="add mod">
          <ac:chgData name="Ting Liu" userId="5a0c20175071b093" providerId="LiveId" clId="{387FD85A-8006-4B8E-972E-A876B056E4CF}" dt="2021-08-06T00:37:36.268" v="29" actId="1076"/>
          <ac:picMkLst>
            <pc:docMk/>
            <pc:sldMk cId="1820600253" sldId="320"/>
            <ac:picMk id="3" creationId="{901614F0-47F9-4E32-8BC7-47EF7E890B5C}"/>
          </ac:picMkLst>
        </pc:picChg>
        <pc:picChg chg="del">
          <ac:chgData name="Ting Liu" userId="5a0c20175071b093" providerId="LiveId" clId="{387FD85A-8006-4B8E-972E-A876B056E4CF}" dt="2021-08-06T00:36:34.676" v="13" actId="478"/>
          <ac:picMkLst>
            <pc:docMk/>
            <pc:sldMk cId="1820600253" sldId="320"/>
            <ac:picMk id="4" creationId="{CE99CDB9-0BCA-45E0-A87C-9F861DAD3760}"/>
          </ac:picMkLst>
        </pc:picChg>
        <pc:picChg chg="del">
          <ac:chgData name="Ting Liu" userId="5a0c20175071b093" providerId="LiveId" clId="{387FD85A-8006-4B8E-972E-A876B056E4CF}" dt="2021-08-06T00:36:33.989" v="12" actId="478"/>
          <ac:picMkLst>
            <pc:docMk/>
            <pc:sldMk cId="1820600253" sldId="320"/>
            <ac:picMk id="5" creationId="{D3B26094-EC97-460C-A0E3-C051DA218C3A}"/>
          </ac:picMkLst>
        </pc:picChg>
        <pc:picChg chg="add mod">
          <ac:chgData name="Ting Liu" userId="5a0c20175071b093" providerId="LiveId" clId="{387FD85A-8006-4B8E-972E-A876B056E4CF}" dt="2021-08-06T00:38:14.457" v="38" actId="1076"/>
          <ac:picMkLst>
            <pc:docMk/>
            <pc:sldMk cId="1820600253" sldId="320"/>
            <ac:picMk id="8" creationId="{27F88E79-5E2B-4A1A-8667-0718C652A159}"/>
          </ac:picMkLst>
        </pc:picChg>
        <pc:picChg chg="del">
          <ac:chgData name="Ting Liu" userId="5a0c20175071b093" providerId="LiveId" clId="{387FD85A-8006-4B8E-972E-A876B056E4CF}" dt="2021-08-06T00:36:36.541" v="15" actId="478"/>
          <ac:picMkLst>
            <pc:docMk/>
            <pc:sldMk cId="1820600253" sldId="320"/>
            <ac:picMk id="11" creationId="{3060A2D4-9327-4D0E-AAB5-845525A7A79A}"/>
          </ac:picMkLst>
        </pc:picChg>
      </pc:sldChg>
      <pc:sldChg chg="del">
        <pc:chgData name="Ting Liu" userId="5a0c20175071b093" providerId="LiveId" clId="{387FD85A-8006-4B8E-972E-A876B056E4CF}" dt="2021-08-08T22:54:23.294" v="319" actId="47"/>
        <pc:sldMkLst>
          <pc:docMk/>
          <pc:sldMk cId="4116251278" sldId="321"/>
        </pc:sldMkLst>
      </pc:sldChg>
      <pc:sldChg chg="del">
        <pc:chgData name="Ting Liu" userId="5a0c20175071b093" providerId="LiveId" clId="{387FD85A-8006-4B8E-972E-A876B056E4CF}" dt="2021-08-08T22:54:23.891" v="320" actId="47"/>
        <pc:sldMkLst>
          <pc:docMk/>
          <pc:sldMk cId="2826924221" sldId="322"/>
        </pc:sldMkLst>
      </pc:sldChg>
      <pc:sldChg chg="del">
        <pc:chgData name="Ting Liu" userId="5a0c20175071b093" providerId="LiveId" clId="{387FD85A-8006-4B8E-972E-A876B056E4CF}" dt="2021-08-08T22:54:24.132" v="321" actId="47"/>
        <pc:sldMkLst>
          <pc:docMk/>
          <pc:sldMk cId="247174878" sldId="323"/>
        </pc:sldMkLst>
      </pc:sldChg>
      <pc:sldChg chg="del">
        <pc:chgData name="Ting Liu" userId="5a0c20175071b093" providerId="LiveId" clId="{387FD85A-8006-4B8E-972E-A876B056E4CF}" dt="2021-08-08T22:54:24.464" v="322" actId="47"/>
        <pc:sldMkLst>
          <pc:docMk/>
          <pc:sldMk cId="1689646367" sldId="324"/>
        </pc:sldMkLst>
      </pc:sldChg>
      <pc:sldChg chg="del">
        <pc:chgData name="Ting Liu" userId="5a0c20175071b093" providerId="LiveId" clId="{387FD85A-8006-4B8E-972E-A876B056E4CF}" dt="2021-08-08T22:54:25.540" v="325" actId="47"/>
        <pc:sldMkLst>
          <pc:docMk/>
          <pc:sldMk cId="2831750642" sldId="325"/>
        </pc:sldMkLst>
      </pc:sldChg>
      <pc:sldChg chg="del">
        <pc:chgData name="Ting Liu" userId="5a0c20175071b093" providerId="LiveId" clId="{387FD85A-8006-4B8E-972E-A876B056E4CF}" dt="2021-08-08T22:54:24.906" v="323" actId="47"/>
        <pc:sldMkLst>
          <pc:docMk/>
          <pc:sldMk cId="4226909505" sldId="326"/>
        </pc:sldMkLst>
      </pc:sldChg>
      <pc:sldChg chg="del">
        <pc:chgData name="Ting Liu" userId="5a0c20175071b093" providerId="LiveId" clId="{387FD85A-8006-4B8E-972E-A876B056E4CF}" dt="2021-08-08T22:54:25.226" v="324" actId="47"/>
        <pc:sldMkLst>
          <pc:docMk/>
          <pc:sldMk cId="3573608370" sldId="327"/>
        </pc:sldMkLst>
      </pc:sldChg>
      <pc:sldChg chg="del">
        <pc:chgData name="Ting Liu" userId="5a0c20175071b093" providerId="LiveId" clId="{387FD85A-8006-4B8E-972E-A876B056E4CF}" dt="2021-08-08T22:54:26.266" v="326" actId="47"/>
        <pc:sldMkLst>
          <pc:docMk/>
          <pc:sldMk cId="1922989152" sldId="328"/>
        </pc:sldMkLst>
      </pc:sldChg>
      <pc:sldChg chg="modSp new mod">
        <pc:chgData name="Ting Liu" userId="5a0c20175071b093" providerId="LiveId" clId="{387FD85A-8006-4B8E-972E-A876B056E4CF}" dt="2021-08-10T16:35:08.990" v="563" actId="20577"/>
        <pc:sldMkLst>
          <pc:docMk/>
          <pc:sldMk cId="3281410114" sldId="329"/>
        </pc:sldMkLst>
        <pc:spChg chg="mod">
          <ac:chgData name="Ting Liu" userId="5a0c20175071b093" providerId="LiveId" clId="{387FD85A-8006-4B8E-972E-A876B056E4CF}" dt="2021-08-10T16:35:08.990" v="563" actId="20577"/>
          <ac:spMkLst>
            <pc:docMk/>
            <pc:sldMk cId="3281410114" sldId="329"/>
            <ac:spMk id="2" creationId="{CE90D962-9017-4618-938E-6FBD50736935}"/>
          </ac:spMkLst>
        </pc:spChg>
        <pc:spChg chg="mod">
          <ac:chgData name="Ting Liu" userId="5a0c20175071b093" providerId="LiveId" clId="{387FD85A-8006-4B8E-972E-A876B056E4CF}" dt="2021-08-10T16:33:59.670" v="487" actId="313"/>
          <ac:spMkLst>
            <pc:docMk/>
            <pc:sldMk cId="3281410114" sldId="329"/>
            <ac:spMk id="3" creationId="{BFC3F543-EA7A-40A5-B944-EE0EE492C189}"/>
          </ac:spMkLst>
        </pc:spChg>
      </pc:sldChg>
      <pc:sldChg chg="addSp delSp modSp add mod">
        <pc:chgData name="Ting Liu" userId="5a0c20175071b093" providerId="LiveId" clId="{387FD85A-8006-4B8E-972E-A876B056E4CF}" dt="2021-08-10T17:08:46.036" v="2554" actId="20577"/>
        <pc:sldMkLst>
          <pc:docMk/>
          <pc:sldMk cId="2700139202" sldId="330"/>
        </pc:sldMkLst>
        <pc:spChg chg="mod">
          <ac:chgData name="Ting Liu" userId="5a0c20175071b093" providerId="LiveId" clId="{387FD85A-8006-4B8E-972E-A876B056E4CF}" dt="2021-08-10T16:44:19.222" v="1043" actId="1076"/>
          <ac:spMkLst>
            <pc:docMk/>
            <pc:sldMk cId="2700139202" sldId="330"/>
            <ac:spMk id="2" creationId="{CE90D962-9017-4618-938E-6FBD50736935}"/>
          </ac:spMkLst>
        </pc:spChg>
        <pc:spChg chg="mod">
          <ac:chgData name="Ting Liu" userId="5a0c20175071b093" providerId="LiveId" clId="{387FD85A-8006-4B8E-972E-A876B056E4CF}" dt="2021-08-10T17:08:46.036" v="2554" actId="20577"/>
          <ac:spMkLst>
            <pc:docMk/>
            <pc:sldMk cId="2700139202" sldId="330"/>
            <ac:spMk id="3" creationId="{BFC3F543-EA7A-40A5-B944-EE0EE492C189}"/>
          </ac:spMkLst>
        </pc:spChg>
        <pc:spChg chg="add mod">
          <ac:chgData name="Ting Liu" userId="5a0c20175071b093" providerId="LiveId" clId="{387FD85A-8006-4B8E-972E-A876B056E4CF}" dt="2021-08-10T17:00:25.504" v="2522" actId="1076"/>
          <ac:spMkLst>
            <pc:docMk/>
            <pc:sldMk cId="2700139202" sldId="330"/>
            <ac:spMk id="4" creationId="{254DAC9A-4731-4CD6-9FBE-7C194BB1AD55}"/>
          </ac:spMkLst>
        </pc:spChg>
        <pc:spChg chg="add del mod">
          <ac:chgData name="Ting Liu" userId="5a0c20175071b093" providerId="LiveId" clId="{387FD85A-8006-4B8E-972E-A876B056E4CF}" dt="2021-08-10T16:44:52.938" v="1088" actId="478"/>
          <ac:spMkLst>
            <pc:docMk/>
            <pc:sldMk cId="2700139202" sldId="330"/>
            <ac:spMk id="7" creationId="{DAD27530-B893-4C64-BE59-41DA84772BEE}"/>
          </ac:spMkLst>
        </pc:spChg>
        <pc:spChg chg="add mod">
          <ac:chgData name="Ting Liu" userId="5a0c20175071b093" providerId="LiveId" clId="{387FD85A-8006-4B8E-972E-A876B056E4CF}" dt="2021-08-10T16:45:13.766" v="1092" actId="1076"/>
          <ac:spMkLst>
            <pc:docMk/>
            <pc:sldMk cId="2700139202" sldId="330"/>
            <ac:spMk id="8" creationId="{D3CF6AE6-E6DE-44D8-AD5C-FB2D658B8D75}"/>
          </ac:spMkLst>
        </pc:spChg>
        <pc:spChg chg="add mod">
          <ac:chgData name="Ting Liu" userId="5a0c20175071b093" providerId="LiveId" clId="{387FD85A-8006-4B8E-972E-A876B056E4CF}" dt="2021-08-10T16:45:27.820" v="1095" actId="207"/>
          <ac:spMkLst>
            <pc:docMk/>
            <pc:sldMk cId="2700139202" sldId="330"/>
            <ac:spMk id="9" creationId="{5B08B1E0-8039-47B5-AF4E-3D7DE7F79C6A}"/>
          </ac:spMkLst>
        </pc:spChg>
        <pc:spChg chg="add mod">
          <ac:chgData name="Ting Liu" userId="5a0c20175071b093" providerId="LiveId" clId="{387FD85A-8006-4B8E-972E-A876B056E4CF}" dt="2021-08-10T16:46:00.284" v="1123" actId="1076"/>
          <ac:spMkLst>
            <pc:docMk/>
            <pc:sldMk cId="2700139202" sldId="330"/>
            <ac:spMk id="10" creationId="{93731047-E3FD-4B20-BB35-DB950AC11C05}"/>
          </ac:spMkLst>
        </pc:spChg>
        <pc:spChg chg="add mod">
          <ac:chgData name="Ting Liu" userId="5a0c20175071b093" providerId="LiveId" clId="{387FD85A-8006-4B8E-972E-A876B056E4CF}" dt="2021-08-10T16:46:18.965" v="1151" actId="14100"/>
          <ac:spMkLst>
            <pc:docMk/>
            <pc:sldMk cId="2700139202" sldId="330"/>
            <ac:spMk id="11" creationId="{6C966591-E61D-40DC-9B0F-9149B725487E}"/>
          </ac:spMkLst>
        </pc:spChg>
        <pc:spChg chg="add mod">
          <ac:chgData name="Ting Liu" userId="5a0c20175071b093" providerId="LiveId" clId="{387FD85A-8006-4B8E-972E-A876B056E4CF}" dt="2021-08-10T16:49:39.731" v="1277" actId="14100"/>
          <ac:spMkLst>
            <pc:docMk/>
            <pc:sldMk cId="2700139202" sldId="330"/>
            <ac:spMk id="14" creationId="{64C2BB83-7EF1-4721-B987-8F15FC5AF019}"/>
          </ac:spMkLst>
        </pc:spChg>
        <pc:picChg chg="add mod">
          <ac:chgData name="Ting Liu" userId="5a0c20175071b093" providerId="LiveId" clId="{387FD85A-8006-4B8E-972E-A876B056E4CF}" dt="2021-08-10T16:44:12.758" v="1041" actId="1076"/>
          <ac:picMkLst>
            <pc:docMk/>
            <pc:sldMk cId="2700139202" sldId="330"/>
            <ac:picMk id="6" creationId="{F4896A09-36BE-4406-BE69-D58531AD958D}"/>
          </ac:picMkLst>
        </pc:picChg>
        <pc:picChg chg="add mod">
          <ac:chgData name="Ting Liu" userId="5a0c20175071b093" providerId="LiveId" clId="{387FD85A-8006-4B8E-972E-A876B056E4CF}" dt="2021-08-10T16:49:47.486" v="1280" actId="1076"/>
          <ac:picMkLst>
            <pc:docMk/>
            <pc:sldMk cId="2700139202" sldId="330"/>
            <ac:picMk id="13" creationId="{0FE93E37-7724-4CB2-BA36-7C85C4AD2CA1}"/>
          </ac:picMkLst>
        </pc:picChg>
        <pc:picChg chg="add del mod">
          <ac:chgData name="Ting Liu" userId="5a0c20175071b093" providerId="LiveId" clId="{387FD85A-8006-4B8E-972E-A876B056E4CF}" dt="2021-08-10T17:04:09.112" v="2543" actId="478"/>
          <ac:picMkLst>
            <pc:docMk/>
            <pc:sldMk cId="2700139202" sldId="330"/>
            <ac:picMk id="16" creationId="{8402FF5B-DEED-4D0E-B6D5-DE355DD8414B}"/>
          </ac:picMkLst>
        </pc:picChg>
        <pc:picChg chg="add del mod">
          <ac:chgData name="Ting Liu" userId="5a0c20175071b093" providerId="LiveId" clId="{387FD85A-8006-4B8E-972E-A876B056E4CF}" dt="2021-08-10T17:05:02.897" v="2550" actId="478"/>
          <ac:picMkLst>
            <pc:docMk/>
            <pc:sldMk cId="2700139202" sldId="330"/>
            <ac:picMk id="18" creationId="{551E2CA6-9A9E-4EDD-AC8D-C61FE7E3D4B5}"/>
          </ac:picMkLst>
        </pc:picChg>
      </pc:sldChg>
      <pc:sldChg chg="modSp add del mod">
        <pc:chgData name="Ting Liu" userId="5a0c20175071b093" providerId="LiveId" clId="{387FD85A-8006-4B8E-972E-A876B056E4CF}" dt="2021-08-10T17:01:31.539" v="2535" actId="47"/>
        <pc:sldMkLst>
          <pc:docMk/>
          <pc:sldMk cId="110777637" sldId="331"/>
        </pc:sldMkLst>
        <pc:spChg chg="mod">
          <ac:chgData name="Ting Liu" userId="5a0c20175071b093" providerId="LiveId" clId="{387FD85A-8006-4B8E-972E-A876B056E4CF}" dt="2021-08-10T17:01:03.960" v="2532" actId="20577"/>
          <ac:spMkLst>
            <pc:docMk/>
            <pc:sldMk cId="110777637" sldId="331"/>
            <ac:spMk id="2" creationId="{CE90D962-9017-4618-938E-6FBD50736935}"/>
          </ac:spMkLst>
        </pc:spChg>
      </pc:sldChg>
      <pc:sldChg chg="addSp delSp modSp add mod">
        <pc:chgData name="Ting Liu" userId="5a0c20175071b093" providerId="LiveId" clId="{387FD85A-8006-4B8E-972E-A876B056E4CF}" dt="2021-08-10T18:27:07.149" v="3899" actId="1076"/>
        <pc:sldMkLst>
          <pc:docMk/>
          <pc:sldMk cId="1954907181" sldId="332"/>
        </pc:sldMkLst>
        <pc:spChg chg="mod">
          <ac:chgData name="Ting Liu" userId="5a0c20175071b093" providerId="LiveId" clId="{387FD85A-8006-4B8E-972E-A876B056E4CF}" dt="2021-08-10T17:01:35.141" v="2536" actId="1076"/>
          <ac:spMkLst>
            <pc:docMk/>
            <pc:sldMk cId="1954907181" sldId="332"/>
            <ac:spMk id="2" creationId="{CE90D962-9017-4618-938E-6FBD50736935}"/>
          </ac:spMkLst>
        </pc:spChg>
        <pc:spChg chg="del">
          <ac:chgData name="Ting Liu" userId="5a0c20175071b093" providerId="LiveId" clId="{387FD85A-8006-4B8E-972E-A876B056E4CF}" dt="2021-08-10T17:39:41.393" v="2555" actId="478"/>
          <ac:spMkLst>
            <pc:docMk/>
            <pc:sldMk cId="1954907181" sldId="332"/>
            <ac:spMk id="3" creationId="{BFC3F543-EA7A-40A5-B944-EE0EE492C189}"/>
          </ac:spMkLst>
        </pc:spChg>
        <pc:spChg chg="add del mod">
          <ac:chgData name="Ting Liu" userId="5a0c20175071b093" providerId="LiveId" clId="{387FD85A-8006-4B8E-972E-A876B056E4CF}" dt="2021-08-10T17:40:02.321" v="2557" actId="478"/>
          <ac:spMkLst>
            <pc:docMk/>
            <pc:sldMk cId="1954907181" sldId="332"/>
            <ac:spMk id="5" creationId="{AAB993ED-E9CD-4AA7-AC10-5564AEED6664}"/>
          </ac:spMkLst>
        </pc:spChg>
        <pc:spChg chg="add del mod">
          <ac:chgData name="Ting Liu" userId="5a0c20175071b093" providerId="LiveId" clId="{387FD85A-8006-4B8E-972E-A876B056E4CF}" dt="2021-08-10T17:40:03.862" v="2558" actId="478"/>
          <ac:spMkLst>
            <pc:docMk/>
            <pc:sldMk cId="1954907181" sldId="332"/>
            <ac:spMk id="7" creationId="{C63A26C4-04DD-4296-B721-EA5698A041D4}"/>
          </ac:spMkLst>
        </pc:spChg>
        <pc:spChg chg="add mod">
          <ac:chgData name="Ting Liu" userId="5a0c20175071b093" providerId="LiveId" clId="{387FD85A-8006-4B8E-972E-A876B056E4CF}" dt="2021-08-10T18:13:10.185" v="3693" actId="1076"/>
          <ac:spMkLst>
            <pc:docMk/>
            <pc:sldMk cId="1954907181" sldId="332"/>
            <ac:spMk id="8" creationId="{1B1C8872-DC2C-4F07-B60E-28C1939AA790}"/>
          </ac:spMkLst>
        </pc:spChg>
        <pc:spChg chg="add mod">
          <ac:chgData name="Ting Liu" userId="5a0c20175071b093" providerId="LiveId" clId="{387FD85A-8006-4B8E-972E-A876B056E4CF}" dt="2021-08-10T18:13:12.718" v="3694" actId="1076"/>
          <ac:spMkLst>
            <pc:docMk/>
            <pc:sldMk cId="1954907181" sldId="332"/>
            <ac:spMk id="9" creationId="{6C5E6AF6-29E1-471C-9D3F-C5BCC6684E87}"/>
          </ac:spMkLst>
        </pc:spChg>
        <pc:spChg chg="add mod">
          <ac:chgData name="Ting Liu" userId="5a0c20175071b093" providerId="LiveId" clId="{387FD85A-8006-4B8E-972E-A876B056E4CF}" dt="2021-08-10T18:18:51.201" v="3881" actId="1076"/>
          <ac:spMkLst>
            <pc:docMk/>
            <pc:sldMk cId="1954907181" sldId="332"/>
            <ac:spMk id="10" creationId="{38A29922-952C-4A17-9B57-197A1BA4AEB1}"/>
          </ac:spMkLst>
        </pc:spChg>
        <pc:spChg chg="add mod">
          <ac:chgData name="Ting Liu" userId="5a0c20175071b093" providerId="LiveId" clId="{387FD85A-8006-4B8E-972E-A876B056E4CF}" dt="2021-08-10T17:55:56.234" v="3212" actId="1076"/>
          <ac:spMkLst>
            <pc:docMk/>
            <pc:sldMk cId="1954907181" sldId="332"/>
            <ac:spMk id="11" creationId="{45238825-7762-4C45-A5A8-44FCBDD244C7}"/>
          </ac:spMkLst>
        </pc:spChg>
        <pc:spChg chg="add mod">
          <ac:chgData name="Ting Liu" userId="5a0c20175071b093" providerId="LiveId" clId="{387FD85A-8006-4B8E-972E-A876B056E4CF}" dt="2021-08-10T17:58:35.831" v="3246" actId="1076"/>
          <ac:spMkLst>
            <pc:docMk/>
            <pc:sldMk cId="1954907181" sldId="332"/>
            <ac:spMk id="12" creationId="{C110DD88-0C94-4202-96B0-EA9F887957E7}"/>
          </ac:spMkLst>
        </pc:spChg>
        <pc:spChg chg="add mod">
          <ac:chgData name="Ting Liu" userId="5a0c20175071b093" providerId="LiveId" clId="{387FD85A-8006-4B8E-972E-A876B056E4CF}" dt="2021-08-10T18:04:28.162" v="3473" actId="1076"/>
          <ac:spMkLst>
            <pc:docMk/>
            <pc:sldMk cId="1954907181" sldId="332"/>
            <ac:spMk id="13" creationId="{7B8E4964-BD8F-45E7-88DB-BD4BDCFA59AE}"/>
          </ac:spMkLst>
        </pc:spChg>
        <pc:spChg chg="add mod">
          <ac:chgData name="Ting Liu" userId="5a0c20175071b093" providerId="LiveId" clId="{387FD85A-8006-4B8E-972E-A876B056E4CF}" dt="2021-08-10T18:13:17.574" v="3696" actId="1076"/>
          <ac:spMkLst>
            <pc:docMk/>
            <pc:sldMk cId="1954907181" sldId="332"/>
            <ac:spMk id="14" creationId="{14B76BDF-D3AF-4151-9C59-42478B7420E0}"/>
          </ac:spMkLst>
        </pc:spChg>
        <pc:spChg chg="add mod">
          <ac:chgData name="Ting Liu" userId="5a0c20175071b093" providerId="LiveId" clId="{387FD85A-8006-4B8E-972E-A876B056E4CF}" dt="2021-08-10T18:15:01.087" v="3829" actId="1076"/>
          <ac:spMkLst>
            <pc:docMk/>
            <pc:sldMk cId="1954907181" sldId="332"/>
            <ac:spMk id="15" creationId="{7A3836EC-635D-4297-9353-9EEFA5D4F2F6}"/>
          </ac:spMkLst>
        </pc:spChg>
        <pc:spChg chg="add mod">
          <ac:chgData name="Ting Liu" userId="5a0c20175071b093" providerId="LiveId" clId="{387FD85A-8006-4B8E-972E-A876B056E4CF}" dt="2021-08-10T18:26:44.331" v="3898" actId="1076"/>
          <ac:spMkLst>
            <pc:docMk/>
            <pc:sldMk cId="1954907181" sldId="332"/>
            <ac:spMk id="16" creationId="{BBDD5D10-A36B-448D-B5DA-2DB110D2985A}"/>
          </ac:spMkLst>
        </pc:spChg>
        <pc:spChg chg="add del mod">
          <ac:chgData name="Ting Liu" userId="5a0c20175071b093" providerId="LiveId" clId="{387FD85A-8006-4B8E-972E-A876B056E4CF}" dt="2021-08-10T17:51:19.858" v="2986" actId="767"/>
          <ac:spMkLst>
            <pc:docMk/>
            <pc:sldMk cId="1954907181" sldId="332"/>
            <ac:spMk id="17" creationId="{0C0148DA-AFD9-4544-B5AF-AD703DA5D81D}"/>
          </ac:spMkLst>
        </pc:spChg>
        <pc:spChg chg="add mod">
          <ac:chgData name="Ting Liu" userId="5a0c20175071b093" providerId="LiveId" clId="{387FD85A-8006-4B8E-972E-A876B056E4CF}" dt="2021-08-10T18:13:15.260" v="3695" actId="1076"/>
          <ac:spMkLst>
            <pc:docMk/>
            <pc:sldMk cId="1954907181" sldId="332"/>
            <ac:spMk id="18" creationId="{E8271760-B5FB-4BA6-9EF1-6E476160907E}"/>
          </ac:spMkLst>
        </pc:spChg>
        <pc:spChg chg="add del mod">
          <ac:chgData name="Ting Liu" userId="5a0c20175071b093" providerId="LiveId" clId="{387FD85A-8006-4B8E-972E-A876B056E4CF}" dt="2021-08-10T17:53:40.064" v="3109" actId="478"/>
          <ac:spMkLst>
            <pc:docMk/>
            <pc:sldMk cId="1954907181" sldId="332"/>
            <ac:spMk id="19" creationId="{BD00883A-EB82-4558-B3D2-B966C91E7B82}"/>
          </ac:spMkLst>
        </pc:spChg>
        <pc:spChg chg="add mod">
          <ac:chgData name="Ting Liu" userId="5a0c20175071b093" providerId="LiveId" clId="{387FD85A-8006-4B8E-972E-A876B056E4CF}" dt="2021-08-10T18:26:40.710" v="3897" actId="1076"/>
          <ac:spMkLst>
            <pc:docMk/>
            <pc:sldMk cId="1954907181" sldId="332"/>
            <ac:spMk id="20" creationId="{AC2B511B-D78F-4719-9F4A-703BCDA665FA}"/>
          </ac:spMkLst>
        </pc:spChg>
        <pc:spChg chg="add mod">
          <ac:chgData name="Ting Liu" userId="5a0c20175071b093" providerId="LiveId" clId="{387FD85A-8006-4B8E-972E-A876B056E4CF}" dt="2021-08-10T18:17:58.527" v="3876" actId="1076"/>
          <ac:spMkLst>
            <pc:docMk/>
            <pc:sldMk cId="1954907181" sldId="332"/>
            <ac:spMk id="21" creationId="{B47430F2-958A-4ECA-8AD8-CAAE7A6427A9}"/>
          </ac:spMkLst>
        </pc:spChg>
        <pc:spChg chg="add mod">
          <ac:chgData name="Ting Liu" userId="5a0c20175071b093" providerId="LiveId" clId="{387FD85A-8006-4B8E-972E-A876B056E4CF}" dt="2021-08-10T18:27:07.149" v="3899" actId="1076"/>
          <ac:spMkLst>
            <pc:docMk/>
            <pc:sldMk cId="1954907181" sldId="332"/>
            <ac:spMk id="51" creationId="{B707D3BB-4E67-4555-9374-E83F7CF57B3B}"/>
          </ac:spMkLst>
        </pc:spChg>
        <pc:spChg chg="add mod">
          <ac:chgData name="Ting Liu" userId="5a0c20175071b093" providerId="LiveId" clId="{387FD85A-8006-4B8E-972E-A876B056E4CF}" dt="2021-08-10T18:04:07.347" v="3452" actId="14100"/>
          <ac:spMkLst>
            <pc:docMk/>
            <pc:sldMk cId="1954907181" sldId="332"/>
            <ac:spMk id="63" creationId="{CED4D1CA-3560-4D90-A658-118FBE88D7CF}"/>
          </ac:spMkLst>
        </pc:spChg>
        <pc:spChg chg="add del mod">
          <ac:chgData name="Ting Liu" userId="5a0c20175071b093" providerId="LiveId" clId="{387FD85A-8006-4B8E-972E-A876B056E4CF}" dt="2021-08-10T18:06:40.370" v="3528" actId="478"/>
          <ac:spMkLst>
            <pc:docMk/>
            <pc:sldMk cId="1954907181" sldId="332"/>
            <ac:spMk id="88" creationId="{B9F07B78-16C0-4047-B124-C763668C79D1}"/>
          </ac:spMkLst>
        </pc:spChg>
        <pc:spChg chg="add mod">
          <ac:chgData name="Ting Liu" userId="5a0c20175071b093" providerId="LiveId" clId="{387FD85A-8006-4B8E-972E-A876B056E4CF}" dt="2021-08-10T18:18:41.004" v="3880" actId="1076"/>
          <ac:spMkLst>
            <pc:docMk/>
            <pc:sldMk cId="1954907181" sldId="332"/>
            <ac:spMk id="89" creationId="{05168477-B9AE-435C-A502-09EF5C721CAC}"/>
          </ac:spMkLst>
        </pc:spChg>
        <pc:spChg chg="add mod">
          <ac:chgData name="Ting Liu" userId="5a0c20175071b093" providerId="LiveId" clId="{387FD85A-8006-4B8E-972E-A876B056E4CF}" dt="2021-08-10T18:13:24.912" v="3699" actId="1076"/>
          <ac:spMkLst>
            <pc:docMk/>
            <pc:sldMk cId="1954907181" sldId="332"/>
            <ac:spMk id="99" creationId="{4FD138EB-2D47-43D2-871F-17359218C368}"/>
          </ac:spMkLst>
        </pc:spChg>
        <pc:spChg chg="add mod">
          <ac:chgData name="Ting Liu" userId="5a0c20175071b093" providerId="LiveId" clId="{387FD85A-8006-4B8E-972E-A876B056E4CF}" dt="2021-08-10T18:19:42.379" v="3890" actId="1076"/>
          <ac:spMkLst>
            <pc:docMk/>
            <pc:sldMk cId="1954907181" sldId="332"/>
            <ac:spMk id="124" creationId="{3E2AB7B5-AB97-4822-B6A9-FED0D6D034A8}"/>
          </ac:spMkLst>
        </pc:spChg>
        <pc:spChg chg="add mod">
          <ac:chgData name="Ting Liu" userId="5a0c20175071b093" providerId="LiveId" clId="{387FD85A-8006-4B8E-972E-A876B056E4CF}" dt="2021-08-10T18:16:06.972" v="3844" actId="1076"/>
          <ac:spMkLst>
            <pc:docMk/>
            <pc:sldMk cId="1954907181" sldId="332"/>
            <ac:spMk id="183" creationId="{165A2C29-232B-4D21-9338-8E34BC75F4C5}"/>
          </ac:spMkLst>
        </pc:spChg>
        <pc:spChg chg="add mod">
          <ac:chgData name="Ting Liu" userId="5a0c20175071b093" providerId="LiveId" clId="{387FD85A-8006-4B8E-972E-A876B056E4CF}" dt="2021-08-10T18:17:33.869" v="3867" actId="20577"/>
          <ac:spMkLst>
            <pc:docMk/>
            <pc:sldMk cId="1954907181" sldId="332"/>
            <ac:spMk id="214" creationId="{43AE3C72-54CF-42E3-8611-89E1C552C05C}"/>
          </ac:spMkLst>
        </pc:spChg>
        <pc:cxnChg chg="add mod">
          <ac:chgData name="Ting Liu" userId="5a0c20175071b093" providerId="LiveId" clId="{387FD85A-8006-4B8E-972E-A876B056E4CF}" dt="2021-08-10T18:13:12.718" v="3694" actId="1076"/>
          <ac:cxnSpMkLst>
            <pc:docMk/>
            <pc:sldMk cId="1954907181" sldId="332"/>
            <ac:cxnSpMk id="23" creationId="{D1278DFB-0CA7-4CF8-86AE-F1CBD45344C8}"/>
          </ac:cxnSpMkLst>
        </pc:cxnChg>
        <pc:cxnChg chg="add mod">
          <ac:chgData name="Ting Liu" userId="5a0c20175071b093" providerId="LiveId" clId="{387FD85A-8006-4B8E-972E-A876B056E4CF}" dt="2021-08-10T18:13:15.260" v="3695" actId="1076"/>
          <ac:cxnSpMkLst>
            <pc:docMk/>
            <pc:sldMk cId="1954907181" sldId="332"/>
            <ac:cxnSpMk id="31" creationId="{E0D1F573-088C-4F35-929D-99572CC12C73}"/>
          </ac:cxnSpMkLst>
        </pc:cxnChg>
        <pc:cxnChg chg="add mod">
          <ac:chgData name="Ting Liu" userId="5a0c20175071b093" providerId="LiveId" clId="{387FD85A-8006-4B8E-972E-A876B056E4CF}" dt="2021-08-10T18:18:51.201" v="3881" actId="1076"/>
          <ac:cxnSpMkLst>
            <pc:docMk/>
            <pc:sldMk cId="1954907181" sldId="332"/>
            <ac:cxnSpMk id="32" creationId="{116EB5EF-C55B-4301-9CC5-4A63E1AA38FD}"/>
          </ac:cxnSpMkLst>
        </pc:cxnChg>
        <pc:cxnChg chg="add mod">
          <ac:chgData name="Ting Liu" userId="5a0c20175071b093" providerId="LiveId" clId="{387FD85A-8006-4B8E-972E-A876B056E4CF}" dt="2021-08-10T17:58:59.724" v="3251" actId="14100"/>
          <ac:cxnSpMkLst>
            <pc:docMk/>
            <pc:sldMk cId="1954907181" sldId="332"/>
            <ac:cxnSpMk id="38" creationId="{AB5965F6-23EB-4916-8E5B-DD613B69BD9C}"/>
          </ac:cxnSpMkLst>
        </pc:cxnChg>
        <pc:cxnChg chg="add mod">
          <ac:chgData name="Ting Liu" userId="5a0c20175071b093" providerId="LiveId" clId="{387FD85A-8006-4B8E-972E-A876B056E4CF}" dt="2021-08-10T18:13:12.718" v="3694" actId="1076"/>
          <ac:cxnSpMkLst>
            <pc:docMk/>
            <pc:sldMk cId="1954907181" sldId="332"/>
            <ac:cxnSpMk id="40" creationId="{BCC64FA0-71B5-4138-9707-DC39D23BFE1B}"/>
          </ac:cxnSpMkLst>
        </pc:cxnChg>
        <pc:cxnChg chg="add mod">
          <ac:chgData name="Ting Liu" userId="5a0c20175071b093" providerId="LiveId" clId="{387FD85A-8006-4B8E-972E-A876B056E4CF}" dt="2021-08-10T18:04:28.162" v="3473" actId="1076"/>
          <ac:cxnSpMkLst>
            <pc:docMk/>
            <pc:sldMk cId="1954907181" sldId="332"/>
            <ac:cxnSpMk id="44" creationId="{0F3AE14B-8CB2-460B-A7B9-1B7AA95B9EEA}"/>
          </ac:cxnSpMkLst>
        </pc:cxnChg>
        <pc:cxnChg chg="add mod">
          <ac:chgData name="Ting Liu" userId="5a0c20175071b093" providerId="LiveId" clId="{387FD85A-8006-4B8E-972E-A876B056E4CF}" dt="2021-08-10T18:15:01.087" v="3829" actId="1076"/>
          <ac:cxnSpMkLst>
            <pc:docMk/>
            <pc:sldMk cId="1954907181" sldId="332"/>
            <ac:cxnSpMk id="47" creationId="{CD31CBAC-3F10-4708-AFD8-094BE27732C6}"/>
          </ac:cxnSpMkLst>
        </pc:cxnChg>
        <pc:cxnChg chg="add mod">
          <ac:chgData name="Ting Liu" userId="5a0c20175071b093" providerId="LiveId" clId="{387FD85A-8006-4B8E-972E-A876B056E4CF}" dt="2021-08-10T18:13:17.574" v="3696" actId="1076"/>
          <ac:cxnSpMkLst>
            <pc:docMk/>
            <pc:sldMk cId="1954907181" sldId="332"/>
            <ac:cxnSpMk id="52" creationId="{8D142420-5FE2-4EEB-98CB-C7FC897C2D2B}"/>
          </ac:cxnSpMkLst>
        </pc:cxnChg>
        <pc:cxnChg chg="add mod">
          <ac:chgData name="Ting Liu" userId="5a0c20175071b093" providerId="LiveId" clId="{387FD85A-8006-4B8E-972E-A876B056E4CF}" dt="2021-08-10T18:13:15.260" v="3695" actId="1076"/>
          <ac:cxnSpMkLst>
            <pc:docMk/>
            <pc:sldMk cId="1954907181" sldId="332"/>
            <ac:cxnSpMk id="74" creationId="{72B858CE-B135-4044-8908-FCD64590D6E6}"/>
          </ac:cxnSpMkLst>
        </pc:cxnChg>
        <pc:cxnChg chg="add del mod">
          <ac:chgData name="Ting Liu" userId="5a0c20175071b093" providerId="LiveId" clId="{387FD85A-8006-4B8E-972E-A876B056E4CF}" dt="2021-08-10T18:09:19.666" v="3619" actId="478"/>
          <ac:cxnSpMkLst>
            <pc:docMk/>
            <pc:sldMk cId="1954907181" sldId="332"/>
            <ac:cxnSpMk id="81" creationId="{DD87A8DD-240A-4320-9CC8-A9867C25B88A}"/>
          </ac:cxnSpMkLst>
        </pc:cxnChg>
        <pc:cxnChg chg="add mod">
          <ac:chgData name="Ting Liu" userId="5a0c20175071b093" providerId="LiveId" clId="{387FD85A-8006-4B8E-972E-A876B056E4CF}" dt="2021-08-10T18:18:41.004" v="3880" actId="1076"/>
          <ac:cxnSpMkLst>
            <pc:docMk/>
            <pc:sldMk cId="1954907181" sldId="332"/>
            <ac:cxnSpMk id="84" creationId="{6BD07FDD-9829-43E9-BA5A-7B52CA2EDA45}"/>
          </ac:cxnSpMkLst>
        </pc:cxnChg>
        <pc:cxnChg chg="add mod">
          <ac:chgData name="Ting Liu" userId="5a0c20175071b093" providerId="LiveId" clId="{387FD85A-8006-4B8E-972E-A876B056E4CF}" dt="2021-08-10T18:13:24.912" v="3699" actId="1076"/>
          <ac:cxnSpMkLst>
            <pc:docMk/>
            <pc:sldMk cId="1954907181" sldId="332"/>
            <ac:cxnSpMk id="104" creationId="{2B5C6D88-4325-4B87-976C-6097FEB135B3}"/>
          </ac:cxnSpMkLst>
        </pc:cxnChg>
        <pc:cxnChg chg="add del mod">
          <ac:chgData name="Ting Liu" userId="5a0c20175071b093" providerId="LiveId" clId="{387FD85A-8006-4B8E-972E-A876B056E4CF}" dt="2021-08-10T18:09:17.987" v="3618" actId="478"/>
          <ac:cxnSpMkLst>
            <pc:docMk/>
            <pc:sldMk cId="1954907181" sldId="332"/>
            <ac:cxnSpMk id="108" creationId="{12B0093A-F1CF-418C-9081-658C7A974617}"/>
          </ac:cxnSpMkLst>
        </pc:cxnChg>
        <pc:cxnChg chg="add del mod">
          <ac:chgData name="Ting Liu" userId="5a0c20175071b093" providerId="LiveId" clId="{387FD85A-8006-4B8E-972E-A876B056E4CF}" dt="2021-08-10T18:09:16.922" v="3617" actId="478"/>
          <ac:cxnSpMkLst>
            <pc:docMk/>
            <pc:sldMk cId="1954907181" sldId="332"/>
            <ac:cxnSpMk id="111" creationId="{EFD3353C-2FE9-4553-B9AC-A77E14F36B70}"/>
          </ac:cxnSpMkLst>
        </pc:cxnChg>
        <pc:cxnChg chg="add mod">
          <ac:chgData name="Ting Liu" userId="5a0c20175071b093" providerId="LiveId" clId="{387FD85A-8006-4B8E-972E-A876B056E4CF}" dt="2021-08-10T18:15:01.087" v="3829" actId="1076"/>
          <ac:cxnSpMkLst>
            <pc:docMk/>
            <pc:sldMk cId="1954907181" sldId="332"/>
            <ac:cxnSpMk id="114" creationId="{59CFB00A-B3EE-4283-81BA-F1F0BD49E101}"/>
          </ac:cxnSpMkLst>
        </pc:cxnChg>
        <pc:cxnChg chg="add del mod">
          <ac:chgData name="Ting Liu" userId="5a0c20175071b093" providerId="LiveId" clId="{387FD85A-8006-4B8E-972E-A876B056E4CF}" dt="2021-08-10T18:10:19.707" v="3632" actId="478"/>
          <ac:cxnSpMkLst>
            <pc:docMk/>
            <pc:sldMk cId="1954907181" sldId="332"/>
            <ac:cxnSpMk id="117" creationId="{D4170FCC-72C3-4ACA-B973-96C042D80945}"/>
          </ac:cxnSpMkLst>
        </pc:cxnChg>
        <pc:cxnChg chg="add del mod">
          <ac:chgData name="Ting Liu" userId="5a0c20175071b093" providerId="LiveId" clId="{387FD85A-8006-4B8E-972E-A876B056E4CF}" dt="2021-08-10T18:10:19.106" v="3631" actId="478"/>
          <ac:cxnSpMkLst>
            <pc:docMk/>
            <pc:sldMk cId="1954907181" sldId="332"/>
            <ac:cxnSpMk id="120" creationId="{5657E947-F91D-4CCF-9AFC-C6B2FD6BD4A7}"/>
          </ac:cxnSpMkLst>
        </pc:cxnChg>
        <pc:cxnChg chg="add del mod">
          <ac:chgData name="Ting Liu" userId="5a0c20175071b093" providerId="LiveId" clId="{387FD85A-8006-4B8E-972E-A876B056E4CF}" dt="2021-08-10T18:10:38.323" v="3635" actId="478"/>
          <ac:cxnSpMkLst>
            <pc:docMk/>
            <pc:sldMk cId="1954907181" sldId="332"/>
            <ac:cxnSpMk id="122" creationId="{F15038FB-1250-4C6D-8421-FF7A91FECC44}"/>
          </ac:cxnSpMkLst>
        </pc:cxnChg>
        <pc:cxnChg chg="add mod">
          <ac:chgData name="Ting Liu" userId="5a0c20175071b093" providerId="LiveId" clId="{387FD85A-8006-4B8E-972E-A876B056E4CF}" dt="2021-08-10T18:26:40.710" v="3897" actId="1076"/>
          <ac:cxnSpMkLst>
            <pc:docMk/>
            <pc:sldMk cId="1954907181" sldId="332"/>
            <ac:cxnSpMk id="125" creationId="{5C09038C-4B11-41DA-8197-3B7204B54064}"/>
          </ac:cxnSpMkLst>
        </pc:cxnChg>
        <pc:cxnChg chg="add mod">
          <ac:chgData name="Ting Liu" userId="5a0c20175071b093" providerId="LiveId" clId="{387FD85A-8006-4B8E-972E-A876B056E4CF}" dt="2021-08-10T18:26:44.331" v="3898" actId="1076"/>
          <ac:cxnSpMkLst>
            <pc:docMk/>
            <pc:sldMk cId="1954907181" sldId="332"/>
            <ac:cxnSpMk id="129" creationId="{800A022C-8E02-492A-A825-A4DEEFCB8F62}"/>
          </ac:cxnSpMkLst>
        </pc:cxnChg>
        <pc:cxnChg chg="add mod">
          <ac:chgData name="Ting Liu" userId="5a0c20175071b093" providerId="LiveId" clId="{387FD85A-8006-4B8E-972E-A876B056E4CF}" dt="2021-08-10T18:26:40.710" v="3897" actId="1076"/>
          <ac:cxnSpMkLst>
            <pc:docMk/>
            <pc:sldMk cId="1954907181" sldId="332"/>
            <ac:cxnSpMk id="132" creationId="{285EF69D-6A92-474E-AB7F-086BB29B4500}"/>
          </ac:cxnSpMkLst>
        </pc:cxnChg>
        <pc:cxnChg chg="add mod">
          <ac:chgData name="Ting Liu" userId="5a0c20175071b093" providerId="LiveId" clId="{387FD85A-8006-4B8E-972E-A876B056E4CF}" dt="2021-08-10T18:26:44.331" v="3898" actId="1076"/>
          <ac:cxnSpMkLst>
            <pc:docMk/>
            <pc:sldMk cId="1954907181" sldId="332"/>
            <ac:cxnSpMk id="135" creationId="{C88B3817-1C51-4E0A-A514-D8065EB4F6F1}"/>
          </ac:cxnSpMkLst>
        </pc:cxnChg>
        <pc:cxnChg chg="add mod">
          <ac:chgData name="Ting Liu" userId="5a0c20175071b093" providerId="LiveId" clId="{387FD85A-8006-4B8E-972E-A876B056E4CF}" dt="2021-08-10T18:19:42.379" v="3890" actId="1076"/>
          <ac:cxnSpMkLst>
            <pc:docMk/>
            <pc:sldMk cId="1954907181" sldId="332"/>
            <ac:cxnSpMk id="140" creationId="{8E039BC3-DF23-4D0B-89D6-748D618BFA2F}"/>
          </ac:cxnSpMkLst>
        </pc:cxnChg>
        <pc:cxnChg chg="add mod">
          <ac:chgData name="Ting Liu" userId="5a0c20175071b093" providerId="LiveId" clId="{387FD85A-8006-4B8E-972E-A876B056E4CF}" dt="2021-08-10T18:19:42.379" v="3890" actId="1076"/>
          <ac:cxnSpMkLst>
            <pc:docMk/>
            <pc:sldMk cId="1954907181" sldId="332"/>
            <ac:cxnSpMk id="143" creationId="{1299AAA7-91CB-44AA-B88B-983486A96E68}"/>
          </ac:cxnSpMkLst>
        </pc:cxnChg>
        <pc:cxnChg chg="add mod">
          <ac:chgData name="Ting Liu" userId="5a0c20175071b093" providerId="LiveId" clId="{387FD85A-8006-4B8E-972E-A876B056E4CF}" dt="2021-08-10T18:26:40.710" v="3897" actId="1076"/>
          <ac:cxnSpMkLst>
            <pc:docMk/>
            <pc:sldMk cId="1954907181" sldId="332"/>
            <ac:cxnSpMk id="196" creationId="{DDD61587-7329-4C12-A985-8106176270E7}"/>
          </ac:cxnSpMkLst>
        </pc:cxnChg>
        <pc:cxnChg chg="add mod">
          <ac:chgData name="Ting Liu" userId="5a0c20175071b093" providerId="LiveId" clId="{387FD85A-8006-4B8E-972E-A876B056E4CF}" dt="2021-08-10T18:26:44.331" v="3898" actId="1076"/>
          <ac:cxnSpMkLst>
            <pc:docMk/>
            <pc:sldMk cId="1954907181" sldId="332"/>
            <ac:cxnSpMk id="199" creationId="{54A4CA73-06C1-4704-A643-4B0A5B8403E8}"/>
          </ac:cxnSpMkLst>
        </pc:cxnChg>
        <pc:cxnChg chg="add mod">
          <ac:chgData name="Ting Liu" userId="5a0c20175071b093" providerId="LiveId" clId="{387FD85A-8006-4B8E-972E-A876B056E4CF}" dt="2021-08-10T18:19:29.593" v="3889" actId="14100"/>
          <ac:cxnSpMkLst>
            <pc:docMk/>
            <pc:sldMk cId="1954907181" sldId="332"/>
            <ac:cxnSpMk id="202" creationId="{C3EA2638-4562-4425-8CBB-7D7FB2D16691}"/>
          </ac:cxnSpMkLst>
        </pc:cxnChg>
        <pc:cxnChg chg="add mod">
          <ac:chgData name="Ting Liu" userId="5a0c20175071b093" providerId="LiveId" clId="{387FD85A-8006-4B8E-972E-A876B056E4CF}" dt="2021-08-10T18:26:40.710" v="3897" actId="1076"/>
          <ac:cxnSpMkLst>
            <pc:docMk/>
            <pc:sldMk cId="1954907181" sldId="332"/>
            <ac:cxnSpMk id="224" creationId="{E47C47E1-5A24-4DD4-9611-20D6ECB578FE}"/>
          </ac:cxnSpMkLst>
        </pc:cxnChg>
        <pc:cxnChg chg="add mod">
          <ac:chgData name="Ting Liu" userId="5a0c20175071b093" providerId="LiveId" clId="{387FD85A-8006-4B8E-972E-A876B056E4CF}" dt="2021-08-10T18:17:58.527" v="3876" actId="1076"/>
          <ac:cxnSpMkLst>
            <pc:docMk/>
            <pc:sldMk cId="1954907181" sldId="332"/>
            <ac:cxnSpMk id="227" creationId="{1A2D91A7-F7CB-4186-B2F8-0C33072144E3}"/>
          </ac:cxnSpMkLst>
        </pc:cxnChg>
        <pc:cxnChg chg="add mod">
          <ac:chgData name="Ting Liu" userId="5a0c20175071b093" providerId="LiveId" clId="{387FD85A-8006-4B8E-972E-A876B056E4CF}" dt="2021-08-10T18:26:44.331" v="3898" actId="1076"/>
          <ac:cxnSpMkLst>
            <pc:docMk/>
            <pc:sldMk cId="1954907181" sldId="332"/>
            <ac:cxnSpMk id="232" creationId="{AB8DB785-FFF7-42D5-85EA-4EAD2C75980B}"/>
          </ac:cxnSpMkLst>
        </pc:cxnChg>
        <pc:cxnChg chg="add mod">
          <ac:chgData name="Ting Liu" userId="5a0c20175071b093" providerId="LiveId" clId="{387FD85A-8006-4B8E-972E-A876B056E4CF}" dt="2021-08-10T18:19:09.451" v="3884" actId="14100"/>
          <ac:cxnSpMkLst>
            <pc:docMk/>
            <pc:sldMk cId="1954907181" sldId="332"/>
            <ac:cxnSpMk id="239" creationId="{FF65947A-C80E-43A3-BCCD-87297FA422EF}"/>
          </ac:cxnSpMkLst>
        </pc:cxnChg>
        <pc:cxnChg chg="add mod">
          <ac:chgData name="Ting Liu" userId="5a0c20175071b093" providerId="LiveId" clId="{387FD85A-8006-4B8E-972E-A876B056E4CF}" dt="2021-08-10T18:19:16.309" v="3888" actId="14100"/>
          <ac:cxnSpMkLst>
            <pc:docMk/>
            <pc:sldMk cId="1954907181" sldId="332"/>
            <ac:cxnSpMk id="242" creationId="{A2D25560-431C-4BC3-9EA6-D3D64125B887}"/>
          </ac:cxnSpMkLst>
        </pc:cxnChg>
        <pc:cxnChg chg="add mod">
          <ac:chgData name="Ting Liu" userId="5a0c20175071b093" providerId="LiveId" clId="{387FD85A-8006-4B8E-972E-A876B056E4CF}" dt="2021-08-10T18:26:40.710" v="3897" actId="1076"/>
          <ac:cxnSpMkLst>
            <pc:docMk/>
            <pc:sldMk cId="1954907181" sldId="332"/>
            <ac:cxnSpMk id="251" creationId="{6A2D9F80-89E1-47DF-80E0-06A00DDFFE7B}"/>
          </ac:cxnSpMkLst>
        </pc:cxnChg>
        <pc:cxnChg chg="add mod">
          <ac:chgData name="Ting Liu" userId="5a0c20175071b093" providerId="LiveId" clId="{387FD85A-8006-4B8E-972E-A876B056E4CF}" dt="2021-08-10T18:26:44.331" v="3898" actId="1076"/>
          <ac:cxnSpMkLst>
            <pc:docMk/>
            <pc:sldMk cId="1954907181" sldId="332"/>
            <ac:cxnSpMk id="254" creationId="{2CB4411C-4ADE-400F-9E88-2830D53EC5DC}"/>
          </ac:cxnSpMkLst>
        </pc:cxnChg>
      </pc:sldChg>
      <pc:sldChg chg="modSp add mod">
        <pc:chgData name="Ting Liu" userId="5a0c20175071b093" providerId="LiveId" clId="{387FD85A-8006-4B8E-972E-A876B056E4CF}" dt="2021-08-10T18:33:07.894" v="4483" actId="948"/>
        <pc:sldMkLst>
          <pc:docMk/>
          <pc:sldMk cId="4247907453" sldId="333"/>
        </pc:sldMkLst>
        <pc:spChg chg="mod">
          <ac:chgData name="Ting Liu" userId="5a0c20175071b093" providerId="LiveId" clId="{387FD85A-8006-4B8E-972E-A876B056E4CF}" dt="2021-08-10T18:32:30.007" v="4478" actId="1076"/>
          <ac:spMkLst>
            <pc:docMk/>
            <pc:sldMk cId="4247907453" sldId="333"/>
            <ac:spMk id="2" creationId="{CE90D962-9017-4618-938E-6FBD50736935}"/>
          </ac:spMkLst>
        </pc:spChg>
        <pc:spChg chg="mod">
          <ac:chgData name="Ting Liu" userId="5a0c20175071b093" providerId="LiveId" clId="{387FD85A-8006-4B8E-972E-A876B056E4CF}" dt="2021-08-10T18:33:07.894" v="4483" actId="948"/>
          <ac:spMkLst>
            <pc:docMk/>
            <pc:sldMk cId="4247907453" sldId="333"/>
            <ac:spMk id="3" creationId="{BFC3F543-EA7A-40A5-B944-EE0EE492C189}"/>
          </ac:spMkLst>
        </pc:spChg>
      </pc:sldChg>
      <pc:sldChg chg="add del">
        <pc:chgData name="Ting Liu" userId="5a0c20175071b093" providerId="LiveId" clId="{387FD85A-8006-4B8E-972E-A876B056E4CF}" dt="2021-08-10T18:33:23.980" v="4485"/>
        <pc:sldMkLst>
          <pc:docMk/>
          <pc:sldMk cId="1391839410" sldId="334"/>
        </pc:sldMkLst>
      </pc:sldChg>
      <pc:sldChg chg="addSp delSp modSp add mod">
        <pc:chgData name="Ting Liu" userId="5a0c20175071b093" providerId="LiveId" clId="{387FD85A-8006-4B8E-972E-A876B056E4CF}" dt="2021-08-10T20:02:04.972" v="5778" actId="1076"/>
        <pc:sldMkLst>
          <pc:docMk/>
          <pc:sldMk cId="1830724451" sldId="334"/>
        </pc:sldMkLst>
        <pc:spChg chg="mod">
          <ac:chgData name="Ting Liu" userId="5a0c20175071b093" providerId="LiveId" clId="{387FD85A-8006-4B8E-972E-A876B056E4CF}" dt="2021-08-10T18:59:38.792" v="4504" actId="1076"/>
          <ac:spMkLst>
            <pc:docMk/>
            <pc:sldMk cId="1830724451" sldId="334"/>
            <ac:spMk id="2" creationId="{CE90D962-9017-4618-938E-6FBD50736935}"/>
          </ac:spMkLst>
        </pc:spChg>
        <pc:spChg chg="del">
          <ac:chgData name="Ting Liu" userId="5a0c20175071b093" providerId="LiveId" clId="{387FD85A-8006-4B8E-972E-A876B056E4CF}" dt="2021-08-10T18:33:51.128" v="4498" actId="478"/>
          <ac:spMkLst>
            <pc:docMk/>
            <pc:sldMk cId="1830724451" sldId="334"/>
            <ac:spMk id="3" creationId="{BFC3F543-EA7A-40A5-B944-EE0EE492C189}"/>
          </ac:spMkLst>
        </pc:spChg>
        <pc:spChg chg="add del mod">
          <ac:chgData name="Ting Liu" userId="5a0c20175071b093" providerId="LiveId" clId="{387FD85A-8006-4B8E-972E-A876B056E4CF}" dt="2021-08-10T18:33:54.398" v="4499" actId="478"/>
          <ac:spMkLst>
            <pc:docMk/>
            <pc:sldMk cId="1830724451" sldId="334"/>
            <ac:spMk id="5" creationId="{F3A92D83-964A-4ECB-9C3F-2AD4C552F5D6}"/>
          </ac:spMkLst>
        </pc:spChg>
        <pc:spChg chg="add mod">
          <ac:chgData name="Ting Liu" userId="5a0c20175071b093" providerId="LiveId" clId="{387FD85A-8006-4B8E-972E-A876B056E4CF}" dt="2021-08-10T19:30:02.048" v="5736" actId="1036"/>
          <ac:spMkLst>
            <pc:docMk/>
            <pc:sldMk cId="1830724451" sldId="334"/>
            <ac:spMk id="10" creationId="{AD725E43-E3AC-45EE-8148-3ADE6319BDAE}"/>
          </ac:spMkLst>
        </pc:spChg>
        <pc:spChg chg="add mod">
          <ac:chgData name="Ting Liu" userId="5a0c20175071b093" providerId="LiveId" clId="{387FD85A-8006-4B8E-972E-A876B056E4CF}" dt="2021-08-10T19:30:02.048" v="5736" actId="1036"/>
          <ac:spMkLst>
            <pc:docMk/>
            <pc:sldMk cId="1830724451" sldId="334"/>
            <ac:spMk id="11" creationId="{DC6E1EA3-89A5-4EE8-8A3B-BA1282FD0571}"/>
          </ac:spMkLst>
        </pc:spChg>
        <pc:spChg chg="add mod">
          <ac:chgData name="Ting Liu" userId="5a0c20175071b093" providerId="LiveId" clId="{387FD85A-8006-4B8E-972E-A876B056E4CF}" dt="2021-08-10T19:30:02.048" v="5736" actId="1036"/>
          <ac:spMkLst>
            <pc:docMk/>
            <pc:sldMk cId="1830724451" sldId="334"/>
            <ac:spMk id="12" creationId="{FBF9A08A-F9E8-466D-874E-0E65E3BF9313}"/>
          </ac:spMkLst>
        </pc:spChg>
        <pc:spChg chg="add mod">
          <ac:chgData name="Ting Liu" userId="5a0c20175071b093" providerId="LiveId" clId="{387FD85A-8006-4B8E-972E-A876B056E4CF}" dt="2021-08-10T20:02:04.972" v="5778" actId="1076"/>
          <ac:spMkLst>
            <pc:docMk/>
            <pc:sldMk cId="1830724451" sldId="334"/>
            <ac:spMk id="13" creationId="{9FC90B55-9C80-46C2-B485-6889A5E2EFAB}"/>
          </ac:spMkLst>
        </pc:spChg>
        <pc:graphicFrameChg chg="add del mod">
          <ac:chgData name="Ting Liu" userId="5a0c20175071b093" providerId="LiveId" clId="{387FD85A-8006-4B8E-972E-A876B056E4CF}" dt="2021-08-10T19:01:07.736" v="4508"/>
          <ac:graphicFrameMkLst>
            <pc:docMk/>
            <pc:sldMk cId="1830724451" sldId="334"/>
            <ac:graphicFrameMk id="7" creationId="{C1C48D21-D570-42F6-905E-24F6D97E2C4B}"/>
          </ac:graphicFrameMkLst>
        </pc:graphicFrameChg>
        <pc:picChg chg="add del mod">
          <ac:chgData name="Ting Liu" userId="5a0c20175071b093" providerId="LiveId" clId="{387FD85A-8006-4B8E-972E-A876B056E4CF}" dt="2021-08-10T19:01:03.994" v="4506" actId="478"/>
          <ac:picMkLst>
            <pc:docMk/>
            <pc:sldMk cId="1830724451" sldId="334"/>
            <ac:picMk id="6" creationId="{31E9A096-4DA5-4315-88EE-DECB83B8A8F6}"/>
          </ac:picMkLst>
        </pc:picChg>
        <pc:picChg chg="add mod">
          <ac:chgData name="Ting Liu" userId="5a0c20175071b093" providerId="LiveId" clId="{387FD85A-8006-4B8E-972E-A876B056E4CF}" dt="2021-08-10T19:30:02.048" v="5736" actId="1036"/>
          <ac:picMkLst>
            <pc:docMk/>
            <pc:sldMk cId="1830724451" sldId="334"/>
            <ac:picMk id="8" creationId="{291C4922-4A50-4E41-95F4-FDB08CD73E64}"/>
          </ac:picMkLst>
        </pc:picChg>
        <pc:picChg chg="add mod">
          <ac:chgData name="Ting Liu" userId="5a0c20175071b093" providerId="LiveId" clId="{387FD85A-8006-4B8E-972E-A876B056E4CF}" dt="2021-08-10T19:30:02.048" v="5736" actId="1036"/>
          <ac:picMkLst>
            <pc:docMk/>
            <pc:sldMk cId="1830724451" sldId="334"/>
            <ac:picMk id="9" creationId="{C3E5B618-98B5-4A86-B38E-4EBE5F03B97D}"/>
          </ac:picMkLst>
        </pc:picChg>
        <pc:picChg chg="add del mod">
          <ac:chgData name="Ting Liu" userId="5a0c20175071b093" providerId="LiveId" clId="{387FD85A-8006-4B8E-972E-A876B056E4CF}" dt="2021-08-10T19:59:57.566" v="5750" actId="478"/>
          <ac:picMkLst>
            <pc:docMk/>
            <pc:sldMk cId="1830724451" sldId="334"/>
            <ac:picMk id="15" creationId="{C1DFFA72-4D1A-47FA-94E0-2516D9F549F3}"/>
          </ac:picMkLst>
        </pc:picChg>
        <pc:picChg chg="add mod">
          <ac:chgData name="Ting Liu" userId="5a0c20175071b093" providerId="LiveId" clId="{387FD85A-8006-4B8E-972E-A876B056E4CF}" dt="2021-08-10T19:59:09.929" v="5749" actId="1076"/>
          <ac:picMkLst>
            <pc:docMk/>
            <pc:sldMk cId="1830724451" sldId="334"/>
            <ac:picMk id="17" creationId="{25255583-E05C-4BCD-AD9F-B0092EA20F98}"/>
          </ac:picMkLst>
        </pc:picChg>
        <pc:picChg chg="add mod ord">
          <ac:chgData name="Ting Liu" userId="5a0c20175071b093" providerId="LiveId" clId="{387FD85A-8006-4B8E-972E-A876B056E4CF}" dt="2021-08-10T20:00:48.350" v="5768" actId="1076"/>
          <ac:picMkLst>
            <pc:docMk/>
            <pc:sldMk cId="1830724451" sldId="334"/>
            <ac:picMk id="19" creationId="{7935302D-63BC-458F-9CF0-25C915F3DBE5}"/>
          </ac:picMkLst>
        </pc:picChg>
      </pc:sldChg>
      <pc:sldChg chg="addSp delSp modSp add mod">
        <pc:chgData name="Ting Liu" userId="5a0c20175071b093" providerId="LiveId" clId="{387FD85A-8006-4B8E-972E-A876B056E4CF}" dt="2021-08-11T00:58:19.736" v="6030" actId="1076"/>
        <pc:sldMkLst>
          <pc:docMk/>
          <pc:sldMk cId="3483401059" sldId="335"/>
        </pc:sldMkLst>
        <pc:spChg chg="mod">
          <ac:chgData name="Ting Liu" userId="5a0c20175071b093" providerId="LiveId" clId="{387FD85A-8006-4B8E-972E-A876B056E4CF}" dt="2021-08-11T00:56:16.184" v="5854" actId="1076"/>
          <ac:spMkLst>
            <pc:docMk/>
            <pc:sldMk cId="3483401059" sldId="335"/>
            <ac:spMk id="2" creationId="{CE90D962-9017-4618-938E-6FBD50736935}"/>
          </ac:spMkLst>
        </pc:spChg>
        <pc:spChg chg="del">
          <ac:chgData name="Ting Liu" userId="5a0c20175071b093" providerId="LiveId" clId="{387FD85A-8006-4B8E-972E-A876B056E4CF}" dt="2021-08-11T00:49:46.004" v="5817" actId="478"/>
          <ac:spMkLst>
            <pc:docMk/>
            <pc:sldMk cId="3483401059" sldId="335"/>
            <ac:spMk id="3" creationId="{BFC3F543-EA7A-40A5-B944-EE0EE492C189}"/>
          </ac:spMkLst>
        </pc:spChg>
        <pc:spChg chg="add del mod">
          <ac:chgData name="Ting Liu" userId="5a0c20175071b093" providerId="LiveId" clId="{387FD85A-8006-4B8E-972E-A876B056E4CF}" dt="2021-08-11T00:50:02.332" v="5823" actId="478"/>
          <ac:spMkLst>
            <pc:docMk/>
            <pc:sldMk cId="3483401059" sldId="335"/>
            <ac:spMk id="5" creationId="{266A0FB0-C778-4FAD-B001-BEDF9BDB4B59}"/>
          </ac:spMkLst>
        </pc:spChg>
        <pc:spChg chg="add mod">
          <ac:chgData name="Ting Liu" userId="5a0c20175071b093" providerId="LiveId" clId="{387FD85A-8006-4B8E-972E-A876B056E4CF}" dt="2021-08-11T00:58:19.736" v="6030" actId="1076"/>
          <ac:spMkLst>
            <pc:docMk/>
            <pc:sldMk cId="3483401059" sldId="335"/>
            <ac:spMk id="7" creationId="{1C31BB25-A2ED-43AD-B7B3-4FC361DDF007}"/>
          </ac:spMkLst>
        </pc:spChg>
        <pc:picChg chg="add mod">
          <ac:chgData name="Ting Liu" userId="5a0c20175071b093" providerId="LiveId" clId="{387FD85A-8006-4B8E-972E-A876B056E4CF}" dt="2021-08-11T00:56:18.886" v="5855" actId="1076"/>
          <ac:picMkLst>
            <pc:docMk/>
            <pc:sldMk cId="3483401059" sldId="335"/>
            <ac:picMk id="6" creationId="{57E81188-2B84-4542-8C09-E9FAE870D572}"/>
          </ac:picMkLst>
        </pc:picChg>
      </pc:sldChg>
      <pc:sldChg chg="addSp modSp add mod">
        <pc:chgData name="Ting Liu" userId="5a0c20175071b093" providerId="LiveId" clId="{387FD85A-8006-4B8E-972E-A876B056E4CF}" dt="2021-08-11T01:04:26.022" v="6222" actId="20577"/>
        <pc:sldMkLst>
          <pc:docMk/>
          <pc:sldMk cId="634190635" sldId="336"/>
        </pc:sldMkLst>
        <pc:spChg chg="mod">
          <ac:chgData name="Ting Liu" userId="5a0c20175071b093" providerId="LiveId" clId="{387FD85A-8006-4B8E-972E-A876B056E4CF}" dt="2021-08-11T01:01:05.967" v="6060" actId="20577"/>
          <ac:spMkLst>
            <pc:docMk/>
            <pc:sldMk cId="634190635" sldId="336"/>
            <ac:spMk id="2" creationId="{CE90D962-9017-4618-938E-6FBD50736935}"/>
          </ac:spMkLst>
        </pc:spChg>
        <pc:spChg chg="add mod">
          <ac:chgData name="Ting Liu" userId="5a0c20175071b093" providerId="LiveId" clId="{387FD85A-8006-4B8E-972E-A876B056E4CF}" dt="2021-08-11T01:02:28.316" v="6187" actId="1076"/>
          <ac:spMkLst>
            <pc:docMk/>
            <pc:sldMk cId="634190635" sldId="336"/>
            <ac:spMk id="3" creationId="{60D995B4-BB7D-484A-92C8-8C9B9078A2BA}"/>
          </ac:spMkLst>
        </pc:spChg>
        <pc:spChg chg="add mod">
          <ac:chgData name="Ting Liu" userId="5a0c20175071b093" providerId="LiveId" clId="{387FD85A-8006-4B8E-972E-A876B056E4CF}" dt="2021-08-11T01:03:09.566" v="6191" actId="207"/>
          <ac:spMkLst>
            <pc:docMk/>
            <pc:sldMk cId="634190635" sldId="336"/>
            <ac:spMk id="4" creationId="{E10FC2F2-228B-4C38-AA33-FF8291BEEDAE}"/>
          </ac:spMkLst>
        </pc:spChg>
        <pc:spChg chg="add mod">
          <ac:chgData name="Ting Liu" userId="5a0c20175071b093" providerId="LiveId" clId="{387FD85A-8006-4B8E-972E-A876B056E4CF}" dt="2021-08-11T01:04:11.302" v="6202" actId="1076"/>
          <ac:spMkLst>
            <pc:docMk/>
            <pc:sldMk cId="634190635" sldId="336"/>
            <ac:spMk id="5" creationId="{7C1B053D-006F-4D57-B83D-6ACE2CE57A98}"/>
          </ac:spMkLst>
        </pc:spChg>
        <pc:spChg chg="mod">
          <ac:chgData name="Ting Liu" userId="5a0c20175071b093" providerId="LiveId" clId="{387FD85A-8006-4B8E-972E-A876B056E4CF}" dt="2021-08-11T01:02:24.038" v="6186" actId="20577"/>
          <ac:spMkLst>
            <pc:docMk/>
            <pc:sldMk cId="634190635" sldId="336"/>
            <ac:spMk id="7" creationId="{1C31BB25-A2ED-43AD-B7B3-4FC361DDF007}"/>
          </ac:spMkLst>
        </pc:spChg>
        <pc:spChg chg="add mod">
          <ac:chgData name="Ting Liu" userId="5a0c20175071b093" providerId="LiveId" clId="{387FD85A-8006-4B8E-972E-A876B056E4CF}" dt="2021-08-11T01:03:47.766" v="6193" actId="1076"/>
          <ac:spMkLst>
            <pc:docMk/>
            <pc:sldMk cId="634190635" sldId="336"/>
            <ac:spMk id="8" creationId="{8091A8BD-E46C-4F66-95C2-DB9E7996090D}"/>
          </ac:spMkLst>
        </pc:spChg>
        <pc:spChg chg="add mod">
          <ac:chgData name="Ting Liu" userId="5a0c20175071b093" providerId="LiveId" clId="{387FD85A-8006-4B8E-972E-A876B056E4CF}" dt="2021-08-11T01:04:15.610" v="6204" actId="1076"/>
          <ac:spMkLst>
            <pc:docMk/>
            <pc:sldMk cId="634190635" sldId="336"/>
            <ac:spMk id="9" creationId="{A71C27CD-C8F1-498D-BC26-A4D2843EFAE0}"/>
          </ac:spMkLst>
        </pc:spChg>
        <pc:spChg chg="add mod">
          <ac:chgData name="Ting Liu" userId="5a0c20175071b093" providerId="LiveId" clId="{387FD85A-8006-4B8E-972E-A876B056E4CF}" dt="2021-08-11T01:04:26.022" v="6222" actId="20577"/>
          <ac:spMkLst>
            <pc:docMk/>
            <pc:sldMk cId="634190635" sldId="336"/>
            <ac:spMk id="10" creationId="{9E518F3F-40AF-4AED-A2DC-2DFCBC6C44E3}"/>
          </ac:spMkLst>
        </pc:spChg>
        <pc:picChg chg="mod modCrop">
          <ac:chgData name="Ting Liu" userId="5a0c20175071b093" providerId="LiveId" clId="{387FD85A-8006-4B8E-972E-A876B056E4CF}" dt="2021-08-11T01:01:55.995" v="6064" actId="1076"/>
          <ac:picMkLst>
            <pc:docMk/>
            <pc:sldMk cId="634190635" sldId="336"/>
            <ac:picMk id="6" creationId="{57E81188-2B84-4542-8C09-E9FAE870D572}"/>
          </ac:picMkLst>
        </pc:picChg>
      </pc:sldChg>
      <pc:sldChg chg="addSp delSp modSp add mod">
        <pc:chgData name="Ting Liu" userId="5a0c20175071b093" providerId="LiveId" clId="{387FD85A-8006-4B8E-972E-A876B056E4CF}" dt="2021-08-11T01:48:10.106" v="6881" actId="20577"/>
        <pc:sldMkLst>
          <pc:docMk/>
          <pc:sldMk cId="2198530447" sldId="337"/>
        </pc:sldMkLst>
        <pc:spChg chg="mod">
          <ac:chgData name="Ting Liu" userId="5a0c20175071b093" providerId="LiveId" clId="{387FD85A-8006-4B8E-972E-A876B056E4CF}" dt="2021-08-11T01:05:38.019" v="6224" actId="20577"/>
          <ac:spMkLst>
            <pc:docMk/>
            <pc:sldMk cId="2198530447" sldId="337"/>
            <ac:spMk id="2" creationId="{CE90D962-9017-4618-938E-6FBD50736935}"/>
          </ac:spMkLst>
        </pc:spChg>
        <pc:spChg chg="del">
          <ac:chgData name="Ting Liu" userId="5a0c20175071b093" providerId="LiveId" clId="{387FD85A-8006-4B8E-972E-A876B056E4CF}" dt="2021-08-11T01:07:59.454" v="6260" actId="478"/>
          <ac:spMkLst>
            <pc:docMk/>
            <pc:sldMk cId="2198530447" sldId="337"/>
            <ac:spMk id="3" creationId="{60D995B4-BB7D-484A-92C8-8C9B9078A2BA}"/>
          </ac:spMkLst>
        </pc:spChg>
        <pc:spChg chg="del">
          <ac:chgData name="Ting Liu" userId="5a0c20175071b093" providerId="LiveId" clId="{387FD85A-8006-4B8E-972E-A876B056E4CF}" dt="2021-08-11T01:05:53.830" v="6228" actId="478"/>
          <ac:spMkLst>
            <pc:docMk/>
            <pc:sldMk cId="2198530447" sldId="337"/>
            <ac:spMk id="4" creationId="{E10FC2F2-228B-4C38-AA33-FF8291BEEDAE}"/>
          </ac:spMkLst>
        </pc:spChg>
        <pc:spChg chg="del">
          <ac:chgData name="Ting Liu" userId="5a0c20175071b093" providerId="LiveId" clId="{387FD85A-8006-4B8E-972E-A876B056E4CF}" dt="2021-08-11T01:07:37.366" v="6257" actId="478"/>
          <ac:spMkLst>
            <pc:docMk/>
            <pc:sldMk cId="2198530447" sldId="337"/>
            <ac:spMk id="5" creationId="{7C1B053D-006F-4D57-B83D-6ACE2CE57A98}"/>
          </ac:spMkLst>
        </pc:spChg>
        <pc:spChg chg="mod">
          <ac:chgData name="Ting Liu" userId="5a0c20175071b093" providerId="LiveId" clId="{387FD85A-8006-4B8E-972E-A876B056E4CF}" dt="2021-08-11T01:48:10.106" v="6881" actId="20577"/>
          <ac:spMkLst>
            <pc:docMk/>
            <pc:sldMk cId="2198530447" sldId="337"/>
            <ac:spMk id="7" creationId="{1C31BB25-A2ED-43AD-B7B3-4FC361DDF007}"/>
          </ac:spMkLst>
        </pc:spChg>
        <pc:spChg chg="del">
          <ac:chgData name="Ting Liu" userId="5a0c20175071b093" providerId="LiveId" clId="{387FD85A-8006-4B8E-972E-A876B056E4CF}" dt="2021-08-11T01:07:40.854" v="6258" actId="478"/>
          <ac:spMkLst>
            <pc:docMk/>
            <pc:sldMk cId="2198530447" sldId="337"/>
            <ac:spMk id="8" creationId="{8091A8BD-E46C-4F66-95C2-DB9E7996090D}"/>
          </ac:spMkLst>
        </pc:spChg>
        <pc:spChg chg="del">
          <ac:chgData name="Ting Liu" userId="5a0c20175071b093" providerId="LiveId" clId="{387FD85A-8006-4B8E-972E-A876B056E4CF}" dt="2021-08-11T01:07:44.510" v="6259" actId="478"/>
          <ac:spMkLst>
            <pc:docMk/>
            <pc:sldMk cId="2198530447" sldId="337"/>
            <ac:spMk id="9" creationId="{A71C27CD-C8F1-498D-BC26-A4D2843EFAE0}"/>
          </ac:spMkLst>
        </pc:spChg>
        <pc:spChg chg="mod">
          <ac:chgData name="Ting Liu" userId="5a0c20175071b093" providerId="LiveId" clId="{387FD85A-8006-4B8E-972E-A876B056E4CF}" dt="2021-08-11T01:22:42.143" v="6601" actId="1076"/>
          <ac:spMkLst>
            <pc:docMk/>
            <pc:sldMk cId="2198530447" sldId="337"/>
            <ac:spMk id="10" creationId="{9E518F3F-40AF-4AED-A2DC-2DFCBC6C44E3}"/>
          </ac:spMkLst>
        </pc:spChg>
        <pc:spChg chg="add mod">
          <ac:chgData name="Ting Liu" userId="5a0c20175071b093" providerId="LiveId" clId="{387FD85A-8006-4B8E-972E-A876B056E4CF}" dt="2021-08-11T01:05:57.030" v="6229" actId="14100"/>
          <ac:spMkLst>
            <pc:docMk/>
            <pc:sldMk cId="2198530447" sldId="337"/>
            <ac:spMk id="11" creationId="{959A5E72-0051-439C-9FB2-43E63525DC7C}"/>
          </ac:spMkLst>
        </pc:spChg>
        <pc:spChg chg="add mod">
          <ac:chgData name="Ting Liu" userId="5a0c20175071b093" providerId="LiveId" clId="{387FD85A-8006-4B8E-972E-A876B056E4CF}" dt="2021-08-11T01:14:26.467" v="6286" actId="14100"/>
          <ac:spMkLst>
            <pc:docMk/>
            <pc:sldMk cId="2198530447" sldId="337"/>
            <ac:spMk id="12" creationId="{3D72AE70-53B2-49D9-BB69-C6D70EC8A5AE}"/>
          </ac:spMkLst>
        </pc:spChg>
        <pc:spChg chg="add mod">
          <ac:chgData name="Ting Liu" userId="5a0c20175071b093" providerId="LiveId" clId="{387FD85A-8006-4B8E-972E-A876B056E4CF}" dt="2021-08-11T01:33:53.598" v="6879" actId="20577"/>
          <ac:spMkLst>
            <pc:docMk/>
            <pc:sldMk cId="2198530447" sldId="337"/>
            <ac:spMk id="13" creationId="{6B47796F-8810-4836-85A2-3B350A227FCF}"/>
          </ac:spMkLst>
        </pc:spChg>
        <pc:spChg chg="add mod">
          <ac:chgData name="Ting Liu" userId="5a0c20175071b093" providerId="LiveId" clId="{387FD85A-8006-4B8E-972E-A876B056E4CF}" dt="2021-08-11T01:07:10.908" v="6251" actId="14100"/>
          <ac:spMkLst>
            <pc:docMk/>
            <pc:sldMk cId="2198530447" sldId="337"/>
            <ac:spMk id="14" creationId="{1CDE2F3D-E3C0-4A55-826D-3D0C0AA2C5B6}"/>
          </ac:spMkLst>
        </pc:spChg>
        <pc:spChg chg="add mod">
          <ac:chgData name="Ting Liu" userId="5a0c20175071b093" providerId="LiveId" clId="{387FD85A-8006-4B8E-972E-A876B056E4CF}" dt="2021-08-11T01:22:00" v="6576" actId="14100"/>
          <ac:spMkLst>
            <pc:docMk/>
            <pc:sldMk cId="2198530447" sldId="337"/>
            <ac:spMk id="15" creationId="{8C024156-E76C-4001-A3C2-AE0FBC8B62C3}"/>
          </ac:spMkLst>
        </pc:spChg>
        <pc:spChg chg="add mod">
          <ac:chgData name="Ting Liu" userId="5a0c20175071b093" providerId="LiveId" clId="{387FD85A-8006-4B8E-972E-A876B056E4CF}" dt="2021-08-11T01:23:08.081" v="6603" actId="14100"/>
          <ac:spMkLst>
            <pc:docMk/>
            <pc:sldMk cId="2198530447" sldId="337"/>
            <ac:spMk id="16" creationId="{5E311948-4B83-40CB-ACBA-9B551E7B21FA}"/>
          </ac:spMkLst>
        </pc:spChg>
        <pc:spChg chg="add mod">
          <ac:chgData name="Ting Liu" userId="5a0c20175071b093" providerId="LiveId" clId="{387FD85A-8006-4B8E-972E-A876B056E4CF}" dt="2021-08-11T01:42:26.234" v="6880" actId="20577"/>
          <ac:spMkLst>
            <pc:docMk/>
            <pc:sldMk cId="2198530447" sldId="337"/>
            <ac:spMk id="17" creationId="{C5693F26-516F-4492-A43D-5FDEE08B0165}"/>
          </ac:spMkLst>
        </pc:spChg>
        <pc:picChg chg="mod">
          <ac:chgData name="Ting Liu" userId="5a0c20175071b093" providerId="LiveId" clId="{387FD85A-8006-4B8E-972E-A876B056E4CF}" dt="2021-08-11T01:18:30.975" v="6548" actId="1076"/>
          <ac:picMkLst>
            <pc:docMk/>
            <pc:sldMk cId="2198530447" sldId="337"/>
            <ac:picMk id="6" creationId="{57E81188-2B84-4542-8C09-E9FAE870D572}"/>
          </ac:picMkLst>
        </pc:picChg>
      </pc:sldChg>
      <pc:sldChg chg="addSp delSp modSp add mod">
        <pc:chgData name="Ting Liu" userId="5a0c20175071b093" providerId="LiveId" clId="{387FD85A-8006-4B8E-972E-A876B056E4CF}" dt="2021-08-11T05:40:05.186" v="7408" actId="20577"/>
        <pc:sldMkLst>
          <pc:docMk/>
          <pc:sldMk cId="2539300571" sldId="338"/>
        </pc:sldMkLst>
        <pc:spChg chg="mod">
          <ac:chgData name="Ting Liu" userId="5a0c20175071b093" providerId="LiveId" clId="{387FD85A-8006-4B8E-972E-A876B056E4CF}" dt="2021-08-11T05:40:05.186" v="7408" actId="20577"/>
          <ac:spMkLst>
            <pc:docMk/>
            <pc:sldMk cId="2539300571" sldId="338"/>
            <ac:spMk id="2" creationId="{CE90D962-9017-4618-938E-6FBD50736935}"/>
          </ac:spMkLst>
        </pc:spChg>
        <pc:spChg chg="mod">
          <ac:chgData name="Ting Liu" userId="5a0c20175071b093" providerId="LiveId" clId="{387FD85A-8006-4B8E-972E-A876B056E4CF}" dt="2021-08-11T01:55:06.973" v="7175" actId="20577"/>
          <ac:spMkLst>
            <pc:docMk/>
            <pc:sldMk cId="2539300571" sldId="338"/>
            <ac:spMk id="7" creationId="{1C31BB25-A2ED-43AD-B7B3-4FC361DDF007}"/>
          </ac:spMkLst>
        </pc:spChg>
        <pc:spChg chg="del">
          <ac:chgData name="Ting Liu" userId="5a0c20175071b093" providerId="LiveId" clId="{387FD85A-8006-4B8E-972E-A876B056E4CF}" dt="2021-08-11T01:52:18.277" v="6937" actId="478"/>
          <ac:spMkLst>
            <pc:docMk/>
            <pc:sldMk cId="2539300571" sldId="338"/>
            <ac:spMk id="10" creationId="{9E518F3F-40AF-4AED-A2DC-2DFCBC6C44E3}"/>
          </ac:spMkLst>
        </pc:spChg>
        <pc:spChg chg="del">
          <ac:chgData name="Ting Liu" userId="5a0c20175071b093" providerId="LiveId" clId="{387FD85A-8006-4B8E-972E-A876B056E4CF}" dt="2021-08-11T01:52:19.604" v="6938" actId="478"/>
          <ac:spMkLst>
            <pc:docMk/>
            <pc:sldMk cId="2539300571" sldId="338"/>
            <ac:spMk id="11" creationId="{959A5E72-0051-439C-9FB2-43E63525DC7C}"/>
          </ac:spMkLst>
        </pc:spChg>
        <pc:spChg chg="mod">
          <ac:chgData name="Ting Liu" userId="5a0c20175071b093" providerId="LiveId" clId="{387FD85A-8006-4B8E-972E-A876B056E4CF}" dt="2021-08-11T01:50:53.851" v="6898" actId="14100"/>
          <ac:spMkLst>
            <pc:docMk/>
            <pc:sldMk cId="2539300571" sldId="338"/>
            <ac:spMk id="13" creationId="{6B47796F-8810-4836-85A2-3B350A227FCF}"/>
          </ac:spMkLst>
        </pc:spChg>
        <pc:spChg chg="mod">
          <ac:chgData name="Ting Liu" userId="5a0c20175071b093" providerId="LiveId" clId="{387FD85A-8006-4B8E-972E-A876B056E4CF}" dt="2021-08-11T05:38:34.054" v="7378" actId="20577"/>
          <ac:spMkLst>
            <pc:docMk/>
            <pc:sldMk cId="2539300571" sldId="338"/>
            <ac:spMk id="15" creationId="{8C024156-E76C-4001-A3C2-AE0FBC8B62C3}"/>
          </ac:spMkLst>
        </pc:spChg>
        <pc:spChg chg="mod">
          <ac:chgData name="Ting Liu" userId="5a0c20175071b093" providerId="LiveId" clId="{387FD85A-8006-4B8E-972E-A876B056E4CF}" dt="2021-08-11T01:50:28.833" v="6889" actId="14100"/>
          <ac:spMkLst>
            <pc:docMk/>
            <pc:sldMk cId="2539300571" sldId="338"/>
            <ac:spMk id="16" creationId="{5E311948-4B83-40CB-ACBA-9B551E7B21FA}"/>
          </ac:spMkLst>
        </pc:spChg>
        <pc:spChg chg="mod">
          <ac:chgData name="Ting Liu" userId="5a0c20175071b093" providerId="LiveId" clId="{387FD85A-8006-4B8E-972E-A876B056E4CF}" dt="2021-08-11T01:51:01.634" v="6900" actId="1076"/>
          <ac:spMkLst>
            <pc:docMk/>
            <pc:sldMk cId="2539300571" sldId="338"/>
            <ac:spMk id="17" creationId="{C5693F26-516F-4492-A43D-5FDEE08B0165}"/>
          </ac:spMkLst>
        </pc:spChg>
        <pc:spChg chg="add mod">
          <ac:chgData name="Ting Liu" userId="5a0c20175071b093" providerId="LiveId" clId="{387FD85A-8006-4B8E-972E-A876B056E4CF}" dt="2021-08-11T05:38:30.671" v="7375" actId="20577"/>
          <ac:spMkLst>
            <pc:docMk/>
            <pc:sldMk cId="2539300571" sldId="338"/>
            <ac:spMk id="18" creationId="{6C23A854-4218-492C-B827-8A4F7EE3E417}"/>
          </ac:spMkLst>
        </pc:spChg>
        <pc:spChg chg="add mod">
          <ac:chgData name="Ting Liu" userId="5a0c20175071b093" providerId="LiveId" clId="{387FD85A-8006-4B8E-972E-A876B056E4CF}" dt="2021-08-11T01:59:18.529" v="7176"/>
          <ac:spMkLst>
            <pc:docMk/>
            <pc:sldMk cId="2539300571" sldId="338"/>
            <ac:spMk id="19" creationId="{DF592B09-836C-4C16-8DC1-80A6E09069D8}"/>
          </ac:spMkLst>
        </pc:spChg>
        <pc:spChg chg="add mod">
          <ac:chgData name="Ting Liu" userId="5a0c20175071b093" providerId="LiveId" clId="{387FD85A-8006-4B8E-972E-A876B056E4CF}" dt="2021-08-11T05:38:27.390" v="7372" actId="20577"/>
          <ac:spMkLst>
            <pc:docMk/>
            <pc:sldMk cId="2539300571" sldId="338"/>
            <ac:spMk id="20" creationId="{B2D555E2-FFE3-411A-A459-0C1D91BCB15B}"/>
          </ac:spMkLst>
        </pc:spChg>
        <pc:picChg chg="mod">
          <ac:chgData name="Ting Liu" userId="5a0c20175071b093" providerId="LiveId" clId="{387FD85A-8006-4B8E-972E-A876B056E4CF}" dt="2021-08-11T01:50:23.055" v="6887" actId="1076"/>
          <ac:picMkLst>
            <pc:docMk/>
            <pc:sldMk cId="2539300571" sldId="338"/>
            <ac:picMk id="6" creationId="{57E81188-2B84-4542-8C09-E9FAE870D572}"/>
          </ac:picMkLst>
        </pc:picChg>
        <pc:cxnChg chg="add mod">
          <ac:chgData name="Ting Liu" userId="5a0c20175071b093" providerId="LiveId" clId="{387FD85A-8006-4B8E-972E-A876B056E4CF}" dt="2021-08-11T01:51:38.957" v="6902" actId="208"/>
          <ac:cxnSpMkLst>
            <pc:docMk/>
            <pc:sldMk cId="2539300571" sldId="338"/>
            <ac:cxnSpMk id="4" creationId="{011C615A-47A1-44E8-A94A-D18627D0CA26}"/>
          </ac:cxnSpMkLst>
        </pc:cxnChg>
      </pc:sldChg>
      <pc:sldChg chg="addSp delSp modSp add mod">
        <pc:chgData name="Ting Liu" userId="5a0c20175071b093" providerId="LiveId" clId="{387FD85A-8006-4B8E-972E-A876B056E4CF}" dt="2021-08-11T06:41:21.074" v="8145" actId="404"/>
        <pc:sldMkLst>
          <pc:docMk/>
          <pc:sldMk cId="374344324" sldId="339"/>
        </pc:sldMkLst>
        <pc:spChg chg="mod">
          <ac:chgData name="Ting Liu" userId="5a0c20175071b093" providerId="LiveId" clId="{387FD85A-8006-4B8E-972E-A876B056E4CF}" dt="2021-08-11T05:40:50.433" v="7420" actId="20577"/>
          <ac:spMkLst>
            <pc:docMk/>
            <pc:sldMk cId="374344324" sldId="339"/>
            <ac:spMk id="2" creationId="{CE90D962-9017-4618-938E-6FBD50736935}"/>
          </ac:spMkLst>
        </pc:spChg>
        <pc:spChg chg="del">
          <ac:chgData name="Ting Liu" userId="5a0c20175071b093" providerId="LiveId" clId="{387FD85A-8006-4B8E-972E-A876B056E4CF}" dt="2021-08-11T05:41:26.999" v="7422" actId="478"/>
          <ac:spMkLst>
            <pc:docMk/>
            <pc:sldMk cId="374344324" sldId="339"/>
            <ac:spMk id="7" creationId="{1C31BB25-A2ED-43AD-B7B3-4FC361DDF007}"/>
          </ac:spMkLst>
        </pc:spChg>
        <pc:spChg chg="add mod">
          <ac:chgData name="Ting Liu" userId="5a0c20175071b093" providerId="LiveId" clId="{387FD85A-8006-4B8E-972E-A876B056E4CF}" dt="2021-08-11T06:41:21.074" v="8145" actId="404"/>
          <ac:spMkLst>
            <pc:docMk/>
            <pc:sldMk cId="374344324" sldId="339"/>
            <ac:spMk id="9" creationId="{255DAF89-7A4C-4485-8A34-16F99B6A66F0}"/>
          </ac:spMkLst>
        </pc:spChg>
        <pc:picChg chg="add mod">
          <ac:chgData name="Ting Liu" userId="5a0c20175071b093" providerId="LiveId" clId="{387FD85A-8006-4B8E-972E-A876B056E4CF}" dt="2021-08-11T05:40:52.656" v="7421" actId="1076"/>
          <ac:picMkLst>
            <pc:docMk/>
            <pc:sldMk cId="374344324" sldId="339"/>
            <ac:picMk id="3" creationId="{91211729-1D0E-44C5-80DF-49F8E69F9CDD}"/>
          </ac:picMkLst>
        </pc:picChg>
        <pc:picChg chg="add del mod">
          <ac:chgData name="Ting Liu" userId="5a0c20175071b093" providerId="LiveId" clId="{387FD85A-8006-4B8E-972E-A876B056E4CF}" dt="2021-08-11T06:32:26.941" v="7426" actId="478"/>
          <ac:picMkLst>
            <pc:docMk/>
            <pc:sldMk cId="374344324" sldId="339"/>
            <ac:picMk id="4" creationId="{5CCEE61E-D44C-43F8-B2A4-5DDBA0DEF21F}"/>
          </ac:picMkLst>
        </pc:picChg>
        <pc:picChg chg="add del mod">
          <ac:chgData name="Ting Liu" userId="5a0c20175071b093" providerId="LiveId" clId="{387FD85A-8006-4B8E-972E-A876B056E4CF}" dt="2021-08-11T06:32:50.213" v="7430" actId="478"/>
          <ac:picMkLst>
            <pc:docMk/>
            <pc:sldMk cId="374344324" sldId="339"/>
            <ac:picMk id="5" creationId="{99DFF63F-DEC8-4D55-9D46-E3D3E3998411}"/>
          </ac:picMkLst>
        </pc:picChg>
        <pc:picChg chg="del">
          <ac:chgData name="Ting Liu" userId="5a0c20175071b093" providerId="LiveId" clId="{387FD85A-8006-4B8E-972E-A876B056E4CF}" dt="2021-08-11T03:47:51.240" v="7265" actId="478"/>
          <ac:picMkLst>
            <pc:docMk/>
            <pc:sldMk cId="374344324" sldId="339"/>
            <ac:picMk id="6" creationId="{57E81188-2B84-4542-8C09-E9FAE870D572}"/>
          </ac:picMkLst>
        </pc:picChg>
        <pc:picChg chg="add mod">
          <ac:chgData name="Ting Liu" userId="5a0c20175071b093" providerId="LiveId" clId="{387FD85A-8006-4B8E-972E-A876B056E4CF}" dt="2021-08-11T06:33:11.080" v="7432" actId="1076"/>
          <ac:picMkLst>
            <pc:docMk/>
            <pc:sldMk cId="374344324" sldId="339"/>
            <ac:picMk id="8" creationId="{2CA70150-D957-4461-A996-83FE3EA9A37D}"/>
          </ac:picMkLst>
        </pc:picChg>
      </pc:sldChg>
      <pc:sldChg chg="addSp delSp modSp add mod">
        <pc:chgData name="Ting Liu" userId="5a0c20175071b093" providerId="LiveId" clId="{387FD85A-8006-4B8E-972E-A876B056E4CF}" dt="2021-08-11T17:47:24.450" v="8439" actId="20577"/>
        <pc:sldMkLst>
          <pc:docMk/>
          <pc:sldMk cId="144460628" sldId="340"/>
        </pc:sldMkLst>
        <pc:spChg chg="mod">
          <ac:chgData name="Ting Liu" userId="5a0c20175071b093" providerId="LiveId" clId="{387FD85A-8006-4B8E-972E-A876B056E4CF}" dt="2021-08-11T17:47:24.450" v="8439" actId="20577"/>
          <ac:spMkLst>
            <pc:docMk/>
            <pc:sldMk cId="144460628" sldId="340"/>
            <ac:spMk id="2" creationId="{CE90D962-9017-4618-938E-6FBD50736935}"/>
          </ac:spMkLst>
        </pc:spChg>
        <pc:spChg chg="add mod">
          <ac:chgData name="Ting Liu" userId="5a0c20175071b093" providerId="LiveId" clId="{387FD85A-8006-4B8E-972E-A876B056E4CF}" dt="2021-08-11T17:46:40.890" v="8433" actId="20577"/>
          <ac:spMkLst>
            <pc:docMk/>
            <pc:sldMk cId="144460628" sldId="340"/>
            <ac:spMk id="5" creationId="{BD1C0DB6-FC5C-4961-B40D-23E2540F5FF8}"/>
          </ac:spMkLst>
        </pc:spChg>
        <pc:spChg chg="mod">
          <ac:chgData name="Ting Liu" userId="5a0c20175071b093" providerId="LiveId" clId="{387FD85A-8006-4B8E-972E-A876B056E4CF}" dt="2021-08-11T17:43:50.366" v="8179" actId="1076"/>
          <ac:spMkLst>
            <pc:docMk/>
            <pc:sldMk cId="144460628" sldId="340"/>
            <ac:spMk id="7" creationId="{1C31BB25-A2ED-43AD-B7B3-4FC361DDF007}"/>
          </ac:spMkLst>
        </pc:spChg>
        <pc:picChg chg="add mod">
          <ac:chgData name="Ting Liu" userId="5a0c20175071b093" providerId="LiveId" clId="{387FD85A-8006-4B8E-972E-A876B056E4CF}" dt="2021-08-11T17:45:02.823" v="8188" actId="14100"/>
          <ac:picMkLst>
            <pc:docMk/>
            <pc:sldMk cId="144460628" sldId="340"/>
            <ac:picMk id="4" creationId="{956648FC-1004-4522-AEBD-81049DAE5D04}"/>
          </ac:picMkLst>
        </pc:picChg>
        <pc:picChg chg="del">
          <ac:chgData name="Ting Liu" userId="5a0c20175071b093" providerId="LiveId" clId="{387FD85A-8006-4B8E-972E-A876B056E4CF}" dt="2021-08-11T17:43:53.387" v="8180" actId="478"/>
          <ac:picMkLst>
            <pc:docMk/>
            <pc:sldMk cId="144460628" sldId="340"/>
            <ac:picMk id="6" creationId="{57E81188-2B84-4542-8C09-E9FAE870D572}"/>
          </ac:picMkLst>
        </pc:picChg>
      </pc:sldChg>
      <pc:sldChg chg="addSp delSp modSp add del mod">
        <pc:chgData name="Ting Liu" userId="5a0c20175071b093" providerId="LiveId" clId="{387FD85A-8006-4B8E-972E-A876B056E4CF}" dt="2021-08-11T18:19:17.672" v="9099" actId="47"/>
        <pc:sldMkLst>
          <pc:docMk/>
          <pc:sldMk cId="3807064037" sldId="341"/>
        </pc:sldMkLst>
        <pc:spChg chg="mod">
          <ac:chgData name="Ting Liu" userId="5a0c20175071b093" providerId="LiveId" clId="{387FD85A-8006-4B8E-972E-A876B056E4CF}" dt="2021-08-11T17:56:21.538" v="8571" actId="20577"/>
          <ac:spMkLst>
            <pc:docMk/>
            <pc:sldMk cId="3807064037" sldId="341"/>
            <ac:spMk id="2" creationId="{CE90D962-9017-4618-938E-6FBD50736935}"/>
          </ac:spMkLst>
        </pc:spChg>
        <pc:spChg chg="add mod">
          <ac:chgData name="Ting Liu" userId="5a0c20175071b093" providerId="LiveId" clId="{387FD85A-8006-4B8E-972E-A876B056E4CF}" dt="2021-08-11T17:49:57.442" v="8476" actId="20577"/>
          <ac:spMkLst>
            <pc:docMk/>
            <pc:sldMk cId="3807064037" sldId="341"/>
            <ac:spMk id="3" creationId="{F162425F-8AFB-4C80-846A-6F0E873A45E3}"/>
          </ac:spMkLst>
        </pc:spChg>
        <pc:spChg chg="del">
          <ac:chgData name="Ting Liu" userId="5a0c20175071b093" providerId="LiveId" clId="{387FD85A-8006-4B8E-972E-A876B056E4CF}" dt="2021-08-11T17:53:04.162" v="8542" actId="478"/>
          <ac:spMkLst>
            <pc:docMk/>
            <pc:sldMk cId="3807064037" sldId="341"/>
            <ac:spMk id="5" creationId="{BD1C0DB6-FC5C-4961-B40D-23E2540F5FF8}"/>
          </ac:spMkLst>
        </pc:spChg>
        <pc:spChg chg="add del">
          <ac:chgData name="Ting Liu" userId="5a0c20175071b093" providerId="LiveId" clId="{387FD85A-8006-4B8E-972E-A876B056E4CF}" dt="2021-08-11T17:49:30.267" v="8462" actId="478"/>
          <ac:spMkLst>
            <pc:docMk/>
            <pc:sldMk cId="3807064037" sldId="341"/>
            <ac:spMk id="6" creationId="{721AEB61-3F9B-4458-901A-2583A3621021}"/>
          </ac:spMkLst>
        </pc:spChg>
        <pc:spChg chg="add mod">
          <ac:chgData name="Ting Liu" userId="5a0c20175071b093" providerId="LiveId" clId="{387FD85A-8006-4B8E-972E-A876B056E4CF}" dt="2021-08-11T17:52:57.042" v="8541" actId="20577"/>
          <ac:spMkLst>
            <pc:docMk/>
            <pc:sldMk cId="3807064037" sldId="341"/>
            <ac:spMk id="10" creationId="{D73D99D8-867A-412D-83E9-BEE69D31FAE7}"/>
          </ac:spMkLst>
        </pc:spChg>
        <pc:spChg chg="add mod ord">
          <ac:chgData name="Ting Liu" userId="5a0c20175071b093" providerId="LiveId" clId="{387FD85A-8006-4B8E-972E-A876B056E4CF}" dt="2021-08-11T17:50:48.267" v="8497" actId="167"/>
          <ac:spMkLst>
            <pc:docMk/>
            <pc:sldMk cId="3807064037" sldId="341"/>
            <ac:spMk id="11" creationId="{925D2302-FDFF-49A6-BAF0-3E69BF1A5185}"/>
          </ac:spMkLst>
        </pc:spChg>
        <pc:spChg chg="add mod">
          <ac:chgData name="Ting Liu" userId="5a0c20175071b093" providerId="LiveId" clId="{387FD85A-8006-4B8E-972E-A876B056E4CF}" dt="2021-08-11T17:51:22.623" v="8504" actId="1076"/>
          <ac:spMkLst>
            <pc:docMk/>
            <pc:sldMk cId="3807064037" sldId="341"/>
            <ac:spMk id="13" creationId="{99100C33-03E6-4699-B104-77887462E044}"/>
          </ac:spMkLst>
        </pc:spChg>
        <pc:spChg chg="add mod">
          <ac:chgData name="Ting Liu" userId="5a0c20175071b093" providerId="LiveId" clId="{387FD85A-8006-4B8E-972E-A876B056E4CF}" dt="2021-08-11T17:53:14.337" v="8545" actId="1076"/>
          <ac:spMkLst>
            <pc:docMk/>
            <pc:sldMk cId="3807064037" sldId="341"/>
            <ac:spMk id="14" creationId="{31537186-C0F1-4D34-83DF-DCD8AB64AF0F}"/>
          </ac:spMkLst>
        </pc:spChg>
        <pc:spChg chg="add mod">
          <ac:chgData name="Ting Liu" userId="5a0c20175071b093" providerId="LiveId" clId="{387FD85A-8006-4B8E-972E-A876B056E4CF}" dt="2021-08-11T17:52:49.837" v="8529" actId="1076"/>
          <ac:spMkLst>
            <pc:docMk/>
            <pc:sldMk cId="3807064037" sldId="341"/>
            <ac:spMk id="15" creationId="{657B2D94-FC66-4BFB-8E31-7D34BE5A6982}"/>
          </ac:spMkLst>
        </pc:spChg>
        <pc:spChg chg="add mod">
          <ac:chgData name="Ting Liu" userId="5a0c20175071b093" providerId="LiveId" clId="{387FD85A-8006-4B8E-972E-A876B056E4CF}" dt="2021-08-11T17:52:09.450" v="8522" actId="20577"/>
          <ac:spMkLst>
            <pc:docMk/>
            <pc:sldMk cId="3807064037" sldId="341"/>
            <ac:spMk id="16" creationId="{92BC90D6-03FB-4B7F-B9FB-B93EF99A3731}"/>
          </ac:spMkLst>
        </pc:spChg>
        <pc:spChg chg="add mod">
          <ac:chgData name="Ting Liu" userId="5a0c20175071b093" providerId="LiveId" clId="{387FD85A-8006-4B8E-972E-A876B056E4CF}" dt="2021-08-11T17:57:08.984" v="8589" actId="14100"/>
          <ac:spMkLst>
            <pc:docMk/>
            <pc:sldMk cId="3807064037" sldId="341"/>
            <ac:spMk id="33" creationId="{47A02F85-636D-40C2-B30E-6C8242E64AAA}"/>
          </ac:spMkLst>
        </pc:spChg>
        <pc:spChg chg="add mod">
          <ac:chgData name="Ting Liu" userId="5a0c20175071b093" providerId="LiveId" clId="{387FD85A-8006-4B8E-972E-A876B056E4CF}" dt="2021-08-11T17:57:48.797" v="8617" actId="1076"/>
          <ac:spMkLst>
            <pc:docMk/>
            <pc:sldMk cId="3807064037" sldId="341"/>
            <ac:spMk id="34" creationId="{0C928F90-7C96-4486-B04A-18B4ED8A80D6}"/>
          </ac:spMkLst>
        </pc:spChg>
        <pc:spChg chg="add mod">
          <ac:chgData name="Ting Liu" userId="5a0c20175071b093" providerId="LiveId" clId="{387FD85A-8006-4B8E-972E-A876B056E4CF}" dt="2021-08-11T17:57:44.902" v="8616" actId="1076"/>
          <ac:spMkLst>
            <pc:docMk/>
            <pc:sldMk cId="3807064037" sldId="341"/>
            <ac:spMk id="35" creationId="{D3ABCE4A-8B7D-4F5C-BB60-D822720E867C}"/>
          </ac:spMkLst>
        </pc:spChg>
        <pc:spChg chg="add mod">
          <ac:chgData name="Ting Liu" userId="5a0c20175071b093" providerId="LiveId" clId="{387FD85A-8006-4B8E-972E-A876B056E4CF}" dt="2021-08-11T17:59:29.465" v="8637" actId="1076"/>
          <ac:spMkLst>
            <pc:docMk/>
            <pc:sldMk cId="3807064037" sldId="341"/>
            <ac:spMk id="43" creationId="{2E8706AA-EE21-406D-92CB-D2FBE78A6D61}"/>
          </ac:spMkLst>
        </pc:spChg>
        <pc:spChg chg="add mod">
          <ac:chgData name="Ting Liu" userId="5a0c20175071b093" providerId="LiveId" clId="{387FD85A-8006-4B8E-972E-A876B056E4CF}" dt="2021-08-11T18:00:41.857" v="8656" actId="1076"/>
          <ac:spMkLst>
            <pc:docMk/>
            <pc:sldMk cId="3807064037" sldId="341"/>
            <ac:spMk id="44" creationId="{A254E175-DF74-457A-93B8-8375BA23578A}"/>
          </ac:spMkLst>
        </pc:spChg>
        <pc:picChg chg="mod modCrop">
          <ac:chgData name="Ting Liu" userId="5a0c20175071b093" providerId="LiveId" clId="{387FD85A-8006-4B8E-972E-A876B056E4CF}" dt="2021-08-11T17:49:09.509" v="8461" actId="1076"/>
          <ac:picMkLst>
            <pc:docMk/>
            <pc:sldMk cId="3807064037" sldId="341"/>
            <ac:picMk id="4" creationId="{956648FC-1004-4522-AEBD-81049DAE5D04}"/>
          </ac:picMkLst>
        </pc:picChg>
        <pc:cxnChg chg="add mod">
          <ac:chgData name="Ting Liu" userId="5a0c20175071b093" providerId="LiveId" clId="{387FD85A-8006-4B8E-972E-A876B056E4CF}" dt="2021-08-11T17:50:53.739" v="8498" actId="14100"/>
          <ac:cxnSpMkLst>
            <pc:docMk/>
            <pc:sldMk cId="3807064037" sldId="341"/>
            <ac:cxnSpMk id="9" creationId="{7A62F47A-5CFD-4E52-95E6-73A5246D66BD}"/>
          </ac:cxnSpMkLst>
        </pc:cxnChg>
        <pc:cxnChg chg="add mod">
          <ac:chgData name="Ting Liu" userId="5a0c20175071b093" providerId="LiveId" clId="{387FD85A-8006-4B8E-972E-A876B056E4CF}" dt="2021-08-11T17:55:31.630" v="8557" actId="14100"/>
          <ac:cxnSpMkLst>
            <pc:docMk/>
            <pc:sldMk cId="3807064037" sldId="341"/>
            <ac:cxnSpMk id="18" creationId="{1AB152B2-8D50-48D9-9CD1-716E006580E1}"/>
          </ac:cxnSpMkLst>
        </pc:cxnChg>
        <pc:cxnChg chg="add mod">
          <ac:chgData name="Ting Liu" userId="5a0c20175071b093" providerId="LiveId" clId="{387FD85A-8006-4B8E-972E-A876B056E4CF}" dt="2021-08-11T17:52:41.691" v="8526" actId="1076"/>
          <ac:cxnSpMkLst>
            <pc:docMk/>
            <pc:sldMk cId="3807064037" sldId="341"/>
            <ac:cxnSpMk id="19" creationId="{D86A519C-0041-4714-A7A8-9D30F2B537A4}"/>
          </ac:cxnSpMkLst>
        </pc:cxnChg>
        <pc:cxnChg chg="add mod">
          <ac:chgData name="Ting Liu" userId="5a0c20175071b093" providerId="LiveId" clId="{387FD85A-8006-4B8E-972E-A876B056E4CF}" dt="2021-08-11T17:52:46.692" v="8528" actId="1076"/>
          <ac:cxnSpMkLst>
            <pc:docMk/>
            <pc:sldMk cId="3807064037" sldId="341"/>
            <ac:cxnSpMk id="20" creationId="{C1F81522-C07A-4BE6-9F65-8AC80A558905}"/>
          </ac:cxnSpMkLst>
        </pc:cxnChg>
        <pc:cxnChg chg="add mod">
          <ac:chgData name="Ting Liu" userId="5a0c20175071b093" providerId="LiveId" clId="{387FD85A-8006-4B8E-972E-A876B056E4CF}" dt="2021-08-11T17:55:00.863" v="8552" actId="14100"/>
          <ac:cxnSpMkLst>
            <pc:docMk/>
            <pc:sldMk cId="3807064037" sldId="341"/>
            <ac:cxnSpMk id="21" creationId="{ED4A808C-2AD6-4E51-85A9-72C3FA9D2049}"/>
          </ac:cxnSpMkLst>
        </pc:cxnChg>
        <pc:cxnChg chg="add mod">
          <ac:chgData name="Ting Liu" userId="5a0c20175071b093" providerId="LiveId" clId="{387FD85A-8006-4B8E-972E-A876B056E4CF}" dt="2021-08-11T17:55:05.912" v="8553" actId="14100"/>
          <ac:cxnSpMkLst>
            <pc:docMk/>
            <pc:sldMk cId="3807064037" sldId="341"/>
            <ac:cxnSpMk id="22" creationId="{59F5268B-6F28-4680-B899-B8390BD6357E}"/>
          </ac:cxnSpMkLst>
        </pc:cxnChg>
        <pc:cxnChg chg="add mod">
          <ac:chgData name="Ting Liu" userId="5a0c20175071b093" providerId="LiveId" clId="{387FD85A-8006-4B8E-972E-A876B056E4CF}" dt="2021-08-11T17:55:42.501" v="8558" actId="14100"/>
          <ac:cxnSpMkLst>
            <pc:docMk/>
            <pc:sldMk cId="3807064037" sldId="341"/>
            <ac:cxnSpMk id="26" creationId="{C3DD0226-E7AD-417E-834D-F0E1378996E9}"/>
          </ac:cxnSpMkLst>
        </pc:cxnChg>
        <pc:cxnChg chg="add mod">
          <ac:chgData name="Ting Liu" userId="5a0c20175071b093" providerId="LiveId" clId="{387FD85A-8006-4B8E-972E-A876B056E4CF}" dt="2021-08-11T17:55:52.668" v="8561" actId="14100"/>
          <ac:cxnSpMkLst>
            <pc:docMk/>
            <pc:sldMk cId="3807064037" sldId="341"/>
            <ac:cxnSpMk id="29" creationId="{377AA1DD-F5FC-40BE-999C-A5C053D86BCE}"/>
          </ac:cxnSpMkLst>
        </pc:cxnChg>
        <pc:cxnChg chg="add mod">
          <ac:chgData name="Ting Liu" userId="5a0c20175071b093" providerId="LiveId" clId="{387FD85A-8006-4B8E-972E-A876B056E4CF}" dt="2021-08-11T17:55:59.323" v="8564" actId="14100"/>
          <ac:cxnSpMkLst>
            <pc:docMk/>
            <pc:sldMk cId="3807064037" sldId="341"/>
            <ac:cxnSpMk id="31" creationId="{40734E41-79B8-411D-8BC3-C4506C9389B3}"/>
          </ac:cxnSpMkLst>
        </pc:cxnChg>
        <pc:cxnChg chg="add del">
          <ac:chgData name="Ting Liu" userId="5a0c20175071b093" providerId="LiveId" clId="{387FD85A-8006-4B8E-972E-A876B056E4CF}" dt="2021-08-11T17:58:09.748" v="8619" actId="11529"/>
          <ac:cxnSpMkLst>
            <pc:docMk/>
            <pc:sldMk cId="3807064037" sldId="341"/>
            <ac:cxnSpMk id="37" creationId="{57713A62-C1B0-44CF-B9A8-A47A9C3FD584}"/>
          </ac:cxnSpMkLst>
        </pc:cxnChg>
        <pc:cxnChg chg="add mod">
          <ac:chgData name="Ting Liu" userId="5a0c20175071b093" providerId="LiveId" clId="{387FD85A-8006-4B8E-972E-A876B056E4CF}" dt="2021-08-11T17:58:23.638" v="8622" actId="14100"/>
          <ac:cxnSpMkLst>
            <pc:docMk/>
            <pc:sldMk cId="3807064037" sldId="341"/>
            <ac:cxnSpMk id="39" creationId="{40689599-75F5-47B9-8293-88434A95D9BE}"/>
          </ac:cxnSpMkLst>
        </pc:cxnChg>
        <pc:cxnChg chg="add mod">
          <ac:chgData name="Ting Liu" userId="5a0c20175071b093" providerId="LiveId" clId="{387FD85A-8006-4B8E-972E-A876B056E4CF}" dt="2021-08-11T17:58:40.085" v="8626" actId="1076"/>
          <ac:cxnSpMkLst>
            <pc:docMk/>
            <pc:sldMk cId="3807064037" sldId="341"/>
            <ac:cxnSpMk id="41" creationId="{F08AB5C3-5B85-4C69-8A8F-416ECE7ED10C}"/>
          </ac:cxnSpMkLst>
        </pc:cxnChg>
        <pc:cxnChg chg="add mod">
          <ac:chgData name="Ting Liu" userId="5a0c20175071b093" providerId="LiveId" clId="{387FD85A-8006-4B8E-972E-A876B056E4CF}" dt="2021-08-11T18:00:22.413" v="8652" actId="14100"/>
          <ac:cxnSpMkLst>
            <pc:docMk/>
            <pc:sldMk cId="3807064037" sldId="341"/>
            <ac:cxnSpMk id="45" creationId="{F594EE9B-D3D7-4B37-AEAE-0A4CDEF9F62E}"/>
          </ac:cxnSpMkLst>
        </pc:cxnChg>
        <pc:cxnChg chg="add mod">
          <ac:chgData name="Ting Liu" userId="5a0c20175071b093" providerId="LiveId" clId="{387FD85A-8006-4B8E-972E-A876B056E4CF}" dt="2021-08-11T18:00:36.451" v="8655" actId="14100"/>
          <ac:cxnSpMkLst>
            <pc:docMk/>
            <pc:sldMk cId="3807064037" sldId="341"/>
            <ac:cxnSpMk id="50" creationId="{CE8ADD71-7965-44AD-8919-3E594A5A1524}"/>
          </ac:cxnSpMkLst>
        </pc:cxnChg>
      </pc:sldChg>
      <pc:sldChg chg="modSp add mod">
        <pc:chgData name="Ting Liu" userId="5a0c20175071b093" providerId="LiveId" clId="{387FD85A-8006-4B8E-972E-A876B056E4CF}" dt="2021-08-11T18:06:37.476" v="8749" actId="20577"/>
        <pc:sldMkLst>
          <pc:docMk/>
          <pc:sldMk cId="935746247" sldId="342"/>
        </pc:sldMkLst>
        <pc:spChg chg="mod">
          <ac:chgData name="Ting Liu" userId="5a0c20175071b093" providerId="LiveId" clId="{387FD85A-8006-4B8E-972E-A876B056E4CF}" dt="2021-08-11T18:06:37.476" v="8749" actId="20577"/>
          <ac:spMkLst>
            <pc:docMk/>
            <pc:sldMk cId="935746247" sldId="342"/>
            <ac:spMk id="7" creationId="{1C31BB25-A2ED-43AD-B7B3-4FC361DDF007}"/>
          </ac:spMkLst>
        </pc:spChg>
      </pc:sldChg>
      <pc:sldChg chg="addSp delSp modSp add mod">
        <pc:chgData name="Ting Liu" userId="5a0c20175071b093" providerId="LiveId" clId="{387FD85A-8006-4B8E-972E-A876B056E4CF}" dt="2021-08-11T18:20:41.059" v="9100"/>
        <pc:sldMkLst>
          <pc:docMk/>
          <pc:sldMk cId="1218626183" sldId="343"/>
        </pc:sldMkLst>
        <pc:spChg chg="mod">
          <ac:chgData name="Ting Liu" userId="5a0c20175071b093" providerId="LiveId" clId="{387FD85A-8006-4B8E-972E-A876B056E4CF}" dt="2021-08-11T18:09:09.890" v="8807" actId="20577"/>
          <ac:spMkLst>
            <pc:docMk/>
            <pc:sldMk cId="1218626183" sldId="343"/>
            <ac:spMk id="2" creationId="{CE90D962-9017-4618-938E-6FBD50736935}"/>
          </ac:spMkLst>
        </pc:spChg>
        <pc:spChg chg="del">
          <ac:chgData name="Ting Liu" userId="5a0c20175071b093" providerId="LiveId" clId="{387FD85A-8006-4B8E-972E-A876B056E4CF}" dt="2021-08-11T18:09:17.179" v="8809" actId="478"/>
          <ac:spMkLst>
            <pc:docMk/>
            <pc:sldMk cId="1218626183" sldId="343"/>
            <ac:spMk id="5" creationId="{BD1C0DB6-FC5C-4961-B40D-23E2540F5FF8}"/>
          </ac:spMkLst>
        </pc:spChg>
        <pc:spChg chg="del">
          <ac:chgData name="Ting Liu" userId="5a0c20175071b093" providerId="LiveId" clId="{387FD85A-8006-4B8E-972E-A876B056E4CF}" dt="2021-08-11T18:09:19.826" v="8810" actId="478"/>
          <ac:spMkLst>
            <pc:docMk/>
            <pc:sldMk cId="1218626183" sldId="343"/>
            <ac:spMk id="7" creationId="{1C31BB25-A2ED-43AD-B7B3-4FC361DDF007}"/>
          </ac:spMkLst>
        </pc:spChg>
        <pc:graphicFrameChg chg="add mod modGraphic">
          <ac:chgData name="Ting Liu" userId="5a0c20175071b093" providerId="LiveId" clId="{387FD85A-8006-4B8E-972E-A876B056E4CF}" dt="2021-08-11T18:20:41.059" v="9100"/>
          <ac:graphicFrameMkLst>
            <pc:docMk/>
            <pc:sldMk cId="1218626183" sldId="343"/>
            <ac:graphicFrameMk id="3" creationId="{0578CB2D-5055-4537-892B-45A7B11EF86B}"/>
          </ac:graphicFrameMkLst>
        </pc:graphicFrameChg>
        <pc:picChg chg="del">
          <ac:chgData name="Ting Liu" userId="5a0c20175071b093" providerId="LiveId" clId="{387FD85A-8006-4B8E-972E-A876B056E4CF}" dt="2021-08-11T18:09:11.618" v="8808" actId="478"/>
          <ac:picMkLst>
            <pc:docMk/>
            <pc:sldMk cId="1218626183" sldId="343"/>
            <ac:picMk id="4" creationId="{956648FC-1004-4522-AEBD-81049DAE5D04}"/>
          </ac:picMkLst>
        </pc:picChg>
      </pc:sldChg>
      <pc:sldChg chg="add del">
        <pc:chgData name="Ting Liu" userId="5a0c20175071b093" providerId="LiveId" clId="{387FD85A-8006-4B8E-972E-A876B056E4CF}" dt="2021-08-11T18:08:52.730" v="8751" actId="47"/>
        <pc:sldMkLst>
          <pc:docMk/>
          <pc:sldMk cId="3109911118" sldId="343"/>
        </pc:sldMkLst>
      </pc:sldChg>
    </pc:docChg>
  </pc:docChgLst>
  <pc:docChgLst>
    <pc:chgData name="Ting Liu" userId="5a0c20175071b093" providerId="LiveId" clId="{5A48AE8B-77BF-48FB-AE9F-7FDAF0366D25}"/>
    <pc:docChg chg="undo custSel addSld delSld modSld">
      <pc:chgData name="Ting Liu" userId="5a0c20175071b093" providerId="LiveId" clId="{5A48AE8B-77BF-48FB-AE9F-7FDAF0366D25}" dt="2022-08-09T05:15:55.509" v="1224" actId="12"/>
      <pc:docMkLst>
        <pc:docMk/>
      </pc:docMkLst>
      <pc:sldChg chg="del">
        <pc:chgData name="Ting Liu" userId="5a0c20175071b093" providerId="LiveId" clId="{5A48AE8B-77BF-48FB-AE9F-7FDAF0366D25}" dt="2022-08-09T04:49:48.872" v="0" actId="47"/>
        <pc:sldMkLst>
          <pc:docMk/>
          <pc:sldMk cId="4258099537" sldId="396"/>
        </pc:sldMkLst>
      </pc:sldChg>
      <pc:sldChg chg="del">
        <pc:chgData name="Ting Liu" userId="5a0c20175071b093" providerId="LiveId" clId="{5A48AE8B-77BF-48FB-AE9F-7FDAF0366D25}" dt="2022-08-09T04:49:49.532" v="1" actId="47"/>
        <pc:sldMkLst>
          <pc:docMk/>
          <pc:sldMk cId="2344040602" sldId="397"/>
        </pc:sldMkLst>
      </pc:sldChg>
      <pc:sldChg chg="del">
        <pc:chgData name="Ting Liu" userId="5a0c20175071b093" providerId="LiveId" clId="{5A48AE8B-77BF-48FB-AE9F-7FDAF0366D25}" dt="2022-08-09T04:49:49.957" v="2" actId="47"/>
        <pc:sldMkLst>
          <pc:docMk/>
          <pc:sldMk cId="211072518" sldId="398"/>
        </pc:sldMkLst>
      </pc:sldChg>
      <pc:sldChg chg="addSp delSp modSp mod">
        <pc:chgData name="Ting Liu" userId="5a0c20175071b093" providerId="LiveId" clId="{5A48AE8B-77BF-48FB-AE9F-7FDAF0366D25}" dt="2022-08-09T04:55:40.364" v="613" actId="12"/>
        <pc:sldMkLst>
          <pc:docMk/>
          <pc:sldMk cId="3967316078" sldId="399"/>
        </pc:sldMkLst>
        <pc:spChg chg="add mod">
          <ac:chgData name="Ting Liu" userId="5a0c20175071b093" providerId="LiveId" clId="{5A48AE8B-77BF-48FB-AE9F-7FDAF0366D25}" dt="2022-08-09T04:55:40.364" v="613" actId="12"/>
          <ac:spMkLst>
            <pc:docMk/>
            <pc:sldMk cId="3967316078" sldId="399"/>
            <ac:spMk id="5" creationId="{5DF5DC62-21EC-BB39-F687-0D6E12757139}"/>
          </ac:spMkLst>
        </pc:spChg>
        <pc:spChg chg="mod">
          <ac:chgData name="Ting Liu" userId="5a0c20175071b093" providerId="LiveId" clId="{5A48AE8B-77BF-48FB-AE9F-7FDAF0366D25}" dt="2022-08-09T04:52:34.034" v="237" actId="20577"/>
          <ac:spMkLst>
            <pc:docMk/>
            <pc:sldMk cId="3967316078" sldId="399"/>
            <ac:spMk id="6" creationId="{9080ACCC-33BA-08C8-F4A8-C7C3E98CF13C}"/>
          </ac:spMkLst>
        </pc:spChg>
        <pc:spChg chg="mod">
          <ac:chgData name="Ting Liu" userId="5a0c20175071b093" providerId="LiveId" clId="{5A48AE8B-77BF-48FB-AE9F-7FDAF0366D25}" dt="2022-08-09T04:51:51.830" v="167" actId="1076"/>
          <ac:spMkLst>
            <pc:docMk/>
            <pc:sldMk cId="3967316078" sldId="399"/>
            <ac:spMk id="9" creationId="{00000000-0000-0000-0000-000000000000}"/>
          </ac:spMkLst>
        </pc:spChg>
        <pc:picChg chg="add mod">
          <ac:chgData name="Ting Liu" userId="5a0c20175071b093" providerId="LiveId" clId="{5A48AE8B-77BF-48FB-AE9F-7FDAF0366D25}" dt="2022-08-09T04:52:44.992" v="240" actId="1076"/>
          <ac:picMkLst>
            <pc:docMk/>
            <pc:sldMk cId="3967316078" sldId="399"/>
            <ac:picMk id="3" creationId="{BA4FB102-BE12-AD50-4632-63561BADBB7E}"/>
          </ac:picMkLst>
        </pc:picChg>
        <pc:picChg chg="del mod">
          <ac:chgData name="Ting Liu" userId="5a0c20175071b093" providerId="LiveId" clId="{5A48AE8B-77BF-48FB-AE9F-7FDAF0366D25}" dt="2022-08-09T04:49:51.479" v="4" actId="478"/>
          <ac:picMkLst>
            <pc:docMk/>
            <pc:sldMk cId="3967316078" sldId="399"/>
            <ac:picMk id="4" creationId="{0C5270D3-710D-BB5C-F6D6-3E8ED140E923}"/>
          </ac:picMkLst>
        </pc:picChg>
      </pc:sldChg>
      <pc:sldChg chg="addSp delSp modSp add mod">
        <pc:chgData name="Ting Liu" userId="5a0c20175071b093" providerId="LiveId" clId="{5A48AE8B-77BF-48FB-AE9F-7FDAF0366D25}" dt="2022-08-09T05:03:06.521" v="852" actId="1076"/>
        <pc:sldMkLst>
          <pc:docMk/>
          <pc:sldMk cId="1333112765" sldId="400"/>
        </pc:sldMkLst>
        <pc:spChg chg="del">
          <ac:chgData name="Ting Liu" userId="5a0c20175071b093" providerId="LiveId" clId="{5A48AE8B-77BF-48FB-AE9F-7FDAF0366D25}" dt="2022-08-09T04:56:56.503" v="616" actId="478"/>
          <ac:spMkLst>
            <pc:docMk/>
            <pc:sldMk cId="1333112765" sldId="400"/>
            <ac:spMk id="5" creationId="{5DF5DC62-21EC-BB39-F687-0D6E12757139}"/>
          </ac:spMkLst>
        </pc:spChg>
        <pc:spChg chg="del">
          <ac:chgData name="Ting Liu" userId="5a0c20175071b093" providerId="LiveId" clId="{5A48AE8B-77BF-48FB-AE9F-7FDAF0366D25}" dt="2022-08-09T04:56:57.972" v="617" actId="478"/>
          <ac:spMkLst>
            <pc:docMk/>
            <pc:sldMk cId="1333112765" sldId="400"/>
            <ac:spMk id="6" creationId="{9080ACCC-33BA-08C8-F4A8-C7C3E98CF13C}"/>
          </ac:spMkLst>
        </pc:spChg>
        <pc:spChg chg="mod">
          <ac:chgData name="Ting Liu" userId="5a0c20175071b093" providerId="LiveId" clId="{5A48AE8B-77BF-48FB-AE9F-7FDAF0366D25}" dt="2022-08-09T04:58:13.978" v="670" actId="20577"/>
          <ac:spMkLst>
            <pc:docMk/>
            <pc:sldMk cId="1333112765" sldId="400"/>
            <ac:spMk id="9" creationId="{00000000-0000-0000-0000-000000000000}"/>
          </ac:spMkLst>
        </pc:spChg>
        <pc:picChg chg="add del mod">
          <ac:chgData name="Ting Liu" userId="5a0c20175071b093" providerId="LiveId" clId="{5A48AE8B-77BF-48FB-AE9F-7FDAF0366D25}" dt="2022-08-09T04:57:30.471" v="622" actId="478"/>
          <ac:picMkLst>
            <pc:docMk/>
            <pc:sldMk cId="1333112765" sldId="400"/>
            <ac:picMk id="2" creationId="{EC8856CB-A8BE-6BE7-C4F8-CBD4C2C0B101}"/>
          </ac:picMkLst>
        </pc:picChg>
        <pc:picChg chg="del">
          <ac:chgData name="Ting Liu" userId="5a0c20175071b093" providerId="LiveId" clId="{5A48AE8B-77BF-48FB-AE9F-7FDAF0366D25}" dt="2022-08-09T04:56:54.725" v="615" actId="478"/>
          <ac:picMkLst>
            <pc:docMk/>
            <pc:sldMk cId="1333112765" sldId="400"/>
            <ac:picMk id="3" creationId="{BA4FB102-BE12-AD50-4632-63561BADBB7E}"/>
          </ac:picMkLst>
        </pc:picChg>
        <pc:picChg chg="add mod">
          <ac:chgData name="Ting Liu" userId="5a0c20175071b093" providerId="LiveId" clId="{5A48AE8B-77BF-48FB-AE9F-7FDAF0366D25}" dt="2022-08-09T04:58:02.661" v="632" actId="1076"/>
          <ac:picMkLst>
            <pc:docMk/>
            <pc:sldMk cId="1333112765" sldId="400"/>
            <ac:picMk id="4" creationId="{B5BC6493-A772-7895-A876-B5010567DA36}"/>
          </ac:picMkLst>
        </pc:picChg>
        <pc:picChg chg="add del mod">
          <ac:chgData name="Ting Liu" userId="5a0c20175071b093" providerId="LiveId" clId="{5A48AE8B-77BF-48FB-AE9F-7FDAF0366D25}" dt="2022-08-09T05:00:37.427" v="848" actId="478"/>
          <ac:picMkLst>
            <pc:docMk/>
            <pc:sldMk cId="1333112765" sldId="400"/>
            <ac:picMk id="7" creationId="{AAE067E6-2104-67E0-5A0C-8E598F0C0491}"/>
          </ac:picMkLst>
        </pc:picChg>
        <pc:picChg chg="add mod">
          <ac:chgData name="Ting Liu" userId="5a0c20175071b093" providerId="LiveId" clId="{5A48AE8B-77BF-48FB-AE9F-7FDAF0366D25}" dt="2022-08-09T05:03:06.521" v="852" actId="1076"/>
          <ac:picMkLst>
            <pc:docMk/>
            <pc:sldMk cId="1333112765" sldId="400"/>
            <ac:picMk id="8" creationId="{AB26ACC3-7391-0601-7B27-FFE53737F2D2}"/>
          </ac:picMkLst>
        </pc:picChg>
      </pc:sldChg>
      <pc:sldChg chg="del">
        <pc:chgData name="Ting Liu" userId="5a0c20175071b093" providerId="LiveId" clId="{5A48AE8B-77BF-48FB-AE9F-7FDAF0366D25}" dt="2022-08-09T04:51:20.598" v="144" actId="47"/>
        <pc:sldMkLst>
          <pc:docMk/>
          <pc:sldMk cId="2265892299" sldId="400"/>
        </pc:sldMkLst>
      </pc:sldChg>
      <pc:sldChg chg="add del">
        <pc:chgData name="Ting Liu" userId="5a0c20175071b093" providerId="LiveId" clId="{5A48AE8B-77BF-48FB-AE9F-7FDAF0366D25}" dt="2022-08-09T04:52:42.570" v="239" actId="47"/>
        <pc:sldMkLst>
          <pc:docMk/>
          <pc:sldMk cId="2860155387" sldId="400"/>
        </pc:sldMkLst>
      </pc:sldChg>
      <pc:sldChg chg="addSp delSp modSp add mod">
        <pc:chgData name="Ting Liu" userId="5a0c20175071b093" providerId="LiveId" clId="{5A48AE8B-77BF-48FB-AE9F-7FDAF0366D25}" dt="2022-08-09T05:15:55.509" v="1224" actId="12"/>
        <pc:sldMkLst>
          <pc:docMk/>
          <pc:sldMk cId="3781085072" sldId="401"/>
        </pc:sldMkLst>
        <pc:spChg chg="add del mod">
          <ac:chgData name="Ting Liu" userId="5a0c20175071b093" providerId="LiveId" clId="{5A48AE8B-77BF-48FB-AE9F-7FDAF0366D25}" dt="2022-08-09T05:00:34.818" v="847" actId="478"/>
          <ac:spMkLst>
            <pc:docMk/>
            <pc:sldMk cId="3781085072" sldId="401"/>
            <ac:spMk id="2" creationId="{38AC75BC-A872-342A-D550-431C5DDF2CA3}"/>
          </ac:spMkLst>
        </pc:spChg>
        <pc:spChg chg="add mod">
          <ac:chgData name="Ting Liu" userId="5a0c20175071b093" providerId="LiveId" clId="{5A48AE8B-77BF-48FB-AE9F-7FDAF0366D25}" dt="2022-08-09T05:15:05.724" v="1189" actId="12"/>
          <ac:spMkLst>
            <pc:docMk/>
            <pc:sldMk cId="3781085072" sldId="401"/>
            <ac:spMk id="6" creationId="{956AFFAC-6814-B684-1B2C-867CE3BF15EB}"/>
          </ac:spMkLst>
        </pc:spChg>
        <pc:spChg chg="add mod">
          <ac:chgData name="Ting Liu" userId="5a0c20175071b093" providerId="LiveId" clId="{5A48AE8B-77BF-48FB-AE9F-7FDAF0366D25}" dt="2022-08-09T05:15:55.509" v="1224" actId="12"/>
          <ac:spMkLst>
            <pc:docMk/>
            <pc:sldMk cId="3781085072" sldId="401"/>
            <ac:spMk id="8" creationId="{C1B199F2-473E-CA0B-71BF-7086370F0116}"/>
          </ac:spMkLst>
        </pc:spChg>
        <pc:graphicFrameChg chg="add del mod modGraphic">
          <ac:chgData name="Ting Liu" userId="5a0c20175071b093" providerId="LiveId" clId="{5A48AE8B-77BF-48FB-AE9F-7FDAF0366D25}" dt="2022-08-09T05:03:10.960" v="856"/>
          <ac:graphicFrameMkLst>
            <pc:docMk/>
            <pc:sldMk cId="3781085072" sldId="401"/>
            <ac:graphicFrameMk id="3" creationId="{3E141309-9018-C501-22AC-43617A382F24}"/>
          </ac:graphicFrameMkLst>
        </pc:graphicFrameChg>
        <pc:picChg chg="del">
          <ac:chgData name="Ting Liu" userId="5a0c20175071b093" providerId="LiveId" clId="{5A48AE8B-77BF-48FB-AE9F-7FDAF0366D25}" dt="2022-08-09T04:58:57.281" v="672" actId="478"/>
          <ac:picMkLst>
            <pc:docMk/>
            <pc:sldMk cId="3781085072" sldId="401"/>
            <ac:picMk id="4" creationId="{B5BC6493-A772-7895-A876-B5010567DA36}"/>
          </ac:picMkLst>
        </pc:picChg>
        <pc:picChg chg="add mod">
          <ac:chgData name="Ting Liu" userId="5a0c20175071b093" providerId="LiveId" clId="{5A48AE8B-77BF-48FB-AE9F-7FDAF0366D25}" dt="2022-08-09T05:03:27.375" v="861" actId="1076"/>
          <ac:picMkLst>
            <pc:docMk/>
            <pc:sldMk cId="3781085072" sldId="401"/>
            <ac:picMk id="5" creationId="{4272559B-5F90-341B-21C6-0F702649051A}"/>
          </ac:picMkLst>
        </pc:picChg>
        <pc:picChg chg="del mod">
          <ac:chgData name="Ting Liu" userId="5a0c20175071b093" providerId="LiveId" clId="{5A48AE8B-77BF-48FB-AE9F-7FDAF0366D25}" dt="2022-08-09T05:00:33.383" v="846" actId="478"/>
          <ac:picMkLst>
            <pc:docMk/>
            <pc:sldMk cId="3781085072" sldId="401"/>
            <ac:picMk id="7" creationId="{AAE067E6-2104-67E0-5A0C-8E598F0C0491}"/>
          </ac:picMkLst>
        </pc:picChg>
      </pc:sldChg>
    </pc:docChg>
  </pc:docChgLst>
  <pc:docChgLst>
    <pc:chgData name="Ting Liu" userId="5a0c20175071b093" providerId="LiveId" clId="{1BBAC94F-9EDE-41DE-A80C-BC2F66725314}"/>
    <pc:docChg chg="custSel delSld modSld">
      <pc:chgData name="Ting Liu" userId="5a0c20175071b093" providerId="LiveId" clId="{1BBAC94F-9EDE-41DE-A80C-BC2F66725314}" dt="2021-09-08T19:02:47.779" v="143" actId="20577"/>
      <pc:docMkLst>
        <pc:docMk/>
      </pc:docMkLst>
      <pc:sldChg chg="del">
        <pc:chgData name="Ting Liu" userId="5a0c20175071b093" providerId="LiveId" clId="{1BBAC94F-9EDE-41DE-A80C-BC2F66725314}" dt="2021-09-08T19:01:54.113" v="0" actId="47"/>
        <pc:sldMkLst>
          <pc:docMk/>
          <pc:sldMk cId="1830724451" sldId="334"/>
        </pc:sldMkLst>
      </pc:sldChg>
      <pc:sldChg chg="del">
        <pc:chgData name="Ting Liu" userId="5a0c20175071b093" providerId="LiveId" clId="{1BBAC94F-9EDE-41DE-A80C-BC2F66725314}" dt="2021-09-08T19:01:54.233" v="1" actId="47"/>
        <pc:sldMkLst>
          <pc:docMk/>
          <pc:sldMk cId="374344324" sldId="339"/>
        </pc:sldMkLst>
      </pc:sldChg>
      <pc:sldChg chg="del">
        <pc:chgData name="Ting Liu" userId="5a0c20175071b093" providerId="LiveId" clId="{1BBAC94F-9EDE-41DE-A80C-BC2F66725314}" dt="2021-09-08T19:01:54.355" v="2" actId="47"/>
        <pc:sldMkLst>
          <pc:docMk/>
          <pc:sldMk cId="3103787627" sldId="340"/>
        </pc:sldMkLst>
      </pc:sldChg>
      <pc:sldChg chg="del">
        <pc:chgData name="Ting Liu" userId="5a0c20175071b093" providerId="LiveId" clId="{1BBAC94F-9EDE-41DE-A80C-BC2F66725314}" dt="2021-09-08T19:01:54.515" v="3" actId="47"/>
        <pc:sldMkLst>
          <pc:docMk/>
          <pc:sldMk cId="840606708" sldId="341"/>
        </pc:sldMkLst>
      </pc:sldChg>
      <pc:sldChg chg="del">
        <pc:chgData name="Ting Liu" userId="5a0c20175071b093" providerId="LiveId" clId="{1BBAC94F-9EDE-41DE-A80C-BC2F66725314}" dt="2021-09-08T19:01:54.964" v="4" actId="47"/>
        <pc:sldMkLst>
          <pc:docMk/>
          <pc:sldMk cId="1218626183" sldId="343"/>
        </pc:sldMkLst>
      </pc:sldChg>
    </pc:docChg>
  </pc:docChgLst>
  <pc:docChgLst>
    <pc:chgData name="Ting Liu" userId="5a0c20175071b093" providerId="LiveId" clId="{6AB3477E-88C2-4876-843B-3BBEC142E205}"/>
    <pc:docChg chg="undo custSel modSld sldOrd">
      <pc:chgData name="Ting Liu" userId="5a0c20175071b093" providerId="LiveId" clId="{6AB3477E-88C2-4876-843B-3BBEC142E205}" dt="2024-04-02T21:55:58.590" v="205" actId="207"/>
      <pc:docMkLst>
        <pc:docMk/>
      </pc:docMkLst>
      <pc:sldChg chg="addSp delSp mod ord">
        <pc:chgData name="Ting Liu" userId="5a0c20175071b093" providerId="LiveId" clId="{6AB3477E-88C2-4876-843B-3BBEC142E205}" dt="2024-03-27T21:55:57.972" v="5" actId="478"/>
        <pc:sldMkLst>
          <pc:docMk/>
          <pc:sldMk cId="3952242899" sldId="424"/>
        </pc:sldMkLst>
        <pc:spChg chg="add del">
          <ac:chgData name="Ting Liu" userId="5a0c20175071b093" providerId="LiveId" clId="{6AB3477E-88C2-4876-843B-3BBEC142E205}" dt="2024-03-27T21:55:57.972" v="5" actId="478"/>
          <ac:spMkLst>
            <pc:docMk/>
            <pc:sldMk cId="3952242899" sldId="424"/>
            <ac:spMk id="21" creationId="{EF176488-04A6-B4C0-39E7-9B7ADDEACD0E}"/>
          </ac:spMkLst>
        </pc:spChg>
        <pc:picChg chg="add del">
          <ac:chgData name="Ting Liu" userId="5a0c20175071b093" providerId="LiveId" clId="{6AB3477E-88C2-4876-843B-3BBEC142E205}" dt="2024-03-27T21:55:57.550" v="4" actId="478"/>
          <ac:picMkLst>
            <pc:docMk/>
            <pc:sldMk cId="3952242899" sldId="424"/>
            <ac:picMk id="4" creationId="{EFB91531-F398-9096-8326-9DC7FCB7FEA2}"/>
          </ac:picMkLst>
        </pc:picChg>
      </pc:sldChg>
      <pc:sldChg chg="addSp delSp modSp mod ord">
        <pc:chgData name="Ting Liu" userId="5a0c20175071b093" providerId="LiveId" clId="{6AB3477E-88C2-4876-843B-3BBEC142E205}" dt="2024-04-02T21:55:58.590" v="205" actId="207"/>
        <pc:sldMkLst>
          <pc:docMk/>
          <pc:sldMk cId="1952285689" sldId="425"/>
        </pc:sldMkLst>
        <pc:spChg chg="del">
          <ac:chgData name="Ting Liu" userId="5a0c20175071b093" providerId="LiveId" clId="{6AB3477E-88C2-4876-843B-3BBEC142E205}" dt="2024-03-27T21:56:24.011" v="8" actId="478"/>
          <ac:spMkLst>
            <pc:docMk/>
            <pc:sldMk cId="1952285689" sldId="425"/>
            <ac:spMk id="21" creationId="{EF176488-04A6-B4C0-39E7-9B7ADDEACD0E}"/>
          </ac:spMkLst>
        </pc:spChg>
        <pc:graphicFrameChg chg="add mod modGraphic">
          <ac:chgData name="Ting Liu" userId="5a0c20175071b093" providerId="LiveId" clId="{6AB3477E-88C2-4876-843B-3BBEC142E205}" dt="2024-04-02T21:55:58.590" v="205" actId="207"/>
          <ac:graphicFrameMkLst>
            <pc:docMk/>
            <pc:sldMk cId="1952285689" sldId="425"/>
            <ac:graphicFrameMk id="3" creationId="{EAA565DB-6206-B388-7640-6D7EBC6D15EE}"/>
          </ac:graphicFrameMkLst>
        </pc:graphicFrameChg>
      </pc:sldChg>
    </pc:docChg>
  </pc:docChgLst>
  <pc:docChgLst>
    <pc:chgData name="Ting Liu" userId="5a0c20175071b093" providerId="LiveId" clId="{7B1929E4-D7F0-4FAC-9B9D-FEB361CD6DEF}"/>
    <pc:docChg chg="undo custSel addSld delSld modSld">
      <pc:chgData name="Ting Liu" userId="5a0c20175071b093" providerId="LiveId" clId="{7B1929E4-D7F0-4FAC-9B9D-FEB361CD6DEF}" dt="2022-10-04T16:05:59.325" v="321" actId="1076"/>
      <pc:docMkLst>
        <pc:docMk/>
      </pc:docMkLst>
      <pc:sldChg chg="del">
        <pc:chgData name="Ting Liu" userId="5a0c20175071b093" providerId="LiveId" clId="{7B1929E4-D7F0-4FAC-9B9D-FEB361CD6DEF}" dt="2022-10-04T15:56:44.671" v="184" actId="47"/>
        <pc:sldMkLst>
          <pc:docMk/>
          <pc:sldMk cId="1023084898" sldId="372"/>
        </pc:sldMkLst>
      </pc:sldChg>
      <pc:sldChg chg="del">
        <pc:chgData name="Ting Liu" userId="5a0c20175071b093" providerId="LiveId" clId="{7B1929E4-D7F0-4FAC-9B9D-FEB361CD6DEF}" dt="2022-10-04T15:56:44.279" v="183" actId="47"/>
        <pc:sldMkLst>
          <pc:docMk/>
          <pc:sldMk cId="4029459752" sldId="373"/>
        </pc:sldMkLst>
      </pc:sldChg>
      <pc:sldChg chg="del">
        <pc:chgData name="Ting Liu" userId="5a0c20175071b093" providerId="LiveId" clId="{7B1929E4-D7F0-4FAC-9B9D-FEB361CD6DEF}" dt="2022-10-04T15:56:43.807" v="182" actId="47"/>
        <pc:sldMkLst>
          <pc:docMk/>
          <pc:sldMk cId="3244472759" sldId="374"/>
        </pc:sldMkLst>
      </pc:sldChg>
      <pc:sldChg chg="del">
        <pc:chgData name="Ting Liu" userId="5a0c20175071b093" providerId="LiveId" clId="{7B1929E4-D7F0-4FAC-9B9D-FEB361CD6DEF}" dt="2022-10-04T15:56:43.529" v="181" actId="47"/>
        <pc:sldMkLst>
          <pc:docMk/>
          <pc:sldMk cId="3967316078" sldId="399"/>
        </pc:sldMkLst>
      </pc:sldChg>
      <pc:sldChg chg="del">
        <pc:chgData name="Ting Liu" userId="5a0c20175071b093" providerId="LiveId" clId="{7B1929E4-D7F0-4FAC-9B9D-FEB361CD6DEF}" dt="2022-10-04T15:56:47.052" v="186" actId="47"/>
        <pc:sldMkLst>
          <pc:docMk/>
          <pc:sldMk cId="4257869260" sldId="402"/>
        </pc:sldMkLst>
      </pc:sldChg>
      <pc:sldChg chg="modSp del mod">
        <pc:chgData name="Ting Liu" userId="5a0c20175071b093" providerId="LiveId" clId="{7B1929E4-D7F0-4FAC-9B9D-FEB361CD6DEF}" dt="2022-10-04T15:56:45.254" v="185" actId="47"/>
        <pc:sldMkLst>
          <pc:docMk/>
          <pc:sldMk cId="3942249518" sldId="403"/>
        </pc:sldMkLst>
        <pc:graphicFrameChg chg="mod modGraphic">
          <ac:chgData name="Ting Liu" userId="5a0c20175071b093" providerId="LiveId" clId="{7B1929E4-D7F0-4FAC-9B9D-FEB361CD6DEF}" dt="2022-09-23T18:51:16.135" v="90" actId="20577"/>
          <ac:graphicFrameMkLst>
            <pc:docMk/>
            <pc:sldMk cId="3942249518" sldId="403"/>
            <ac:graphicFrameMk id="4" creationId="{C2F521D0-21A2-9D71-1E01-72E54CCF3FCA}"/>
          </ac:graphicFrameMkLst>
        </pc:graphicFrameChg>
      </pc:sldChg>
      <pc:sldChg chg="delSp modSp del mod">
        <pc:chgData name="Ting Liu" userId="5a0c20175071b093" providerId="LiveId" clId="{7B1929E4-D7F0-4FAC-9B9D-FEB361CD6DEF}" dt="2022-10-04T15:56:38.823" v="178" actId="47"/>
        <pc:sldMkLst>
          <pc:docMk/>
          <pc:sldMk cId="284752424" sldId="404"/>
        </pc:sldMkLst>
        <pc:spChg chg="mod">
          <ac:chgData name="Ting Liu" userId="5a0c20175071b093" providerId="LiveId" clId="{7B1929E4-D7F0-4FAC-9B9D-FEB361CD6DEF}" dt="2022-10-04T15:56:17.715" v="176" actId="20577"/>
          <ac:spMkLst>
            <pc:docMk/>
            <pc:sldMk cId="284752424" sldId="404"/>
            <ac:spMk id="9" creationId="{00000000-0000-0000-0000-000000000000}"/>
          </ac:spMkLst>
        </pc:spChg>
        <pc:picChg chg="del">
          <ac:chgData name="Ting Liu" userId="5a0c20175071b093" providerId="LiveId" clId="{7B1929E4-D7F0-4FAC-9B9D-FEB361CD6DEF}" dt="2022-10-04T15:56:06.117" v="164" actId="478"/>
          <ac:picMkLst>
            <pc:docMk/>
            <pc:sldMk cId="284752424" sldId="404"/>
            <ac:picMk id="3" creationId="{DFF83C51-F75D-EDA1-9BE8-430EE71184F2}"/>
          </ac:picMkLst>
        </pc:picChg>
      </pc:sldChg>
      <pc:sldChg chg="add del">
        <pc:chgData name="Ting Liu" userId="5a0c20175071b093" providerId="LiveId" clId="{7B1929E4-D7F0-4FAC-9B9D-FEB361CD6DEF}" dt="2022-10-04T15:56:40.371" v="180" actId="47"/>
        <pc:sldMkLst>
          <pc:docMk/>
          <pc:sldMk cId="3301889831" sldId="405"/>
        </pc:sldMkLst>
      </pc:sldChg>
      <pc:sldChg chg="addSp delSp modSp add mod">
        <pc:chgData name="Ting Liu" userId="5a0c20175071b093" providerId="LiveId" clId="{7B1929E4-D7F0-4FAC-9B9D-FEB361CD6DEF}" dt="2022-10-04T16:05:59.325" v="321" actId="1076"/>
        <pc:sldMkLst>
          <pc:docMk/>
          <pc:sldMk cId="4030789431" sldId="406"/>
        </pc:sldMkLst>
        <pc:spChg chg="add mod">
          <ac:chgData name="Ting Liu" userId="5a0c20175071b093" providerId="LiveId" clId="{7B1929E4-D7F0-4FAC-9B9D-FEB361CD6DEF}" dt="2022-10-04T16:05:59.325" v="321" actId="1076"/>
          <ac:spMkLst>
            <pc:docMk/>
            <pc:sldMk cId="4030789431" sldId="406"/>
            <ac:spMk id="8" creationId="{2C086A83-5EBB-963F-5ED1-4BB7459BAC55}"/>
          </ac:spMkLst>
        </pc:spChg>
        <pc:spChg chg="mod">
          <ac:chgData name="Ting Liu" userId="5a0c20175071b093" providerId="LiveId" clId="{7B1929E4-D7F0-4FAC-9B9D-FEB361CD6DEF}" dt="2022-10-04T15:58:35.237" v="231" actId="20577"/>
          <ac:spMkLst>
            <pc:docMk/>
            <pc:sldMk cId="4030789431" sldId="406"/>
            <ac:spMk id="9" creationId="{00000000-0000-0000-0000-000000000000}"/>
          </ac:spMkLst>
        </pc:spChg>
        <pc:spChg chg="add mod">
          <ac:chgData name="Ting Liu" userId="5a0c20175071b093" providerId="LiveId" clId="{7B1929E4-D7F0-4FAC-9B9D-FEB361CD6DEF}" dt="2022-10-04T16:05:19.657" v="280" actId="14100"/>
          <ac:spMkLst>
            <pc:docMk/>
            <pc:sldMk cId="4030789431" sldId="406"/>
            <ac:spMk id="10" creationId="{3671099B-8813-A95A-1539-915B3343F545}"/>
          </ac:spMkLst>
        </pc:spChg>
        <pc:picChg chg="add del mod">
          <ac:chgData name="Ting Liu" userId="5a0c20175071b093" providerId="LiveId" clId="{7B1929E4-D7F0-4FAC-9B9D-FEB361CD6DEF}" dt="2022-10-04T15:58:24.318" v="213" actId="478"/>
          <ac:picMkLst>
            <pc:docMk/>
            <pc:sldMk cId="4030789431" sldId="406"/>
            <ac:picMk id="3" creationId="{2EAB4163-82C4-E695-FEF5-6E067990D0FD}"/>
          </ac:picMkLst>
        </pc:picChg>
        <pc:picChg chg="add mod">
          <ac:chgData name="Ting Liu" userId="5a0c20175071b093" providerId="LiveId" clId="{7B1929E4-D7F0-4FAC-9B9D-FEB361CD6DEF}" dt="2022-10-04T15:59:01.461" v="236" actId="14100"/>
          <ac:picMkLst>
            <pc:docMk/>
            <pc:sldMk cId="4030789431" sldId="406"/>
            <ac:picMk id="5" creationId="{48DC9F23-BC2E-27B2-D7F4-241092BEA36E}"/>
          </ac:picMkLst>
        </pc:picChg>
        <pc:picChg chg="add mod">
          <ac:chgData name="Ting Liu" userId="5a0c20175071b093" providerId="LiveId" clId="{7B1929E4-D7F0-4FAC-9B9D-FEB361CD6DEF}" dt="2022-10-04T15:59:37.009" v="240" actId="1076"/>
          <ac:picMkLst>
            <pc:docMk/>
            <pc:sldMk cId="4030789431" sldId="406"/>
            <ac:picMk id="7" creationId="{6EC55CC7-21D5-4483-8D74-55F55561CDEA}"/>
          </ac:picMkLst>
        </pc:picChg>
      </pc:sldChg>
      <pc:sldChg chg="add">
        <pc:chgData name="Ting Liu" userId="5a0c20175071b093" providerId="LiveId" clId="{7B1929E4-D7F0-4FAC-9B9D-FEB361CD6DEF}" dt="2022-10-04T15:58:06.825" v="212"/>
        <pc:sldMkLst>
          <pc:docMk/>
          <pc:sldMk cId="642648607" sldId="407"/>
        </pc:sldMkLst>
      </pc:sldChg>
    </pc:docChg>
  </pc:docChgLst>
  <pc:docChgLst>
    <pc:chgData name="Ting Liu" userId="5a0c20175071b093" providerId="LiveId" clId="{81454881-FE9F-45DB-A057-F4D815F49ADA}"/>
    <pc:docChg chg="undo custSel addSld delSld modSld">
      <pc:chgData name="Ting Liu" userId="5a0c20175071b093" providerId="LiveId" clId="{81454881-FE9F-45DB-A057-F4D815F49ADA}" dt="2023-04-27T19:00:22.353" v="4232" actId="20577"/>
      <pc:docMkLst>
        <pc:docMk/>
      </pc:docMkLst>
      <pc:sldChg chg="del">
        <pc:chgData name="Ting Liu" userId="5a0c20175071b093" providerId="LiveId" clId="{81454881-FE9F-45DB-A057-F4D815F49ADA}" dt="2023-04-27T18:43:32.380" v="2293" actId="47"/>
        <pc:sldMkLst>
          <pc:docMk/>
          <pc:sldMk cId="3244472759" sldId="374"/>
        </pc:sldMkLst>
      </pc:sldChg>
      <pc:sldChg chg="del">
        <pc:chgData name="Ting Liu" userId="5a0c20175071b093" providerId="LiveId" clId="{81454881-FE9F-45DB-A057-F4D815F49ADA}" dt="2023-04-27T18:43:32.847" v="2295" actId="47"/>
        <pc:sldMkLst>
          <pc:docMk/>
          <pc:sldMk cId="642648607" sldId="407"/>
        </pc:sldMkLst>
      </pc:sldChg>
      <pc:sldChg chg="del">
        <pc:chgData name="Ting Liu" userId="5a0c20175071b093" providerId="LiveId" clId="{81454881-FE9F-45DB-A057-F4D815F49ADA}" dt="2023-04-27T18:43:32.648" v="2294" actId="47"/>
        <pc:sldMkLst>
          <pc:docMk/>
          <pc:sldMk cId="4199157273" sldId="409"/>
        </pc:sldMkLst>
      </pc:sldChg>
      <pc:sldChg chg="del">
        <pc:chgData name="Ting Liu" userId="5a0c20175071b093" providerId="LiveId" clId="{81454881-FE9F-45DB-A057-F4D815F49ADA}" dt="2023-04-27T18:43:31.027" v="2287" actId="47"/>
        <pc:sldMkLst>
          <pc:docMk/>
          <pc:sldMk cId="1058328718" sldId="410"/>
        </pc:sldMkLst>
      </pc:sldChg>
      <pc:sldChg chg="del">
        <pc:chgData name="Ting Liu" userId="5a0c20175071b093" providerId="LiveId" clId="{81454881-FE9F-45DB-A057-F4D815F49ADA}" dt="2023-04-27T18:43:31.249" v="2288" actId="47"/>
        <pc:sldMkLst>
          <pc:docMk/>
          <pc:sldMk cId="1205504562" sldId="411"/>
        </pc:sldMkLst>
      </pc:sldChg>
      <pc:sldChg chg="del">
        <pc:chgData name="Ting Liu" userId="5a0c20175071b093" providerId="LiveId" clId="{81454881-FE9F-45DB-A057-F4D815F49ADA}" dt="2023-04-27T18:43:31.632" v="2290" actId="47"/>
        <pc:sldMkLst>
          <pc:docMk/>
          <pc:sldMk cId="1949632799" sldId="412"/>
        </pc:sldMkLst>
      </pc:sldChg>
      <pc:sldChg chg="del">
        <pc:chgData name="Ting Liu" userId="5a0c20175071b093" providerId="LiveId" clId="{81454881-FE9F-45DB-A057-F4D815F49ADA}" dt="2023-04-27T18:43:31.440" v="2289" actId="47"/>
        <pc:sldMkLst>
          <pc:docMk/>
          <pc:sldMk cId="753853358" sldId="413"/>
        </pc:sldMkLst>
      </pc:sldChg>
      <pc:sldChg chg="del">
        <pc:chgData name="Ting Liu" userId="5a0c20175071b093" providerId="LiveId" clId="{81454881-FE9F-45DB-A057-F4D815F49ADA}" dt="2023-04-27T18:43:31.967" v="2291" actId="47"/>
        <pc:sldMkLst>
          <pc:docMk/>
          <pc:sldMk cId="1419380210" sldId="414"/>
        </pc:sldMkLst>
      </pc:sldChg>
      <pc:sldChg chg="del">
        <pc:chgData name="Ting Liu" userId="5a0c20175071b093" providerId="LiveId" clId="{81454881-FE9F-45DB-A057-F4D815F49ADA}" dt="2023-04-27T18:43:32.172" v="2292" actId="47"/>
        <pc:sldMkLst>
          <pc:docMk/>
          <pc:sldMk cId="2821551138" sldId="415"/>
        </pc:sldMkLst>
      </pc:sldChg>
      <pc:sldChg chg="addSp delSp modSp mod">
        <pc:chgData name="Ting Liu" userId="5a0c20175071b093" providerId="LiveId" clId="{81454881-FE9F-45DB-A057-F4D815F49ADA}" dt="2023-04-27T18:27:08.859" v="1281" actId="20577"/>
        <pc:sldMkLst>
          <pc:docMk/>
          <pc:sldMk cId="748936843" sldId="416"/>
        </pc:sldMkLst>
        <pc:spChg chg="mod">
          <ac:chgData name="Ting Liu" userId="5a0c20175071b093" providerId="LiveId" clId="{81454881-FE9F-45DB-A057-F4D815F49ADA}" dt="2023-04-27T18:08:43.327" v="317" actId="20577"/>
          <ac:spMkLst>
            <pc:docMk/>
            <pc:sldMk cId="748936843" sldId="416"/>
            <ac:spMk id="2" creationId="{FCF1816E-93A8-4871-A30B-22AB775DBCDA}"/>
          </ac:spMkLst>
        </pc:spChg>
        <pc:spChg chg="del">
          <ac:chgData name="Ting Liu" userId="5a0c20175071b093" providerId="LiveId" clId="{81454881-FE9F-45DB-A057-F4D815F49ADA}" dt="2023-04-27T18:08:30.823" v="304" actId="478"/>
          <ac:spMkLst>
            <pc:docMk/>
            <pc:sldMk cId="748936843" sldId="416"/>
            <ac:spMk id="4" creationId="{C708FAF3-EB83-324E-205F-F04F55E6DA9E}"/>
          </ac:spMkLst>
        </pc:spChg>
        <pc:spChg chg="del">
          <ac:chgData name="Ting Liu" userId="5a0c20175071b093" providerId="LiveId" clId="{81454881-FE9F-45DB-A057-F4D815F49ADA}" dt="2023-04-27T18:08:30.823" v="304" actId="478"/>
          <ac:spMkLst>
            <pc:docMk/>
            <pc:sldMk cId="748936843" sldId="416"/>
            <ac:spMk id="6" creationId="{B9851731-6A11-DF0B-E5D7-E3DEAF84998D}"/>
          </ac:spMkLst>
        </pc:spChg>
        <pc:spChg chg="del">
          <ac:chgData name="Ting Liu" userId="5a0c20175071b093" providerId="LiveId" clId="{81454881-FE9F-45DB-A057-F4D815F49ADA}" dt="2023-04-27T18:08:30.823" v="304" actId="478"/>
          <ac:spMkLst>
            <pc:docMk/>
            <pc:sldMk cId="748936843" sldId="416"/>
            <ac:spMk id="9" creationId="{5FE489FB-301A-D81C-AC74-3D5A8A4CCD3B}"/>
          </ac:spMkLst>
        </pc:spChg>
        <pc:spChg chg="del">
          <ac:chgData name="Ting Liu" userId="5a0c20175071b093" providerId="LiveId" clId="{81454881-FE9F-45DB-A057-F4D815F49ADA}" dt="2023-04-27T18:08:30.823" v="304" actId="478"/>
          <ac:spMkLst>
            <pc:docMk/>
            <pc:sldMk cId="748936843" sldId="416"/>
            <ac:spMk id="10" creationId="{65A91C79-E6A5-46FD-93CF-4C7C59CA179F}"/>
          </ac:spMkLst>
        </pc:spChg>
        <pc:spChg chg="del">
          <ac:chgData name="Ting Liu" userId="5a0c20175071b093" providerId="LiveId" clId="{81454881-FE9F-45DB-A057-F4D815F49ADA}" dt="2023-04-27T18:08:35.046" v="307" actId="478"/>
          <ac:spMkLst>
            <pc:docMk/>
            <pc:sldMk cId="748936843" sldId="416"/>
            <ac:spMk id="11" creationId="{FAC5186B-6321-4FD2-83A4-4764B7D38C1B}"/>
          </ac:spMkLst>
        </pc:spChg>
        <pc:spChg chg="del">
          <ac:chgData name="Ting Liu" userId="5a0c20175071b093" providerId="LiveId" clId="{81454881-FE9F-45DB-A057-F4D815F49ADA}" dt="2023-04-27T18:08:40.663" v="310" actId="478"/>
          <ac:spMkLst>
            <pc:docMk/>
            <pc:sldMk cId="748936843" sldId="416"/>
            <ac:spMk id="12" creationId="{65974BA5-E959-4EC3-9B3D-7365FD23A902}"/>
          </ac:spMkLst>
        </pc:spChg>
        <pc:spChg chg="del">
          <ac:chgData name="Ting Liu" userId="5a0c20175071b093" providerId="LiveId" clId="{81454881-FE9F-45DB-A057-F4D815F49ADA}" dt="2023-04-27T18:08:39.511" v="309" actId="478"/>
          <ac:spMkLst>
            <pc:docMk/>
            <pc:sldMk cId="748936843" sldId="416"/>
            <ac:spMk id="13" creationId="{30B58F94-38B7-419F-90C7-C617297578E9}"/>
          </ac:spMkLst>
        </pc:spChg>
        <pc:spChg chg="del">
          <ac:chgData name="Ting Liu" userId="5a0c20175071b093" providerId="LiveId" clId="{81454881-FE9F-45DB-A057-F4D815F49ADA}" dt="2023-04-27T18:08:30.823" v="304" actId="478"/>
          <ac:spMkLst>
            <pc:docMk/>
            <pc:sldMk cId="748936843" sldId="416"/>
            <ac:spMk id="14" creationId="{6153A3E2-7B38-DA48-2652-3D18B29C5334}"/>
          </ac:spMkLst>
        </pc:spChg>
        <pc:spChg chg="del">
          <ac:chgData name="Ting Liu" userId="5a0c20175071b093" providerId="LiveId" clId="{81454881-FE9F-45DB-A057-F4D815F49ADA}" dt="2023-04-27T18:08:38.031" v="308" actId="478"/>
          <ac:spMkLst>
            <pc:docMk/>
            <pc:sldMk cId="748936843" sldId="416"/>
            <ac:spMk id="15" creationId="{AA2EA743-1048-4C7A-B685-377E979ECE95}"/>
          </ac:spMkLst>
        </pc:spChg>
        <pc:spChg chg="del">
          <ac:chgData name="Ting Liu" userId="5a0c20175071b093" providerId="LiveId" clId="{81454881-FE9F-45DB-A057-F4D815F49ADA}" dt="2023-04-27T18:08:41.319" v="311" actId="478"/>
          <ac:spMkLst>
            <pc:docMk/>
            <pc:sldMk cId="748936843" sldId="416"/>
            <ac:spMk id="16" creationId="{B53BFA54-7B9B-44E5-9181-2D92183D8887}"/>
          </ac:spMkLst>
        </pc:spChg>
        <pc:spChg chg="del">
          <ac:chgData name="Ting Liu" userId="5a0c20175071b093" providerId="LiveId" clId="{81454881-FE9F-45DB-A057-F4D815F49ADA}" dt="2023-04-27T18:08:30.823" v="304" actId="478"/>
          <ac:spMkLst>
            <pc:docMk/>
            <pc:sldMk cId="748936843" sldId="416"/>
            <ac:spMk id="17" creationId="{40DAEE4D-8F00-7EE5-6DAF-83D843174EC7}"/>
          </ac:spMkLst>
        </pc:spChg>
        <pc:spChg chg="del">
          <ac:chgData name="Ting Liu" userId="5a0c20175071b093" providerId="LiveId" clId="{81454881-FE9F-45DB-A057-F4D815F49ADA}" dt="2023-04-27T18:08:33.854" v="306" actId="478"/>
          <ac:spMkLst>
            <pc:docMk/>
            <pc:sldMk cId="748936843" sldId="416"/>
            <ac:spMk id="18" creationId="{7ADAE05E-DB71-1681-79AC-F6F857DDF79A}"/>
          </ac:spMkLst>
        </pc:spChg>
        <pc:spChg chg="del">
          <ac:chgData name="Ting Liu" userId="5a0c20175071b093" providerId="LiveId" clId="{81454881-FE9F-45DB-A057-F4D815F49ADA}" dt="2023-04-27T18:08:32.599" v="305" actId="478"/>
          <ac:spMkLst>
            <pc:docMk/>
            <pc:sldMk cId="748936843" sldId="416"/>
            <ac:spMk id="19" creationId="{81875BAC-F03A-611D-32E7-BF650B4B8EF5}"/>
          </ac:spMkLst>
        </pc:spChg>
        <pc:spChg chg="add del mod">
          <ac:chgData name="Ting Liu" userId="5a0c20175071b093" providerId="LiveId" clId="{81454881-FE9F-45DB-A057-F4D815F49ADA}" dt="2023-04-27T18:12:25.271" v="445" actId="478"/>
          <ac:spMkLst>
            <pc:docMk/>
            <pc:sldMk cId="748936843" sldId="416"/>
            <ac:spMk id="20" creationId="{350195A5-4CFD-139F-5DD0-274948DE3DA8}"/>
          </ac:spMkLst>
        </pc:spChg>
        <pc:spChg chg="add mod">
          <ac:chgData name="Ting Liu" userId="5a0c20175071b093" providerId="LiveId" clId="{81454881-FE9F-45DB-A057-F4D815F49ADA}" dt="2023-04-27T18:26:40.116" v="1227" actId="20577"/>
          <ac:spMkLst>
            <pc:docMk/>
            <pc:sldMk cId="748936843" sldId="416"/>
            <ac:spMk id="21" creationId="{EF176488-04A6-B4C0-39E7-9B7ADDEACD0E}"/>
          </ac:spMkLst>
        </pc:spChg>
        <pc:spChg chg="add mod">
          <ac:chgData name="Ting Liu" userId="5a0c20175071b093" providerId="LiveId" clId="{81454881-FE9F-45DB-A057-F4D815F49ADA}" dt="2023-04-27T18:27:08.859" v="1281" actId="20577"/>
          <ac:spMkLst>
            <pc:docMk/>
            <pc:sldMk cId="748936843" sldId="416"/>
            <ac:spMk id="22" creationId="{DD0C1CB4-18FC-8617-AD81-2ED9E8B1E8B7}"/>
          </ac:spMkLst>
        </pc:spChg>
        <pc:picChg chg="del">
          <ac:chgData name="Ting Liu" userId="5a0c20175071b093" providerId="LiveId" clId="{81454881-FE9F-45DB-A057-F4D815F49ADA}" dt="2023-04-27T18:08:28.815" v="303" actId="478"/>
          <ac:picMkLst>
            <pc:docMk/>
            <pc:sldMk cId="748936843" sldId="416"/>
            <ac:picMk id="5" creationId="{5392722B-4698-483D-BB67-C84249642318}"/>
          </ac:picMkLst>
        </pc:picChg>
        <pc:cxnChg chg="del mod">
          <ac:chgData name="Ting Liu" userId="5a0c20175071b093" providerId="LiveId" clId="{81454881-FE9F-45DB-A057-F4D815F49ADA}" dt="2023-04-27T18:08:30.823" v="304" actId="478"/>
          <ac:cxnSpMkLst>
            <pc:docMk/>
            <pc:sldMk cId="748936843" sldId="416"/>
            <ac:cxnSpMk id="3" creationId="{8CA5BE31-7FC8-6F81-B508-23B86D71E108}"/>
          </ac:cxnSpMkLst>
        </pc:cxnChg>
        <pc:cxnChg chg="del">
          <ac:chgData name="Ting Liu" userId="5a0c20175071b093" providerId="LiveId" clId="{81454881-FE9F-45DB-A057-F4D815F49ADA}" dt="2023-04-27T18:08:30.823" v="304" actId="478"/>
          <ac:cxnSpMkLst>
            <pc:docMk/>
            <pc:sldMk cId="748936843" sldId="416"/>
            <ac:cxnSpMk id="7" creationId="{92F8FBC3-698C-4E85-8B27-3F653A042CC8}"/>
          </ac:cxnSpMkLst>
        </pc:cxnChg>
        <pc:cxnChg chg="del">
          <ac:chgData name="Ting Liu" userId="5a0c20175071b093" providerId="LiveId" clId="{81454881-FE9F-45DB-A057-F4D815F49ADA}" dt="2023-04-27T18:08:30.823" v="304" actId="478"/>
          <ac:cxnSpMkLst>
            <pc:docMk/>
            <pc:sldMk cId="748936843" sldId="416"/>
            <ac:cxnSpMk id="8" creationId="{B993205D-97FD-47E4-A568-34E433E402AE}"/>
          </ac:cxnSpMkLst>
        </pc:cxnChg>
      </pc:sldChg>
      <pc:sldChg chg="del">
        <pc:chgData name="Ting Liu" userId="5a0c20175071b093" providerId="LiveId" clId="{81454881-FE9F-45DB-A057-F4D815F49ADA}" dt="2023-04-27T18:43:33.039" v="2296" actId="47"/>
        <pc:sldMkLst>
          <pc:docMk/>
          <pc:sldMk cId="3347872670" sldId="417"/>
        </pc:sldMkLst>
      </pc:sldChg>
      <pc:sldChg chg="del">
        <pc:chgData name="Ting Liu" userId="5a0c20175071b093" providerId="LiveId" clId="{81454881-FE9F-45DB-A057-F4D815F49ADA}" dt="2023-04-27T18:43:33.231" v="2297" actId="47"/>
        <pc:sldMkLst>
          <pc:docMk/>
          <pc:sldMk cId="2882840486" sldId="418"/>
        </pc:sldMkLst>
      </pc:sldChg>
      <pc:sldChg chg="del">
        <pc:chgData name="Ting Liu" userId="5a0c20175071b093" providerId="LiveId" clId="{81454881-FE9F-45DB-A057-F4D815F49ADA}" dt="2023-04-27T18:43:34.050" v="2298" actId="47"/>
        <pc:sldMkLst>
          <pc:docMk/>
          <pc:sldMk cId="2764872750" sldId="419"/>
        </pc:sldMkLst>
      </pc:sldChg>
      <pc:sldChg chg="del">
        <pc:chgData name="Ting Liu" userId="5a0c20175071b093" providerId="LiveId" clId="{81454881-FE9F-45DB-A057-F4D815F49ADA}" dt="2023-04-27T18:43:34.571" v="2299" actId="47"/>
        <pc:sldMkLst>
          <pc:docMk/>
          <pc:sldMk cId="1934719641" sldId="420"/>
        </pc:sldMkLst>
      </pc:sldChg>
      <pc:sldChg chg="addSp modSp add mod">
        <pc:chgData name="Ting Liu" userId="5a0c20175071b093" providerId="LiveId" clId="{81454881-FE9F-45DB-A057-F4D815F49ADA}" dt="2023-04-27T18:43:20.583" v="2286" actId="1076"/>
        <pc:sldMkLst>
          <pc:docMk/>
          <pc:sldMk cId="4137274292" sldId="421"/>
        </pc:sldMkLst>
        <pc:spChg chg="mod">
          <ac:chgData name="Ting Liu" userId="5a0c20175071b093" providerId="LiveId" clId="{81454881-FE9F-45DB-A057-F4D815F49ADA}" dt="2023-04-27T18:35:45.758" v="1954" actId="20577"/>
          <ac:spMkLst>
            <pc:docMk/>
            <pc:sldMk cId="4137274292" sldId="421"/>
            <ac:spMk id="2" creationId="{FCF1816E-93A8-4871-A30B-22AB775DBCDA}"/>
          </ac:spMkLst>
        </pc:spChg>
        <pc:spChg chg="add mod">
          <ac:chgData name="Ting Liu" userId="5a0c20175071b093" providerId="LiveId" clId="{81454881-FE9F-45DB-A057-F4D815F49ADA}" dt="2023-04-27T18:43:15.552" v="2285" actId="14100"/>
          <ac:spMkLst>
            <pc:docMk/>
            <pc:sldMk cId="4137274292" sldId="421"/>
            <ac:spMk id="7" creationId="{D3909E37-3256-3040-49B0-8D46A3E8062E}"/>
          </ac:spMkLst>
        </pc:spChg>
        <pc:spChg chg="mod">
          <ac:chgData name="Ting Liu" userId="5a0c20175071b093" providerId="LiveId" clId="{81454881-FE9F-45DB-A057-F4D815F49ADA}" dt="2023-04-27T18:43:20.583" v="2286" actId="1076"/>
          <ac:spMkLst>
            <pc:docMk/>
            <pc:sldMk cId="4137274292" sldId="421"/>
            <ac:spMk id="21" creationId="{EF176488-04A6-B4C0-39E7-9B7ADDEACD0E}"/>
          </ac:spMkLst>
        </pc:spChg>
        <pc:picChg chg="add mod">
          <ac:chgData name="Ting Liu" userId="5a0c20175071b093" providerId="LiveId" clId="{81454881-FE9F-45DB-A057-F4D815F49ADA}" dt="2023-04-27T18:35:52.640" v="1957" actId="1076"/>
          <ac:picMkLst>
            <pc:docMk/>
            <pc:sldMk cId="4137274292" sldId="421"/>
            <ac:picMk id="4" creationId="{073EBBDA-37C2-1462-612C-5B7AB99B800E}"/>
          </ac:picMkLst>
        </pc:picChg>
        <pc:picChg chg="add mod">
          <ac:chgData name="Ting Liu" userId="5a0c20175071b093" providerId="LiveId" clId="{81454881-FE9F-45DB-A057-F4D815F49ADA}" dt="2023-04-27T18:42:36.436" v="2232" actId="14100"/>
          <ac:picMkLst>
            <pc:docMk/>
            <pc:sldMk cId="4137274292" sldId="421"/>
            <ac:picMk id="6" creationId="{6E9EF896-AF7D-24D1-4987-6E6E3E9C883F}"/>
          </ac:picMkLst>
        </pc:picChg>
      </pc:sldChg>
      <pc:sldChg chg="addSp delSp modSp add mod">
        <pc:chgData name="Ting Liu" userId="5a0c20175071b093" providerId="LiveId" clId="{81454881-FE9F-45DB-A057-F4D815F49ADA}" dt="2023-04-27T18:54:12.312" v="3317" actId="20577"/>
        <pc:sldMkLst>
          <pc:docMk/>
          <pc:sldMk cId="1590026887" sldId="422"/>
        </pc:sldMkLst>
        <pc:spChg chg="mod">
          <ac:chgData name="Ting Liu" userId="5a0c20175071b093" providerId="LiveId" clId="{81454881-FE9F-45DB-A057-F4D815F49ADA}" dt="2023-04-27T18:44:55.663" v="2360" actId="20577"/>
          <ac:spMkLst>
            <pc:docMk/>
            <pc:sldMk cId="1590026887" sldId="422"/>
            <ac:spMk id="2" creationId="{FCF1816E-93A8-4871-A30B-22AB775DBCDA}"/>
          </ac:spMkLst>
        </pc:spChg>
        <pc:spChg chg="add mod">
          <ac:chgData name="Ting Liu" userId="5a0c20175071b093" providerId="LiveId" clId="{81454881-FE9F-45DB-A057-F4D815F49ADA}" dt="2023-04-27T18:53:43.287" v="3259" actId="20577"/>
          <ac:spMkLst>
            <pc:docMk/>
            <pc:sldMk cId="1590026887" sldId="422"/>
            <ac:spMk id="3" creationId="{725DBE1A-7F95-83C4-D32B-3A4A98788527}"/>
          </ac:spMkLst>
        </pc:spChg>
        <pc:spChg chg="add mod">
          <ac:chgData name="Ting Liu" userId="5a0c20175071b093" providerId="LiveId" clId="{81454881-FE9F-45DB-A057-F4D815F49ADA}" dt="2023-04-27T18:53:48.232" v="3260" actId="1076"/>
          <ac:spMkLst>
            <pc:docMk/>
            <pc:sldMk cId="1590026887" sldId="422"/>
            <ac:spMk id="5" creationId="{10E8AB6A-17F7-7D3C-5B9E-9331AB9ECE16}"/>
          </ac:spMkLst>
        </pc:spChg>
        <pc:spChg chg="del">
          <ac:chgData name="Ting Liu" userId="5a0c20175071b093" providerId="LiveId" clId="{81454881-FE9F-45DB-A057-F4D815F49ADA}" dt="2023-04-27T18:44:09.670" v="2313" actId="478"/>
          <ac:spMkLst>
            <pc:docMk/>
            <pc:sldMk cId="1590026887" sldId="422"/>
            <ac:spMk id="7" creationId="{D3909E37-3256-3040-49B0-8D46A3E8062E}"/>
          </ac:spMkLst>
        </pc:spChg>
        <pc:spChg chg="add mod">
          <ac:chgData name="Ting Liu" userId="5a0c20175071b093" providerId="LiveId" clId="{81454881-FE9F-45DB-A057-F4D815F49ADA}" dt="2023-04-27T18:54:12.312" v="3317" actId="20577"/>
          <ac:spMkLst>
            <pc:docMk/>
            <pc:sldMk cId="1590026887" sldId="422"/>
            <ac:spMk id="8" creationId="{CCE6FBD1-56D9-F52B-0E9E-385F05E6374D}"/>
          </ac:spMkLst>
        </pc:spChg>
        <pc:spChg chg="del">
          <ac:chgData name="Ting Liu" userId="5a0c20175071b093" providerId="LiveId" clId="{81454881-FE9F-45DB-A057-F4D815F49ADA}" dt="2023-04-27T18:44:08.398" v="2312" actId="478"/>
          <ac:spMkLst>
            <pc:docMk/>
            <pc:sldMk cId="1590026887" sldId="422"/>
            <ac:spMk id="21" creationId="{EF176488-04A6-B4C0-39E7-9B7ADDEACD0E}"/>
          </ac:spMkLst>
        </pc:spChg>
        <pc:picChg chg="del">
          <ac:chgData name="Ting Liu" userId="5a0c20175071b093" providerId="LiveId" clId="{81454881-FE9F-45DB-A057-F4D815F49ADA}" dt="2023-04-27T18:44:06.039" v="2310" actId="478"/>
          <ac:picMkLst>
            <pc:docMk/>
            <pc:sldMk cId="1590026887" sldId="422"/>
            <ac:picMk id="4" creationId="{073EBBDA-37C2-1462-612C-5B7AB99B800E}"/>
          </ac:picMkLst>
        </pc:picChg>
        <pc:picChg chg="del">
          <ac:chgData name="Ting Liu" userId="5a0c20175071b093" providerId="LiveId" clId="{81454881-FE9F-45DB-A057-F4D815F49ADA}" dt="2023-04-27T18:44:06.550" v="2311" actId="478"/>
          <ac:picMkLst>
            <pc:docMk/>
            <pc:sldMk cId="1590026887" sldId="422"/>
            <ac:picMk id="6" creationId="{6E9EF896-AF7D-24D1-4987-6E6E3E9C883F}"/>
          </ac:picMkLst>
        </pc:picChg>
      </pc:sldChg>
      <pc:sldChg chg="modSp add mod">
        <pc:chgData name="Ting Liu" userId="5a0c20175071b093" providerId="LiveId" clId="{81454881-FE9F-45DB-A057-F4D815F49ADA}" dt="2023-04-27T19:00:22.353" v="4232" actId="20577"/>
        <pc:sldMkLst>
          <pc:docMk/>
          <pc:sldMk cId="3297158372" sldId="423"/>
        </pc:sldMkLst>
        <pc:spChg chg="mod">
          <ac:chgData name="Ting Liu" userId="5a0c20175071b093" providerId="LiveId" clId="{81454881-FE9F-45DB-A057-F4D815F49ADA}" dt="2023-04-27T18:54:30.792" v="3347" actId="20577"/>
          <ac:spMkLst>
            <pc:docMk/>
            <pc:sldMk cId="3297158372" sldId="423"/>
            <ac:spMk id="2" creationId="{FCF1816E-93A8-4871-A30B-22AB775DBCDA}"/>
          </ac:spMkLst>
        </pc:spChg>
        <pc:spChg chg="mod">
          <ac:chgData name="Ting Liu" userId="5a0c20175071b093" providerId="LiveId" clId="{81454881-FE9F-45DB-A057-F4D815F49ADA}" dt="2023-04-27T18:59:30.010" v="4111" actId="20577"/>
          <ac:spMkLst>
            <pc:docMk/>
            <pc:sldMk cId="3297158372" sldId="423"/>
            <ac:spMk id="21" creationId="{EF176488-04A6-B4C0-39E7-9B7ADDEACD0E}"/>
          </ac:spMkLst>
        </pc:spChg>
        <pc:spChg chg="mod">
          <ac:chgData name="Ting Liu" userId="5a0c20175071b093" providerId="LiveId" clId="{81454881-FE9F-45DB-A057-F4D815F49ADA}" dt="2023-04-27T19:00:22.353" v="4232" actId="20577"/>
          <ac:spMkLst>
            <pc:docMk/>
            <pc:sldMk cId="3297158372" sldId="423"/>
            <ac:spMk id="22" creationId="{DD0C1CB4-18FC-8617-AD81-2ED9E8B1E8B7}"/>
          </ac:spMkLst>
        </pc:spChg>
      </pc:sldChg>
    </pc:docChg>
  </pc:docChgLst>
  <pc:docChgLst>
    <pc:chgData name="Ting Liu" userId="5a0c20175071b093" providerId="LiveId" clId="{5DC16A06-43CA-4195-9989-3EF046FBC297}"/>
    <pc:docChg chg="undo custSel addSld delSld modSld">
      <pc:chgData name="Ting Liu" userId="5a0c20175071b093" providerId="LiveId" clId="{5DC16A06-43CA-4195-9989-3EF046FBC297}" dt="2022-03-22T02:02:49.754" v="721" actId="1076"/>
      <pc:docMkLst>
        <pc:docMk/>
      </pc:docMkLst>
      <pc:sldChg chg="del">
        <pc:chgData name="Ting Liu" userId="5a0c20175071b093" providerId="LiveId" clId="{5DC16A06-43CA-4195-9989-3EF046FBC297}" dt="2022-03-22T01:40:46.690" v="0" actId="47"/>
        <pc:sldMkLst>
          <pc:docMk/>
          <pc:sldMk cId="851551899" sldId="371"/>
        </pc:sldMkLst>
      </pc:sldChg>
      <pc:sldChg chg="del">
        <pc:chgData name="Ting Liu" userId="5a0c20175071b093" providerId="LiveId" clId="{5DC16A06-43CA-4195-9989-3EF046FBC297}" dt="2022-03-22T01:40:47.257" v="1" actId="47"/>
        <pc:sldMkLst>
          <pc:docMk/>
          <pc:sldMk cId="643424287" sldId="386"/>
        </pc:sldMkLst>
      </pc:sldChg>
      <pc:sldChg chg="addSp delSp modSp add mod">
        <pc:chgData name="Ting Liu" userId="5a0c20175071b093" providerId="LiveId" clId="{5DC16A06-43CA-4195-9989-3EF046FBC297}" dt="2022-03-22T02:02:49.754" v="721" actId="1076"/>
        <pc:sldMkLst>
          <pc:docMk/>
          <pc:sldMk cId="2072423468" sldId="389"/>
        </pc:sldMkLst>
        <pc:spChg chg="add mod">
          <ac:chgData name="Ting Liu" userId="5a0c20175071b093" providerId="LiveId" clId="{5DC16A06-43CA-4195-9989-3EF046FBC297}" dt="2022-03-22T02:01:26.643" v="716" actId="14100"/>
          <ac:spMkLst>
            <pc:docMk/>
            <pc:sldMk cId="2072423468" sldId="389"/>
            <ac:spMk id="3" creationId="{9629855D-1B2D-45F9-8721-CC34B88363AA}"/>
          </ac:spMkLst>
        </pc:spChg>
        <pc:spChg chg="del mod">
          <ac:chgData name="Ting Liu" userId="5a0c20175071b093" providerId="LiveId" clId="{5DC16A06-43CA-4195-9989-3EF046FBC297}" dt="2022-03-22T01:44:06.746" v="32" actId="478"/>
          <ac:spMkLst>
            <pc:docMk/>
            <pc:sldMk cId="2072423468" sldId="389"/>
            <ac:spMk id="4" creationId="{00000000-0000-0000-0000-000000000000}"/>
          </ac:spMkLst>
        </pc:spChg>
        <pc:spChg chg="mod">
          <ac:chgData name="Ting Liu" userId="5a0c20175071b093" providerId="LiveId" clId="{5DC16A06-43CA-4195-9989-3EF046FBC297}" dt="2022-03-22T02:02:49.754" v="721" actId="1076"/>
          <ac:spMkLst>
            <pc:docMk/>
            <pc:sldMk cId="2072423468" sldId="389"/>
            <ac:spMk id="9" creationId="{00000000-0000-0000-0000-000000000000}"/>
          </ac:spMkLst>
        </pc:spChg>
        <pc:graphicFrameChg chg="add mod modGraphic">
          <ac:chgData name="Ting Liu" userId="5a0c20175071b093" providerId="LiveId" clId="{5DC16A06-43CA-4195-9989-3EF046FBC297}" dt="2022-03-22T02:01:09.966" v="715" actId="20577"/>
          <ac:graphicFrameMkLst>
            <pc:docMk/>
            <pc:sldMk cId="2072423468" sldId="389"/>
            <ac:graphicFrameMk id="2" creationId="{140D22EE-A1EF-4D7A-A7FE-47CA6E7B5987}"/>
          </ac:graphicFrameMkLst>
        </pc:graphicFrameChg>
      </pc:sldChg>
    </pc:docChg>
  </pc:docChgLst>
  <pc:docChgLst>
    <pc:chgData name="Ting Liu" userId="5a0c20175071b093" providerId="LiveId" clId="{82B3BB13-9D59-4FCA-BED0-1C3AE2870B26}"/>
    <pc:docChg chg="undo custSel addSld delSld modSld">
      <pc:chgData name="Ting Liu" userId="5a0c20175071b093" providerId="LiveId" clId="{82B3BB13-9D59-4FCA-BED0-1C3AE2870B26}" dt="2022-04-17T18:52:21.898" v="2293" actId="20577"/>
      <pc:docMkLst>
        <pc:docMk/>
      </pc:docMkLst>
      <pc:sldChg chg="del">
        <pc:chgData name="Ting Liu" userId="5a0c20175071b093" providerId="LiveId" clId="{82B3BB13-9D59-4FCA-BED0-1C3AE2870B26}" dt="2022-04-16T03:21:54.313" v="0" actId="47"/>
        <pc:sldMkLst>
          <pc:docMk/>
          <pc:sldMk cId="3244472759" sldId="357"/>
        </pc:sldMkLst>
      </pc:sldChg>
      <pc:sldChg chg="del">
        <pc:chgData name="Ting Liu" userId="5a0c20175071b093" providerId="LiveId" clId="{82B3BB13-9D59-4FCA-BED0-1C3AE2870B26}" dt="2022-04-16T03:21:54.530" v="1" actId="47"/>
        <pc:sldMkLst>
          <pc:docMk/>
          <pc:sldMk cId="1176168308" sldId="376"/>
        </pc:sldMkLst>
      </pc:sldChg>
      <pc:sldChg chg="del">
        <pc:chgData name="Ting Liu" userId="5a0c20175071b093" providerId="LiveId" clId="{82B3BB13-9D59-4FCA-BED0-1C3AE2870B26}" dt="2022-04-16T03:21:55.149" v="3" actId="47"/>
        <pc:sldMkLst>
          <pc:docMk/>
          <pc:sldMk cId="3082179182" sldId="380"/>
        </pc:sldMkLst>
      </pc:sldChg>
      <pc:sldChg chg="del">
        <pc:chgData name="Ting Liu" userId="5a0c20175071b093" providerId="LiveId" clId="{82B3BB13-9D59-4FCA-BED0-1C3AE2870B26}" dt="2022-04-16T03:21:54.637" v="2" actId="47"/>
        <pc:sldMkLst>
          <pc:docMk/>
          <pc:sldMk cId="2496318093" sldId="388"/>
        </pc:sldMkLst>
      </pc:sldChg>
      <pc:sldChg chg="del">
        <pc:chgData name="Ting Liu" userId="5a0c20175071b093" providerId="LiveId" clId="{82B3BB13-9D59-4FCA-BED0-1C3AE2870B26}" dt="2022-04-16T03:21:55.686" v="4" actId="47"/>
        <pc:sldMkLst>
          <pc:docMk/>
          <pc:sldMk cId="2072423468" sldId="389"/>
        </pc:sldMkLst>
      </pc:sldChg>
      <pc:sldChg chg="del">
        <pc:chgData name="Ting Liu" userId="5a0c20175071b093" providerId="LiveId" clId="{82B3BB13-9D59-4FCA-BED0-1C3AE2870B26}" dt="2022-04-16T03:21:56.194" v="5" actId="47"/>
        <pc:sldMkLst>
          <pc:docMk/>
          <pc:sldMk cId="309090679" sldId="390"/>
        </pc:sldMkLst>
      </pc:sldChg>
      <pc:sldChg chg="addSp delSp modSp mod">
        <pc:chgData name="Ting Liu" userId="5a0c20175071b093" providerId="LiveId" clId="{82B3BB13-9D59-4FCA-BED0-1C3AE2870B26}" dt="2022-04-17T18:40:34.043" v="1234" actId="1076"/>
        <pc:sldMkLst>
          <pc:docMk/>
          <pc:sldMk cId="4221914421" sldId="391"/>
        </pc:sldMkLst>
        <pc:spChg chg="del">
          <ac:chgData name="Ting Liu" userId="5a0c20175071b093" providerId="LiveId" clId="{82B3BB13-9D59-4FCA-BED0-1C3AE2870B26}" dt="2022-04-16T03:21:59.333" v="6" actId="478"/>
          <ac:spMkLst>
            <pc:docMk/>
            <pc:sldMk cId="4221914421" sldId="391"/>
            <ac:spMk id="3" creationId="{9629855D-1B2D-45F9-8721-CC34B88363AA}"/>
          </ac:spMkLst>
        </pc:spChg>
        <pc:spChg chg="add mod">
          <ac:chgData name="Ting Liu" userId="5a0c20175071b093" providerId="LiveId" clId="{82B3BB13-9D59-4FCA-BED0-1C3AE2870B26}" dt="2022-04-17T18:40:34.043" v="1234" actId="1076"/>
          <ac:spMkLst>
            <pc:docMk/>
            <pc:sldMk cId="4221914421" sldId="391"/>
            <ac:spMk id="3" creationId="{C9311B24-62DC-449C-8259-47151972BD7C}"/>
          </ac:spMkLst>
        </pc:spChg>
        <pc:spChg chg="mod">
          <ac:chgData name="Ting Liu" userId="5a0c20175071b093" providerId="LiveId" clId="{82B3BB13-9D59-4FCA-BED0-1C3AE2870B26}" dt="2022-04-17T18:36:34.464" v="978" actId="6549"/>
          <ac:spMkLst>
            <pc:docMk/>
            <pc:sldMk cId="4221914421" sldId="391"/>
            <ac:spMk id="9" creationId="{00000000-0000-0000-0000-000000000000}"/>
          </ac:spMkLst>
        </pc:spChg>
        <pc:graphicFrameChg chg="add mod modGraphic">
          <ac:chgData name="Ting Liu" userId="5a0c20175071b093" providerId="LiveId" clId="{82B3BB13-9D59-4FCA-BED0-1C3AE2870B26}" dt="2022-04-17T18:40:30.991" v="1233" actId="1076"/>
          <ac:graphicFrameMkLst>
            <pc:docMk/>
            <pc:sldMk cId="4221914421" sldId="391"/>
            <ac:graphicFrameMk id="2" creationId="{369CC916-7582-4346-ADE1-130884A0B233}"/>
          </ac:graphicFrameMkLst>
        </pc:graphicFrameChg>
      </pc:sldChg>
      <pc:sldChg chg="addSp delSp modSp add mod">
        <pc:chgData name="Ting Liu" userId="5a0c20175071b093" providerId="LiveId" clId="{82B3BB13-9D59-4FCA-BED0-1C3AE2870B26}" dt="2022-04-17T18:28:06.263" v="913" actId="20577"/>
        <pc:sldMkLst>
          <pc:docMk/>
          <pc:sldMk cId="1506808487" sldId="392"/>
        </pc:sldMkLst>
        <pc:spChg chg="add mod">
          <ac:chgData name="Ting Liu" userId="5a0c20175071b093" providerId="LiveId" clId="{82B3BB13-9D59-4FCA-BED0-1C3AE2870B26}" dt="2022-04-17T18:17:24.167" v="728" actId="208"/>
          <ac:spMkLst>
            <pc:docMk/>
            <pc:sldMk cId="1506808487" sldId="392"/>
            <ac:spMk id="6" creationId="{A83C7F48-39EA-416F-A086-AE0D8C420C89}"/>
          </ac:spMkLst>
        </pc:spChg>
        <pc:spChg chg="mod">
          <ac:chgData name="Ting Liu" userId="5a0c20175071b093" providerId="LiveId" clId="{82B3BB13-9D59-4FCA-BED0-1C3AE2870B26}" dt="2022-04-17T18:23:01.872" v="811" actId="20577"/>
          <ac:spMkLst>
            <pc:docMk/>
            <pc:sldMk cId="1506808487" sldId="392"/>
            <ac:spMk id="9" creationId="{00000000-0000-0000-0000-000000000000}"/>
          </ac:spMkLst>
        </pc:spChg>
        <pc:spChg chg="add mod">
          <ac:chgData name="Ting Liu" userId="5a0c20175071b093" providerId="LiveId" clId="{82B3BB13-9D59-4FCA-BED0-1C3AE2870B26}" dt="2022-04-17T18:28:06.263" v="913" actId="20577"/>
          <ac:spMkLst>
            <pc:docMk/>
            <pc:sldMk cId="1506808487" sldId="392"/>
            <ac:spMk id="11" creationId="{950EF2CE-4E4D-43DC-9599-58A0BD5FCA91}"/>
          </ac:spMkLst>
        </pc:spChg>
        <pc:spChg chg="add del mod">
          <ac:chgData name="Ting Liu" userId="5a0c20175071b093" providerId="LiveId" clId="{82B3BB13-9D59-4FCA-BED0-1C3AE2870B26}" dt="2022-04-17T18:17:30.636" v="730"/>
          <ac:spMkLst>
            <pc:docMk/>
            <pc:sldMk cId="1506808487" sldId="392"/>
            <ac:spMk id="19" creationId="{6DD77C55-C2F5-4D6F-932F-0511AF8623DB}"/>
          </ac:spMkLst>
        </pc:spChg>
        <pc:spChg chg="add mod">
          <ac:chgData name="Ting Liu" userId="5a0c20175071b093" providerId="LiveId" clId="{82B3BB13-9D59-4FCA-BED0-1C3AE2870B26}" dt="2022-04-17T18:17:52.562" v="756" actId="20577"/>
          <ac:spMkLst>
            <pc:docMk/>
            <pc:sldMk cId="1506808487" sldId="392"/>
            <ac:spMk id="21" creationId="{7B69C084-4539-43A8-8EEC-70A290A3D9AC}"/>
          </ac:spMkLst>
        </pc:spChg>
        <pc:spChg chg="add mod">
          <ac:chgData name="Ting Liu" userId="5a0c20175071b093" providerId="LiveId" clId="{82B3BB13-9D59-4FCA-BED0-1C3AE2870B26}" dt="2022-04-17T18:21:30.882" v="789" actId="1076"/>
          <ac:spMkLst>
            <pc:docMk/>
            <pc:sldMk cId="1506808487" sldId="392"/>
            <ac:spMk id="23" creationId="{AA0E96DE-BD8B-4360-8AD6-1A550352F8E5}"/>
          </ac:spMkLst>
        </pc:spChg>
        <pc:spChg chg="add del mod">
          <ac:chgData name="Ting Liu" userId="5a0c20175071b093" providerId="LiveId" clId="{82B3BB13-9D59-4FCA-BED0-1C3AE2870B26}" dt="2022-04-17T18:23:27.843" v="813"/>
          <ac:spMkLst>
            <pc:docMk/>
            <pc:sldMk cId="1506808487" sldId="392"/>
            <ac:spMk id="27" creationId="{EB49B4D4-0EA6-48CE-9967-19B2FA9E31E5}"/>
          </ac:spMkLst>
        </pc:spChg>
        <pc:graphicFrameChg chg="del modGraphic">
          <ac:chgData name="Ting Liu" userId="5a0c20175071b093" providerId="LiveId" clId="{82B3BB13-9D59-4FCA-BED0-1C3AE2870B26}" dt="2022-04-17T18:14:47.240" v="603" actId="478"/>
          <ac:graphicFrameMkLst>
            <pc:docMk/>
            <pc:sldMk cId="1506808487" sldId="392"/>
            <ac:graphicFrameMk id="2" creationId="{369CC916-7582-4346-ADE1-130884A0B233}"/>
          </ac:graphicFrameMkLst>
        </pc:graphicFrameChg>
        <pc:picChg chg="add mod">
          <ac:chgData name="Ting Liu" userId="5a0c20175071b093" providerId="LiveId" clId="{82B3BB13-9D59-4FCA-BED0-1C3AE2870B26}" dt="2022-04-17T18:15:09.779" v="614" actId="1076"/>
          <ac:picMkLst>
            <pc:docMk/>
            <pc:sldMk cId="1506808487" sldId="392"/>
            <ac:picMk id="3" creationId="{60A9AE78-C8AA-4A12-9E70-35C4D658A029}"/>
          </ac:picMkLst>
        </pc:picChg>
        <pc:cxnChg chg="add mod">
          <ac:chgData name="Ting Liu" userId="5a0c20175071b093" providerId="LiveId" clId="{82B3BB13-9D59-4FCA-BED0-1C3AE2870B26}" dt="2022-04-17T18:15:56.384" v="667" actId="14100"/>
          <ac:cxnSpMkLst>
            <pc:docMk/>
            <pc:sldMk cId="1506808487" sldId="392"/>
            <ac:cxnSpMk id="5" creationId="{3CECE21B-0190-4453-B350-8F6FD0BE4FD1}"/>
          </ac:cxnSpMkLst>
        </pc:cxnChg>
        <pc:cxnChg chg="add mod">
          <ac:chgData name="Ting Liu" userId="5a0c20175071b093" providerId="LiveId" clId="{82B3BB13-9D59-4FCA-BED0-1C3AE2870B26}" dt="2022-04-17T18:28:05.707" v="908" actId="20577"/>
          <ac:cxnSpMkLst>
            <pc:docMk/>
            <pc:sldMk cId="1506808487" sldId="392"/>
            <ac:cxnSpMk id="10" creationId="{BE5FFD34-3F6A-42FD-97C0-BB6AF1990820}"/>
          </ac:cxnSpMkLst>
        </pc:cxnChg>
        <pc:cxnChg chg="add mod">
          <ac:chgData name="Ting Liu" userId="5a0c20175071b093" providerId="LiveId" clId="{82B3BB13-9D59-4FCA-BED0-1C3AE2870B26}" dt="2022-04-17T18:17:48.814" v="751" actId="20577"/>
          <ac:cxnSpMkLst>
            <pc:docMk/>
            <pc:sldMk cId="1506808487" sldId="392"/>
            <ac:cxnSpMk id="20" creationId="{6DD5BBE2-A3EA-43BF-8302-6B32A916541B}"/>
          </ac:cxnSpMkLst>
        </pc:cxnChg>
        <pc:cxnChg chg="add mod">
          <ac:chgData name="Ting Liu" userId="5a0c20175071b093" providerId="LiveId" clId="{82B3BB13-9D59-4FCA-BED0-1C3AE2870B26}" dt="2022-04-17T18:21:36.066" v="791" actId="14100"/>
          <ac:cxnSpMkLst>
            <pc:docMk/>
            <pc:sldMk cId="1506808487" sldId="392"/>
            <ac:cxnSpMk id="22" creationId="{AD0C6531-C68F-477C-9B5F-DC5B3C3901C2}"/>
          </ac:cxnSpMkLst>
        </pc:cxnChg>
        <pc:cxnChg chg="add del mod">
          <ac:chgData name="Ting Liu" userId="5a0c20175071b093" providerId="LiveId" clId="{82B3BB13-9D59-4FCA-BED0-1C3AE2870B26}" dt="2022-04-17T18:23:27.843" v="813"/>
          <ac:cxnSpMkLst>
            <pc:docMk/>
            <pc:sldMk cId="1506808487" sldId="392"/>
            <ac:cxnSpMk id="26" creationId="{29716EC2-D2B5-43DC-A47C-FB634ED4F41F}"/>
          </ac:cxnSpMkLst>
        </pc:cxnChg>
      </pc:sldChg>
      <pc:sldChg chg="addSp delSp modSp add mod">
        <pc:chgData name="Ting Liu" userId="5a0c20175071b093" providerId="LiveId" clId="{82B3BB13-9D59-4FCA-BED0-1C3AE2870B26}" dt="2022-04-17T18:34:38.369" v="969" actId="20577"/>
        <pc:sldMkLst>
          <pc:docMk/>
          <pc:sldMk cId="1530925531" sldId="393"/>
        </pc:sldMkLst>
        <pc:spChg chg="add mod">
          <ac:chgData name="Ting Liu" userId="5a0c20175071b093" providerId="LiveId" clId="{82B3BB13-9D59-4FCA-BED0-1C3AE2870B26}" dt="2022-04-17T18:24:23.244" v="854" actId="20577"/>
          <ac:spMkLst>
            <pc:docMk/>
            <pc:sldMk cId="1530925531" sldId="393"/>
            <ac:spMk id="3" creationId="{802FB2BE-7BE3-429A-A3B8-40454DBBA144}"/>
          </ac:spMkLst>
        </pc:spChg>
        <pc:spChg chg="add mod">
          <ac:chgData name="Ting Liu" userId="5a0c20175071b093" providerId="LiveId" clId="{82B3BB13-9D59-4FCA-BED0-1C3AE2870B26}" dt="2022-04-17T18:24:42.800" v="859" actId="1076"/>
          <ac:spMkLst>
            <pc:docMk/>
            <pc:sldMk cId="1530925531" sldId="393"/>
            <ac:spMk id="4" creationId="{6B11E2B1-D11C-4FC4-A775-6342DF94D065}"/>
          </ac:spMkLst>
        </pc:spChg>
        <pc:spChg chg="mod">
          <ac:chgData name="Ting Liu" userId="5a0c20175071b093" providerId="LiveId" clId="{82B3BB13-9D59-4FCA-BED0-1C3AE2870B26}" dt="2022-04-17T18:34:38.369" v="969" actId="20577"/>
          <ac:spMkLst>
            <pc:docMk/>
            <pc:sldMk cId="1530925531" sldId="393"/>
            <ac:spMk id="9" creationId="{00000000-0000-0000-0000-000000000000}"/>
          </ac:spMkLst>
        </pc:spChg>
        <pc:graphicFrameChg chg="del">
          <ac:chgData name="Ting Liu" userId="5a0c20175071b093" providerId="LiveId" clId="{82B3BB13-9D59-4FCA-BED0-1C3AE2870B26}" dt="2022-04-17T18:23:42.522" v="842" actId="478"/>
          <ac:graphicFrameMkLst>
            <pc:docMk/>
            <pc:sldMk cId="1530925531" sldId="393"/>
            <ac:graphicFrameMk id="2" creationId="{369CC916-7582-4346-ADE1-130884A0B233}"/>
          </ac:graphicFrameMkLst>
        </pc:graphicFrameChg>
      </pc:sldChg>
      <pc:sldChg chg="modSp add mod">
        <pc:chgData name="Ting Liu" userId="5a0c20175071b093" providerId="LiveId" clId="{82B3BB13-9D59-4FCA-BED0-1C3AE2870B26}" dt="2022-04-17T18:34:19.271" v="963" actId="207"/>
        <pc:sldMkLst>
          <pc:docMk/>
          <pc:sldMk cId="4141243867" sldId="394"/>
        </pc:sldMkLst>
        <pc:spChg chg="mod">
          <ac:chgData name="Ting Liu" userId="5a0c20175071b093" providerId="LiveId" clId="{82B3BB13-9D59-4FCA-BED0-1C3AE2870B26}" dt="2022-04-17T18:34:19.271" v="963" actId="207"/>
          <ac:spMkLst>
            <pc:docMk/>
            <pc:sldMk cId="4141243867" sldId="394"/>
            <ac:spMk id="3" creationId="{802FB2BE-7BE3-429A-A3B8-40454DBBA144}"/>
          </ac:spMkLst>
        </pc:spChg>
        <pc:spChg chg="mod">
          <ac:chgData name="Ting Liu" userId="5a0c20175071b093" providerId="LiveId" clId="{82B3BB13-9D59-4FCA-BED0-1C3AE2870B26}" dt="2022-04-17T18:25:39.922" v="881" actId="20577"/>
          <ac:spMkLst>
            <pc:docMk/>
            <pc:sldMk cId="4141243867" sldId="394"/>
            <ac:spMk id="9" creationId="{00000000-0000-0000-0000-000000000000}"/>
          </ac:spMkLst>
        </pc:spChg>
      </pc:sldChg>
      <pc:sldChg chg="delSp modSp add mod">
        <pc:chgData name="Ting Liu" userId="5a0c20175071b093" providerId="LiveId" clId="{82B3BB13-9D59-4FCA-BED0-1C3AE2870B26}" dt="2022-04-17T18:52:21.898" v="2293" actId="20577"/>
        <pc:sldMkLst>
          <pc:docMk/>
          <pc:sldMk cId="3593474236" sldId="395"/>
        </pc:sldMkLst>
        <pc:spChg chg="mod">
          <ac:chgData name="Ting Liu" userId="5a0c20175071b093" providerId="LiveId" clId="{82B3BB13-9D59-4FCA-BED0-1C3AE2870B26}" dt="2022-04-17T18:52:21.898" v="2293" actId="20577"/>
          <ac:spMkLst>
            <pc:docMk/>
            <pc:sldMk cId="3593474236" sldId="395"/>
            <ac:spMk id="3" creationId="{802FB2BE-7BE3-429A-A3B8-40454DBBA144}"/>
          </ac:spMkLst>
        </pc:spChg>
        <pc:spChg chg="del">
          <ac:chgData name="Ting Liu" userId="5a0c20175071b093" providerId="LiveId" clId="{82B3BB13-9D59-4FCA-BED0-1C3AE2870B26}" dt="2022-04-17T18:41:35.445" v="1369" actId="478"/>
          <ac:spMkLst>
            <pc:docMk/>
            <pc:sldMk cId="3593474236" sldId="395"/>
            <ac:spMk id="4" creationId="{6B11E2B1-D11C-4FC4-A775-6342DF94D065}"/>
          </ac:spMkLst>
        </pc:spChg>
        <pc:spChg chg="mod">
          <ac:chgData name="Ting Liu" userId="5a0c20175071b093" providerId="LiveId" clId="{82B3BB13-9D59-4FCA-BED0-1C3AE2870B26}" dt="2022-04-17T18:40:54.728" v="1246" actId="20577"/>
          <ac:spMkLst>
            <pc:docMk/>
            <pc:sldMk cId="3593474236" sldId="395"/>
            <ac:spMk id="9" creationId="{00000000-0000-0000-0000-000000000000}"/>
          </ac:spMkLst>
        </pc:spChg>
      </pc:sldChg>
    </pc:docChg>
  </pc:docChgLst>
  <pc:docChgLst>
    <pc:chgData name="Ting Liu" userId="5a0c20175071b093" providerId="LiveId" clId="{46242CC1-D792-4B4C-911F-12FF74F8F36F}"/>
    <pc:docChg chg="delSld modSld">
      <pc:chgData name="Ting Liu" userId="5a0c20175071b093" providerId="LiveId" clId="{46242CC1-D792-4B4C-911F-12FF74F8F36F}" dt="2024-03-27T17:23:13.121" v="24" actId="47"/>
      <pc:docMkLst>
        <pc:docMk/>
      </pc:docMkLst>
      <pc:sldChg chg="del">
        <pc:chgData name="Ting Liu" userId="5a0c20175071b093" providerId="LiveId" clId="{46242CC1-D792-4B4C-911F-12FF74F8F36F}" dt="2024-03-27T17:23:13.121" v="24" actId="47"/>
        <pc:sldMkLst>
          <pc:docMk/>
          <pc:sldMk cId="1401201369" sldId="435"/>
        </pc:sldMkLst>
      </pc:sldChg>
    </pc:docChg>
  </pc:docChgLst>
  <pc:docChgLst>
    <pc:chgData name="Ting Liu" userId="5a0c20175071b093" providerId="LiveId" clId="{49983488-7638-45DA-9242-74CD240EB5B9}"/>
    <pc:docChg chg="undo custSel addSld delSld modSld sldOrd">
      <pc:chgData name="Ting Liu" userId="5a0c20175071b093" providerId="LiveId" clId="{49983488-7638-45DA-9242-74CD240EB5B9}" dt="2021-11-03T19:13:16.213" v="1221"/>
      <pc:docMkLst>
        <pc:docMk/>
      </pc:docMkLst>
      <pc:sldChg chg="addSp delSp modSp mod">
        <pc:chgData name="Ting Liu" userId="5a0c20175071b093" providerId="LiveId" clId="{49983488-7638-45DA-9242-74CD240EB5B9}" dt="2021-11-03T18:23:46.308" v="647" actId="20577"/>
        <pc:sldMkLst>
          <pc:docMk/>
          <pc:sldMk cId="386727673" sldId="349"/>
        </pc:sldMkLst>
        <pc:spChg chg="mod">
          <ac:chgData name="Ting Liu" userId="5a0c20175071b093" providerId="LiveId" clId="{49983488-7638-45DA-9242-74CD240EB5B9}" dt="2021-11-03T18:22:50.821" v="598" actId="20577"/>
          <ac:spMkLst>
            <pc:docMk/>
            <pc:sldMk cId="386727673" sldId="349"/>
            <ac:spMk id="2" creationId="{D26B3A40-B693-4D9A-B096-64836B05AC70}"/>
          </ac:spMkLst>
        </pc:spChg>
        <pc:spChg chg="add mod">
          <ac:chgData name="Ting Liu" userId="5a0c20175071b093" providerId="LiveId" clId="{49983488-7638-45DA-9242-74CD240EB5B9}" dt="2021-11-03T18:23:02.551" v="610" actId="20577"/>
          <ac:spMkLst>
            <pc:docMk/>
            <pc:sldMk cId="386727673" sldId="349"/>
            <ac:spMk id="16" creationId="{00E61E93-8D23-4221-8474-3FACADD85A4B}"/>
          </ac:spMkLst>
        </pc:spChg>
        <pc:spChg chg="add mod">
          <ac:chgData name="Ting Liu" userId="5a0c20175071b093" providerId="LiveId" clId="{49983488-7638-45DA-9242-74CD240EB5B9}" dt="2021-11-03T18:23:12.188" v="615" actId="20577"/>
          <ac:spMkLst>
            <pc:docMk/>
            <pc:sldMk cId="386727673" sldId="349"/>
            <ac:spMk id="17" creationId="{B71105D8-8B18-496F-BA22-DB365369303F}"/>
          </ac:spMkLst>
        </pc:spChg>
        <pc:graphicFrameChg chg="modGraphic">
          <ac:chgData name="Ting Liu" userId="5a0c20175071b093" providerId="LiveId" clId="{49983488-7638-45DA-9242-74CD240EB5B9}" dt="2021-11-03T18:23:46.308" v="647" actId="20577"/>
          <ac:graphicFrameMkLst>
            <pc:docMk/>
            <pc:sldMk cId="386727673" sldId="349"/>
            <ac:graphicFrameMk id="7" creationId="{70CE047C-6342-4561-A886-FCD4E99B487B}"/>
          </ac:graphicFrameMkLst>
        </pc:graphicFrameChg>
        <pc:picChg chg="add del mod">
          <ac:chgData name="Ting Liu" userId="5a0c20175071b093" providerId="LiveId" clId="{49983488-7638-45DA-9242-74CD240EB5B9}" dt="2021-11-03T18:20:32.630" v="547" actId="478"/>
          <ac:picMkLst>
            <pc:docMk/>
            <pc:sldMk cId="386727673" sldId="349"/>
            <ac:picMk id="4" creationId="{95FE7844-D58B-4A98-BAEF-7A202B885FCF}"/>
          </ac:picMkLst>
        </pc:picChg>
        <pc:picChg chg="del">
          <ac:chgData name="Ting Liu" userId="5a0c20175071b093" providerId="LiveId" clId="{49983488-7638-45DA-9242-74CD240EB5B9}" dt="2021-11-03T18:21:59.205" v="565" actId="478"/>
          <ac:picMkLst>
            <pc:docMk/>
            <pc:sldMk cId="386727673" sldId="349"/>
            <ac:picMk id="5" creationId="{FF7F87BC-F1CE-45E3-A605-22D7417432EA}"/>
          </ac:picMkLst>
        </pc:picChg>
        <pc:picChg chg="add del mod">
          <ac:chgData name="Ting Liu" userId="5a0c20175071b093" providerId="LiveId" clId="{49983488-7638-45DA-9242-74CD240EB5B9}" dt="2021-11-03T18:20:32.031" v="546" actId="478"/>
          <ac:picMkLst>
            <pc:docMk/>
            <pc:sldMk cId="386727673" sldId="349"/>
            <ac:picMk id="9" creationId="{BC853B16-40B9-4690-9DF8-D03DD7B74A01}"/>
          </ac:picMkLst>
        </pc:picChg>
        <pc:picChg chg="add mod modCrop">
          <ac:chgData name="Ting Liu" userId="5a0c20175071b093" providerId="LiveId" clId="{49983488-7638-45DA-9242-74CD240EB5B9}" dt="2021-11-03T18:22:06.208" v="568" actId="1076"/>
          <ac:picMkLst>
            <pc:docMk/>
            <pc:sldMk cId="386727673" sldId="349"/>
            <ac:picMk id="11" creationId="{ECFD7E10-1BD8-4279-A68F-FE3BC3A491E7}"/>
          </ac:picMkLst>
        </pc:picChg>
        <pc:picChg chg="add del mod">
          <ac:chgData name="Ting Liu" userId="5a0c20175071b093" providerId="LiveId" clId="{49983488-7638-45DA-9242-74CD240EB5B9}" dt="2021-11-03T18:21:20.137" v="555" actId="478"/>
          <ac:picMkLst>
            <pc:docMk/>
            <pc:sldMk cId="386727673" sldId="349"/>
            <ac:picMk id="13" creationId="{6A49D59B-0C8D-42C0-9220-142FADE99C21}"/>
          </ac:picMkLst>
        </pc:picChg>
        <pc:picChg chg="add mod modCrop">
          <ac:chgData name="Ting Liu" userId="5a0c20175071b093" providerId="LiveId" clId="{49983488-7638-45DA-9242-74CD240EB5B9}" dt="2021-11-03T18:22:03.276" v="567" actId="1076"/>
          <ac:picMkLst>
            <pc:docMk/>
            <pc:sldMk cId="386727673" sldId="349"/>
            <ac:picMk id="15" creationId="{B2D08BB6-9BC7-43BF-BE67-A793B133342F}"/>
          </ac:picMkLst>
        </pc:picChg>
      </pc:sldChg>
      <pc:sldChg chg="del">
        <pc:chgData name="Ting Liu" userId="5a0c20175071b093" providerId="LiveId" clId="{49983488-7638-45DA-9242-74CD240EB5B9}" dt="2021-11-03T17:32:24.208" v="0" actId="47"/>
        <pc:sldMkLst>
          <pc:docMk/>
          <pc:sldMk cId="999053854" sldId="350"/>
        </pc:sldMkLst>
      </pc:sldChg>
      <pc:sldChg chg="del">
        <pc:chgData name="Ting Liu" userId="5a0c20175071b093" providerId="LiveId" clId="{49983488-7638-45DA-9242-74CD240EB5B9}" dt="2021-11-03T17:32:25.310" v="1" actId="47"/>
        <pc:sldMkLst>
          <pc:docMk/>
          <pc:sldMk cId="272957256" sldId="352"/>
        </pc:sldMkLst>
      </pc:sldChg>
      <pc:sldChg chg="del">
        <pc:chgData name="Ting Liu" userId="5a0c20175071b093" providerId="LiveId" clId="{49983488-7638-45DA-9242-74CD240EB5B9}" dt="2021-11-03T17:32:25.466" v="2" actId="47"/>
        <pc:sldMkLst>
          <pc:docMk/>
          <pc:sldMk cId="1480168928" sldId="353"/>
        </pc:sldMkLst>
      </pc:sldChg>
      <pc:sldChg chg="del">
        <pc:chgData name="Ting Liu" userId="5a0c20175071b093" providerId="LiveId" clId="{49983488-7638-45DA-9242-74CD240EB5B9}" dt="2021-11-03T17:32:26.429" v="3" actId="47"/>
        <pc:sldMkLst>
          <pc:docMk/>
          <pc:sldMk cId="2833878717" sldId="354"/>
        </pc:sldMkLst>
      </pc:sldChg>
      <pc:sldChg chg="del">
        <pc:chgData name="Ting Liu" userId="5a0c20175071b093" providerId="LiveId" clId="{49983488-7638-45DA-9242-74CD240EB5B9}" dt="2021-11-03T17:32:26.872" v="4" actId="47"/>
        <pc:sldMkLst>
          <pc:docMk/>
          <pc:sldMk cId="1241918172" sldId="355"/>
        </pc:sldMkLst>
      </pc:sldChg>
      <pc:sldChg chg="del">
        <pc:chgData name="Ting Liu" userId="5a0c20175071b093" providerId="LiveId" clId="{49983488-7638-45DA-9242-74CD240EB5B9}" dt="2021-11-03T17:32:27.934" v="6" actId="47"/>
        <pc:sldMkLst>
          <pc:docMk/>
          <pc:sldMk cId="458464892" sldId="356"/>
        </pc:sldMkLst>
      </pc:sldChg>
      <pc:sldChg chg="modSp mod ord">
        <pc:chgData name="Ting Liu" userId="5a0c20175071b093" providerId="LiveId" clId="{49983488-7638-45DA-9242-74CD240EB5B9}" dt="2021-11-03T17:52:46.501" v="232" actId="1036"/>
        <pc:sldMkLst>
          <pc:docMk/>
          <pc:sldMk cId="3244472759" sldId="357"/>
        </pc:sldMkLst>
        <pc:spChg chg="mod">
          <ac:chgData name="Ting Liu" userId="5a0c20175071b093" providerId="LiveId" clId="{49983488-7638-45DA-9242-74CD240EB5B9}" dt="2021-11-03T17:52:41.809" v="227" actId="1076"/>
          <ac:spMkLst>
            <pc:docMk/>
            <pc:sldMk cId="3244472759" sldId="357"/>
            <ac:spMk id="2" creationId="{FCF1816E-93A8-4871-A30B-22AB775DBCDA}"/>
          </ac:spMkLst>
        </pc:spChg>
        <pc:spChg chg="mod">
          <ac:chgData name="Ting Liu" userId="5a0c20175071b093" providerId="LiveId" clId="{49983488-7638-45DA-9242-74CD240EB5B9}" dt="2021-11-03T17:52:41.809" v="227" actId="1076"/>
          <ac:spMkLst>
            <pc:docMk/>
            <pc:sldMk cId="3244472759" sldId="357"/>
            <ac:spMk id="12" creationId="{65974BA5-E959-4EC3-9B3D-7365FD23A902}"/>
          </ac:spMkLst>
        </pc:spChg>
        <pc:spChg chg="mod">
          <ac:chgData name="Ting Liu" userId="5a0c20175071b093" providerId="LiveId" clId="{49983488-7638-45DA-9242-74CD240EB5B9}" dt="2021-11-03T17:52:46.501" v="232" actId="1036"/>
          <ac:spMkLst>
            <pc:docMk/>
            <pc:sldMk cId="3244472759" sldId="357"/>
            <ac:spMk id="13" creationId="{30B58F94-38B7-419F-90C7-C617297578E9}"/>
          </ac:spMkLst>
        </pc:spChg>
        <pc:spChg chg="mod">
          <ac:chgData name="Ting Liu" userId="5a0c20175071b093" providerId="LiveId" clId="{49983488-7638-45DA-9242-74CD240EB5B9}" dt="2021-11-03T17:52:41.809" v="227" actId="1076"/>
          <ac:spMkLst>
            <pc:docMk/>
            <pc:sldMk cId="3244472759" sldId="357"/>
            <ac:spMk id="15" creationId="{AA2EA743-1048-4C7A-B685-377E979ECE95}"/>
          </ac:spMkLst>
        </pc:spChg>
        <pc:spChg chg="mod">
          <ac:chgData name="Ting Liu" userId="5a0c20175071b093" providerId="LiveId" clId="{49983488-7638-45DA-9242-74CD240EB5B9}" dt="2021-11-03T17:52:41.809" v="227" actId="1076"/>
          <ac:spMkLst>
            <pc:docMk/>
            <pc:sldMk cId="3244472759" sldId="357"/>
            <ac:spMk id="16" creationId="{B53BFA54-7B9B-44E5-9181-2D92183D8887}"/>
          </ac:spMkLst>
        </pc:spChg>
        <pc:spChg chg="mod">
          <ac:chgData name="Ting Liu" userId="5a0c20175071b093" providerId="LiveId" clId="{49983488-7638-45DA-9242-74CD240EB5B9}" dt="2021-11-03T17:52:41.809" v="227" actId="1076"/>
          <ac:spMkLst>
            <pc:docMk/>
            <pc:sldMk cId="3244472759" sldId="357"/>
            <ac:spMk id="17" creationId="{B05DE410-FB61-4933-8F07-2A746238612C}"/>
          </ac:spMkLst>
        </pc:spChg>
      </pc:sldChg>
      <pc:sldChg chg="addSp delSp modSp add del mod">
        <pc:chgData name="Ting Liu" userId="5a0c20175071b093" providerId="LiveId" clId="{49983488-7638-45DA-9242-74CD240EB5B9}" dt="2021-11-03T18:36:10.694" v="983" actId="1076"/>
        <pc:sldMkLst>
          <pc:docMk/>
          <pc:sldMk cId="3743160048" sldId="358"/>
        </pc:sldMkLst>
        <pc:spChg chg="mod">
          <ac:chgData name="Ting Liu" userId="5a0c20175071b093" providerId="LiveId" clId="{49983488-7638-45DA-9242-74CD240EB5B9}" dt="2021-11-03T18:35:12.933" v="955" actId="20577"/>
          <ac:spMkLst>
            <pc:docMk/>
            <pc:sldMk cId="3743160048" sldId="358"/>
            <ac:spMk id="2" creationId="{D26B3A40-B693-4D9A-B096-64836B05AC70}"/>
          </ac:spMkLst>
        </pc:spChg>
        <pc:graphicFrameChg chg="modGraphic">
          <ac:chgData name="Ting Liu" userId="5a0c20175071b093" providerId="LiveId" clId="{49983488-7638-45DA-9242-74CD240EB5B9}" dt="2021-11-03T18:36:05.056" v="982" actId="20577"/>
          <ac:graphicFrameMkLst>
            <pc:docMk/>
            <pc:sldMk cId="3743160048" sldId="358"/>
            <ac:graphicFrameMk id="7" creationId="{70CE047C-6342-4561-A886-FCD4E99B487B}"/>
          </ac:graphicFrameMkLst>
        </pc:graphicFrameChg>
        <pc:picChg chg="add mod modCrop">
          <ac:chgData name="Ting Liu" userId="5a0c20175071b093" providerId="LiveId" clId="{49983488-7638-45DA-9242-74CD240EB5B9}" dt="2021-11-03T18:36:10.694" v="983" actId="1076"/>
          <ac:picMkLst>
            <pc:docMk/>
            <pc:sldMk cId="3743160048" sldId="358"/>
            <ac:picMk id="4" creationId="{1444516A-98B2-48E7-89BC-FF29830EEE2F}"/>
          </ac:picMkLst>
        </pc:picChg>
        <pc:picChg chg="del">
          <ac:chgData name="Ting Liu" userId="5a0c20175071b093" providerId="LiveId" clId="{49983488-7638-45DA-9242-74CD240EB5B9}" dt="2021-11-03T18:35:15.646" v="956" actId="478"/>
          <ac:picMkLst>
            <pc:docMk/>
            <pc:sldMk cId="3743160048" sldId="358"/>
            <ac:picMk id="5" creationId="{2F2E742A-D131-489D-9209-3E7AA2ED834A}"/>
          </ac:picMkLst>
        </pc:picChg>
        <pc:picChg chg="del">
          <ac:chgData name="Ting Liu" userId="5a0c20175071b093" providerId="LiveId" clId="{49983488-7638-45DA-9242-74CD240EB5B9}" dt="2021-11-03T18:35:16.292" v="957" actId="478"/>
          <ac:picMkLst>
            <pc:docMk/>
            <pc:sldMk cId="3743160048" sldId="358"/>
            <ac:picMk id="11" creationId="{B70A9CDB-E15F-4AE0-910F-7867C1479355}"/>
          </ac:picMkLst>
        </pc:picChg>
        <pc:picChg chg="del mod">
          <ac:chgData name="Ting Liu" userId="5a0c20175071b093" providerId="LiveId" clId="{49983488-7638-45DA-9242-74CD240EB5B9}" dt="2021-11-03T18:35:16.849" v="959" actId="478"/>
          <ac:picMkLst>
            <pc:docMk/>
            <pc:sldMk cId="3743160048" sldId="358"/>
            <ac:picMk id="13" creationId="{C2C8CCCA-EF28-4A06-91D0-3D2CE2F98B86}"/>
          </ac:picMkLst>
        </pc:picChg>
      </pc:sldChg>
      <pc:sldChg chg="del">
        <pc:chgData name="Ting Liu" userId="5a0c20175071b093" providerId="LiveId" clId="{49983488-7638-45DA-9242-74CD240EB5B9}" dt="2021-11-03T18:23:51.352" v="648" actId="47"/>
        <pc:sldMkLst>
          <pc:docMk/>
          <pc:sldMk cId="2033217041" sldId="359"/>
        </pc:sldMkLst>
      </pc:sldChg>
      <pc:sldChg chg="del">
        <pc:chgData name="Ting Liu" userId="5a0c20175071b093" providerId="LiveId" clId="{49983488-7638-45DA-9242-74CD240EB5B9}" dt="2021-11-03T18:37:18.426" v="1007" actId="47"/>
        <pc:sldMkLst>
          <pc:docMk/>
          <pc:sldMk cId="1296460109" sldId="360"/>
        </pc:sldMkLst>
      </pc:sldChg>
      <pc:sldChg chg="addSp delSp modSp add mod">
        <pc:chgData name="Ting Liu" userId="5a0c20175071b093" providerId="LiveId" clId="{49983488-7638-45DA-9242-74CD240EB5B9}" dt="2021-11-03T18:28:45.284" v="724" actId="1076"/>
        <pc:sldMkLst>
          <pc:docMk/>
          <pc:sldMk cId="3181170820" sldId="361"/>
        </pc:sldMkLst>
        <pc:spChg chg="mod">
          <ac:chgData name="Ting Liu" userId="5a0c20175071b093" providerId="LiveId" clId="{49983488-7638-45DA-9242-74CD240EB5B9}" dt="2021-11-03T18:24:25.897" v="654" actId="20577"/>
          <ac:spMkLst>
            <pc:docMk/>
            <pc:sldMk cId="3181170820" sldId="361"/>
            <ac:spMk id="2" creationId="{D26B3A40-B693-4D9A-B096-64836B05AC70}"/>
          </ac:spMkLst>
        </pc:spChg>
        <pc:spChg chg="mod">
          <ac:chgData name="Ting Liu" userId="5a0c20175071b093" providerId="LiveId" clId="{49983488-7638-45DA-9242-74CD240EB5B9}" dt="2021-11-03T18:25:59.098" v="697" actId="1076"/>
          <ac:spMkLst>
            <pc:docMk/>
            <pc:sldMk cId="3181170820" sldId="361"/>
            <ac:spMk id="16" creationId="{00E61E93-8D23-4221-8474-3FACADD85A4B}"/>
          </ac:spMkLst>
        </pc:spChg>
        <pc:spChg chg="mod">
          <ac:chgData name="Ting Liu" userId="5a0c20175071b093" providerId="LiveId" clId="{49983488-7638-45DA-9242-74CD240EB5B9}" dt="2021-11-03T18:26:07.030" v="703" actId="20577"/>
          <ac:spMkLst>
            <pc:docMk/>
            <pc:sldMk cId="3181170820" sldId="361"/>
            <ac:spMk id="17" creationId="{B71105D8-8B18-496F-BA22-DB365369303F}"/>
          </ac:spMkLst>
        </pc:spChg>
        <pc:graphicFrameChg chg="modGraphic">
          <ac:chgData name="Ting Liu" userId="5a0c20175071b093" providerId="LiveId" clId="{49983488-7638-45DA-9242-74CD240EB5B9}" dt="2021-11-03T18:25:34.444" v="678" actId="20577"/>
          <ac:graphicFrameMkLst>
            <pc:docMk/>
            <pc:sldMk cId="3181170820" sldId="361"/>
            <ac:graphicFrameMk id="7" creationId="{70CE047C-6342-4561-A886-FCD4E99B487B}"/>
          </ac:graphicFrameMkLst>
        </pc:graphicFrameChg>
        <pc:picChg chg="add del mod modCrop">
          <ac:chgData name="Ting Liu" userId="5a0c20175071b093" providerId="LiveId" clId="{49983488-7638-45DA-9242-74CD240EB5B9}" dt="2021-11-03T18:28:29.631" v="718" actId="478"/>
          <ac:picMkLst>
            <pc:docMk/>
            <pc:sldMk cId="3181170820" sldId="361"/>
            <ac:picMk id="4" creationId="{25F5EDD8-B9AF-485C-BD7A-FB2D92108221}"/>
          </ac:picMkLst>
        </pc:picChg>
        <pc:picChg chg="add mod modCrop">
          <ac:chgData name="Ting Liu" userId="5a0c20175071b093" providerId="LiveId" clId="{49983488-7638-45DA-9242-74CD240EB5B9}" dt="2021-11-03T18:28:25.496" v="717" actId="1076"/>
          <ac:picMkLst>
            <pc:docMk/>
            <pc:sldMk cId="3181170820" sldId="361"/>
            <ac:picMk id="6" creationId="{E14729B2-68A5-4B0A-B003-B0B533EE0B72}"/>
          </ac:picMkLst>
        </pc:picChg>
        <pc:picChg chg="add mod modCrop">
          <ac:chgData name="Ting Liu" userId="5a0c20175071b093" providerId="LiveId" clId="{49983488-7638-45DA-9242-74CD240EB5B9}" dt="2021-11-03T18:28:45.284" v="724" actId="1076"/>
          <ac:picMkLst>
            <pc:docMk/>
            <pc:sldMk cId="3181170820" sldId="361"/>
            <ac:picMk id="10" creationId="{BCC04B53-96D8-46E9-9837-5AB4365BFB56}"/>
          </ac:picMkLst>
        </pc:picChg>
        <pc:picChg chg="del">
          <ac:chgData name="Ting Liu" userId="5a0c20175071b093" providerId="LiveId" clId="{49983488-7638-45DA-9242-74CD240EB5B9}" dt="2021-11-03T18:27:53.038" v="704" actId="478"/>
          <ac:picMkLst>
            <pc:docMk/>
            <pc:sldMk cId="3181170820" sldId="361"/>
            <ac:picMk id="11" creationId="{ECFD7E10-1BD8-4279-A68F-FE3BC3A491E7}"/>
          </ac:picMkLst>
        </pc:picChg>
        <pc:picChg chg="del">
          <ac:chgData name="Ting Liu" userId="5a0c20175071b093" providerId="LiveId" clId="{49983488-7638-45DA-9242-74CD240EB5B9}" dt="2021-11-03T18:27:54.660" v="705" actId="478"/>
          <ac:picMkLst>
            <pc:docMk/>
            <pc:sldMk cId="3181170820" sldId="361"/>
            <ac:picMk id="15" creationId="{B2D08BB6-9BC7-43BF-BE67-A793B133342F}"/>
          </ac:picMkLst>
        </pc:picChg>
      </pc:sldChg>
      <pc:sldChg chg="addSp delSp modSp add mod">
        <pc:chgData name="Ting Liu" userId="5a0c20175071b093" providerId="LiveId" clId="{49983488-7638-45DA-9242-74CD240EB5B9}" dt="2021-11-03T18:31:11.501" v="789" actId="20577"/>
        <pc:sldMkLst>
          <pc:docMk/>
          <pc:sldMk cId="3485351400" sldId="362"/>
        </pc:sldMkLst>
        <pc:spChg chg="mod">
          <ac:chgData name="Ting Liu" userId="5a0c20175071b093" providerId="LiveId" clId="{49983488-7638-45DA-9242-74CD240EB5B9}" dt="2021-11-03T18:29:28.519" v="735" actId="20577"/>
          <ac:spMkLst>
            <pc:docMk/>
            <pc:sldMk cId="3485351400" sldId="362"/>
            <ac:spMk id="2" creationId="{D26B3A40-B693-4D9A-B096-64836B05AC70}"/>
          </ac:spMkLst>
        </pc:spChg>
        <pc:spChg chg="mod">
          <ac:chgData name="Ting Liu" userId="5a0c20175071b093" providerId="LiveId" clId="{49983488-7638-45DA-9242-74CD240EB5B9}" dt="2021-11-03T18:29:44.678" v="740" actId="20577"/>
          <ac:spMkLst>
            <pc:docMk/>
            <pc:sldMk cId="3485351400" sldId="362"/>
            <ac:spMk id="16" creationId="{00E61E93-8D23-4221-8474-3FACADD85A4B}"/>
          </ac:spMkLst>
        </pc:spChg>
        <pc:spChg chg="mod">
          <ac:chgData name="Ting Liu" userId="5a0c20175071b093" providerId="LiveId" clId="{49983488-7638-45DA-9242-74CD240EB5B9}" dt="2021-11-03T18:29:53.553" v="748" actId="6549"/>
          <ac:spMkLst>
            <pc:docMk/>
            <pc:sldMk cId="3485351400" sldId="362"/>
            <ac:spMk id="17" creationId="{B71105D8-8B18-496F-BA22-DB365369303F}"/>
          </ac:spMkLst>
        </pc:spChg>
        <pc:graphicFrameChg chg="modGraphic">
          <ac:chgData name="Ting Liu" userId="5a0c20175071b093" providerId="LiveId" clId="{49983488-7638-45DA-9242-74CD240EB5B9}" dt="2021-11-03T18:31:11.501" v="789" actId="20577"/>
          <ac:graphicFrameMkLst>
            <pc:docMk/>
            <pc:sldMk cId="3485351400" sldId="362"/>
            <ac:graphicFrameMk id="7" creationId="{70CE047C-6342-4561-A886-FCD4E99B487B}"/>
          </ac:graphicFrameMkLst>
        </pc:graphicFrameChg>
        <pc:picChg chg="add mod modCrop">
          <ac:chgData name="Ting Liu" userId="5a0c20175071b093" providerId="LiveId" clId="{49983488-7638-45DA-9242-74CD240EB5B9}" dt="2021-11-03T18:30:25.187" v="758" actId="1076"/>
          <ac:picMkLst>
            <pc:docMk/>
            <pc:sldMk cId="3485351400" sldId="362"/>
            <ac:picMk id="4" creationId="{98D22699-08A0-4B5B-A8A3-3699471C5486}"/>
          </ac:picMkLst>
        </pc:picChg>
        <pc:picChg chg="del mod">
          <ac:chgData name="Ting Liu" userId="5a0c20175071b093" providerId="LiveId" clId="{49983488-7638-45DA-9242-74CD240EB5B9}" dt="2021-11-03T18:29:56.940" v="751" actId="478"/>
          <ac:picMkLst>
            <pc:docMk/>
            <pc:sldMk cId="3485351400" sldId="362"/>
            <ac:picMk id="6" creationId="{E14729B2-68A5-4B0A-B003-B0B533EE0B72}"/>
          </ac:picMkLst>
        </pc:picChg>
        <pc:picChg chg="add mod modCrop">
          <ac:chgData name="Ting Liu" userId="5a0c20175071b093" providerId="LiveId" clId="{49983488-7638-45DA-9242-74CD240EB5B9}" dt="2021-11-03T18:30:51.478" v="765" actId="1076"/>
          <ac:picMkLst>
            <pc:docMk/>
            <pc:sldMk cId="3485351400" sldId="362"/>
            <ac:picMk id="9" creationId="{A11F0E6F-B2E0-4E26-BAC1-345B98C3DE0D}"/>
          </ac:picMkLst>
        </pc:picChg>
        <pc:picChg chg="del">
          <ac:chgData name="Ting Liu" userId="5a0c20175071b093" providerId="LiveId" clId="{49983488-7638-45DA-9242-74CD240EB5B9}" dt="2021-11-03T18:29:56" v="749" actId="478"/>
          <ac:picMkLst>
            <pc:docMk/>
            <pc:sldMk cId="3485351400" sldId="362"/>
            <ac:picMk id="10" creationId="{BCC04B53-96D8-46E9-9837-5AB4365BFB56}"/>
          </ac:picMkLst>
        </pc:picChg>
      </pc:sldChg>
      <pc:sldChg chg="addSp delSp modSp add mod">
        <pc:chgData name="Ting Liu" userId="5a0c20175071b093" providerId="LiveId" clId="{49983488-7638-45DA-9242-74CD240EB5B9}" dt="2021-11-03T18:34:17.590" v="882" actId="20577"/>
        <pc:sldMkLst>
          <pc:docMk/>
          <pc:sldMk cId="2717538729" sldId="363"/>
        </pc:sldMkLst>
        <pc:spChg chg="mod">
          <ac:chgData name="Ting Liu" userId="5a0c20175071b093" providerId="LiveId" clId="{49983488-7638-45DA-9242-74CD240EB5B9}" dt="2021-11-03T18:31:58.394" v="798" actId="20577"/>
          <ac:spMkLst>
            <pc:docMk/>
            <pc:sldMk cId="2717538729" sldId="363"/>
            <ac:spMk id="2" creationId="{D26B3A40-B693-4D9A-B096-64836B05AC70}"/>
          </ac:spMkLst>
        </pc:spChg>
        <pc:spChg chg="mod">
          <ac:chgData name="Ting Liu" userId="5a0c20175071b093" providerId="LiveId" clId="{49983488-7638-45DA-9242-74CD240EB5B9}" dt="2021-11-03T18:32:12.810" v="825" actId="20577"/>
          <ac:spMkLst>
            <pc:docMk/>
            <pc:sldMk cId="2717538729" sldId="363"/>
            <ac:spMk id="16" creationId="{00E61E93-8D23-4221-8474-3FACADD85A4B}"/>
          </ac:spMkLst>
        </pc:spChg>
        <pc:spChg chg="mod">
          <ac:chgData name="Ting Liu" userId="5a0c20175071b093" providerId="LiveId" clId="{49983488-7638-45DA-9242-74CD240EB5B9}" dt="2021-11-03T18:32:28.377" v="830" actId="20577"/>
          <ac:spMkLst>
            <pc:docMk/>
            <pc:sldMk cId="2717538729" sldId="363"/>
            <ac:spMk id="17" creationId="{B71105D8-8B18-496F-BA22-DB365369303F}"/>
          </ac:spMkLst>
        </pc:spChg>
        <pc:graphicFrameChg chg="modGraphic">
          <ac:chgData name="Ting Liu" userId="5a0c20175071b093" providerId="LiveId" clId="{49983488-7638-45DA-9242-74CD240EB5B9}" dt="2021-11-03T18:34:17.590" v="882" actId="20577"/>
          <ac:graphicFrameMkLst>
            <pc:docMk/>
            <pc:sldMk cId="2717538729" sldId="363"/>
            <ac:graphicFrameMk id="7" creationId="{70CE047C-6342-4561-A886-FCD4E99B487B}"/>
          </ac:graphicFrameMkLst>
        </pc:graphicFrameChg>
        <pc:picChg chg="del">
          <ac:chgData name="Ting Liu" userId="5a0c20175071b093" providerId="LiveId" clId="{49983488-7638-45DA-9242-74CD240EB5B9}" dt="2021-11-03T18:32:38.931" v="831" actId="478"/>
          <ac:picMkLst>
            <pc:docMk/>
            <pc:sldMk cId="2717538729" sldId="363"/>
            <ac:picMk id="4" creationId="{98D22699-08A0-4B5B-A8A3-3699471C5486}"/>
          </ac:picMkLst>
        </pc:picChg>
        <pc:picChg chg="add mod modCrop">
          <ac:chgData name="Ting Liu" userId="5a0c20175071b093" providerId="LiveId" clId="{49983488-7638-45DA-9242-74CD240EB5B9}" dt="2021-11-03T18:33:06.222" v="838" actId="1076"/>
          <ac:picMkLst>
            <pc:docMk/>
            <pc:sldMk cId="2717538729" sldId="363"/>
            <ac:picMk id="5" creationId="{638B551F-6ADA-457B-915E-AD4C4B5CC970}"/>
          </ac:picMkLst>
        </pc:picChg>
        <pc:picChg chg="del">
          <ac:chgData name="Ting Liu" userId="5a0c20175071b093" providerId="LiveId" clId="{49983488-7638-45DA-9242-74CD240EB5B9}" dt="2021-11-03T18:32:41.057" v="832" actId="478"/>
          <ac:picMkLst>
            <pc:docMk/>
            <pc:sldMk cId="2717538729" sldId="363"/>
            <ac:picMk id="9" creationId="{A11F0E6F-B2E0-4E26-BAC1-345B98C3DE0D}"/>
          </ac:picMkLst>
        </pc:picChg>
        <pc:picChg chg="add mod modCrop">
          <ac:chgData name="Ting Liu" userId="5a0c20175071b093" providerId="LiveId" clId="{49983488-7638-45DA-9242-74CD240EB5B9}" dt="2021-11-03T18:33:29.075" v="844" actId="1076"/>
          <ac:picMkLst>
            <pc:docMk/>
            <pc:sldMk cId="2717538729" sldId="363"/>
            <ac:picMk id="10" creationId="{5E35BA3E-25F3-4648-BDA5-73765351E75B}"/>
          </ac:picMkLst>
        </pc:picChg>
      </pc:sldChg>
      <pc:sldChg chg="addSp delSp modSp add mod">
        <pc:chgData name="Ting Liu" userId="5a0c20175071b093" providerId="LiveId" clId="{49983488-7638-45DA-9242-74CD240EB5B9}" dt="2021-11-03T18:37:03.642" v="1006" actId="20577"/>
        <pc:sldMkLst>
          <pc:docMk/>
          <pc:sldMk cId="3592022026" sldId="364"/>
        </pc:sldMkLst>
        <pc:spChg chg="mod">
          <ac:chgData name="Ting Liu" userId="5a0c20175071b093" providerId="LiveId" clId="{49983488-7638-45DA-9242-74CD240EB5B9}" dt="2021-11-03T18:36:18.053" v="988" actId="20577"/>
          <ac:spMkLst>
            <pc:docMk/>
            <pc:sldMk cId="3592022026" sldId="364"/>
            <ac:spMk id="2" creationId="{D26B3A40-B693-4D9A-B096-64836B05AC70}"/>
          </ac:spMkLst>
        </pc:spChg>
        <pc:graphicFrameChg chg="modGraphic">
          <ac:chgData name="Ting Liu" userId="5a0c20175071b093" providerId="LiveId" clId="{49983488-7638-45DA-9242-74CD240EB5B9}" dt="2021-11-03T18:37:03.642" v="1006" actId="20577"/>
          <ac:graphicFrameMkLst>
            <pc:docMk/>
            <pc:sldMk cId="3592022026" sldId="364"/>
            <ac:graphicFrameMk id="7" creationId="{70CE047C-6342-4561-A886-FCD4E99B487B}"/>
          </ac:graphicFrameMkLst>
        </pc:graphicFrameChg>
        <pc:picChg chg="del">
          <ac:chgData name="Ting Liu" userId="5a0c20175071b093" providerId="LiveId" clId="{49983488-7638-45DA-9242-74CD240EB5B9}" dt="2021-11-03T18:36:29.093" v="989" actId="478"/>
          <ac:picMkLst>
            <pc:docMk/>
            <pc:sldMk cId="3592022026" sldId="364"/>
            <ac:picMk id="4" creationId="{1444516A-98B2-48E7-89BC-FF29830EEE2F}"/>
          </ac:picMkLst>
        </pc:picChg>
        <pc:picChg chg="add mod modCrop">
          <ac:chgData name="Ting Liu" userId="5a0c20175071b093" providerId="LiveId" clId="{49983488-7638-45DA-9242-74CD240EB5B9}" dt="2021-11-03T18:36:47.882" v="995" actId="1076"/>
          <ac:picMkLst>
            <pc:docMk/>
            <pc:sldMk cId="3592022026" sldId="364"/>
            <ac:picMk id="5" creationId="{6395A4E8-B1A8-4DA9-9A6E-A3C46DF3817A}"/>
          </ac:picMkLst>
        </pc:picChg>
      </pc:sldChg>
      <pc:sldChg chg="add">
        <pc:chgData name="Ting Liu" userId="5a0c20175071b093" providerId="LiveId" clId="{49983488-7638-45DA-9242-74CD240EB5B9}" dt="2021-11-03T18:37:22.254" v="1008"/>
        <pc:sldMkLst>
          <pc:docMk/>
          <pc:sldMk cId="2366956263" sldId="365"/>
        </pc:sldMkLst>
      </pc:sldChg>
      <pc:sldChg chg="addSp delSp modSp add mod">
        <pc:chgData name="Ting Liu" userId="5a0c20175071b093" providerId="LiveId" clId="{49983488-7638-45DA-9242-74CD240EB5B9}" dt="2021-11-03T18:39:22.569" v="1035" actId="478"/>
        <pc:sldMkLst>
          <pc:docMk/>
          <pc:sldMk cId="586088737" sldId="366"/>
        </pc:sldMkLst>
        <pc:spChg chg="mod">
          <ac:chgData name="Ting Liu" userId="5a0c20175071b093" providerId="LiveId" clId="{49983488-7638-45DA-9242-74CD240EB5B9}" dt="2021-11-03T18:37:57.397" v="1013" actId="20577"/>
          <ac:spMkLst>
            <pc:docMk/>
            <pc:sldMk cId="586088737" sldId="366"/>
            <ac:spMk id="2" creationId="{D26B3A40-B693-4D9A-B096-64836B05AC70}"/>
          </ac:spMkLst>
        </pc:spChg>
        <pc:spChg chg="del">
          <ac:chgData name="Ting Liu" userId="5a0c20175071b093" providerId="LiveId" clId="{49983488-7638-45DA-9242-74CD240EB5B9}" dt="2021-11-03T18:39:22.569" v="1035" actId="478"/>
          <ac:spMkLst>
            <pc:docMk/>
            <pc:sldMk cId="586088737" sldId="366"/>
            <ac:spMk id="8" creationId="{FAB67F50-7B5D-47AF-85D9-932505244868}"/>
          </ac:spMkLst>
        </pc:spChg>
        <pc:graphicFrameChg chg="del">
          <ac:chgData name="Ting Liu" userId="5a0c20175071b093" providerId="LiveId" clId="{49983488-7638-45DA-9242-74CD240EB5B9}" dt="2021-11-03T18:39:21.284" v="1034" actId="478"/>
          <ac:graphicFrameMkLst>
            <pc:docMk/>
            <pc:sldMk cId="586088737" sldId="366"/>
            <ac:graphicFrameMk id="7" creationId="{70CE047C-6342-4561-A886-FCD4E99B487B}"/>
          </ac:graphicFrameMkLst>
        </pc:graphicFrameChg>
        <pc:picChg chg="add mod modCrop">
          <ac:chgData name="Ting Liu" userId="5a0c20175071b093" providerId="LiveId" clId="{49983488-7638-45DA-9242-74CD240EB5B9}" dt="2021-11-03T18:38:21.307" v="1020" actId="1076"/>
          <ac:picMkLst>
            <pc:docMk/>
            <pc:sldMk cId="586088737" sldId="366"/>
            <ac:picMk id="4" creationId="{DC5ADA7A-FA96-4789-8301-3A4AA211B67E}"/>
          </ac:picMkLst>
        </pc:picChg>
        <pc:picChg chg="del">
          <ac:chgData name="Ting Liu" userId="5a0c20175071b093" providerId="LiveId" clId="{49983488-7638-45DA-9242-74CD240EB5B9}" dt="2021-11-03T18:38:03.224" v="1014" actId="478"/>
          <ac:picMkLst>
            <pc:docMk/>
            <pc:sldMk cId="586088737" sldId="366"/>
            <ac:picMk id="5" creationId="{6395A4E8-B1A8-4DA9-9A6E-A3C46DF3817A}"/>
          </ac:picMkLst>
        </pc:picChg>
      </pc:sldChg>
      <pc:sldChg chg="addSp delSp modSp add mod">
        <pc:chgData name="Ting Liu" userId="5a0c20175071b093" providerId="LiveId" clId="{49983488-7638-45DA-9242-74CD240EB5B9}" dt="2021-11-03T18:41:28.379" v="1082" actId="478"/>
        <pc:sldMkLst>
          <pc:docMk/>
          <pc:sldMk cId="2646761020" sldId="367"/>
        </pc:sldMkLst>
        <pc:spChg chg="mod">
          <ac:chgData name="Ting Liu" userId="5a0c20175071b093" providerId="LiveId" clId="{49983488-7638-45DA-9242-74CD240EB5B9}" dt="2021-11-03T18:38:31.578" v="1025" actId="20577"/>
          <ac:spMkLst>
            <pc:docMk/>
            <pc:sldMk cId="2646761020" sldId="367"/>
            <ac:spMk id="2" creationId="{D26B3A40-B693-4D9A-B096-64836B05AC70}"/>
          </ac:spMkLst>
        </pc:spChg>
        <pc:spChg chg="del">
          <ac:chgData name="Ting Liu" userId="5a0c20175071b093" providerId="LiveId" clId="{49983488-7638-45DA-9242-74CD240EB5B9}" dt="2021-11-03T18:41:28.379" v="1082" actId="478"/>
          <ac:spMkLst>
            <pc:docMk/>
            <pc:sldMk cId="2646761020" sldId="367"/>
            <ac:spMk id="8" creationId="{FAB67F50-7B5D-47AF-85D9-932505244868}"/>
          </ac:spMkLst>
        </pc:spChg>
        <pc:graphicFrameChg chg="del">
          <ac:chgData name="Ting Liu" userId="5a0c20175071b093" providerId="LiveId" clId="{49983488-7638-45DA-9242-74CD240EB5B9}" dt="2021-11-03T18:41:26.864" v="1081" actId="478"/>
          <ac:graphicFrameMkLst>
            <pc:docMk/>
            <pc:sldMk cId="2646761020" sldId="367"/>
            <ac:graphicFrameMk id="7" creationId="{70CE047C-6342-4561-A886-FCD4E99B487B}"/>
          </ac:graphicFrameMkLst>
        </pc:graphicFrameChg>
        <pc:picChg chg="del">
          <ac:chgData name="Ting Liu" userId="5a0c20175071b093" providerId="LiveId" clId="{49983488-7638-45DA-9242-74CD240EB5B9}" dt="2021-11-03T18:38:34.227" v="1026" actId="478"/>
          <ac:picMkLst>
            <pc:docMk/>
            <pc:sldMk cId="2646761020" sldId="367"/>
            <ac:picMk id="4" creationId="{DC5ADA7A-FA96-4789-8301-3A4AA211B67E}"/>
          </ac:picMkLst>
        </pc:picChg>
        <pc:picChg chg="add mod modCrop">
          <ac:chgData name="Ting Liu" userId="5a0c20175071b093" providerId="LiveId" clId="{49983488-7638-45DA-9242-74CD240EB5B9}" dt="2021-11-03T18:38:52.127" v="1033" actId="1076"/>
          <ac:picMkLst>
            <pc:docMk/>
            <pc:sldMk cId="2646761020" sldId="367"/>
            <ac:picMk id="5" creationId="{13C57949-BD28-40AE-AB8B-4B0B8100DFE2}"/>
          </ac:picMkLst>
        </pc:picChg>
      </pc:sldChg>
      <pc:sldChg chg="addSp delSp modSp add mod">
        <pc:chgData name="Ting Liu" userId="5a0c20175071b093" providerId="LiveId" clId="{49983488-7638-45DA-9242-74CD240EB5B9}" dt="2021-11-03T18:40:03.028" v="1046" actId="1076"/>
        <pc:sldMkLst>
          <pc:docMk/>
          <pc:sldMk cId="3857622949" sldId="368"/>
        </pc:sldMkLst>
        <pc:spChg chg="mod">
          <ac:chgData name="Ting Liu" userId="5a0c20175071b093" providerId="LiveId" clId="{49983488-7638-45DA-9242-74CD240EB5B9}" dt="2021-11-03T18:39:37.440" v="1037" actId="20577"/>
          <ac:spMkLst>
            <pc:docMk/>
            <pc:sldMk cId="3857622949" sldId="368"/>
            <ac:spMk id="2" creationId="{D26B3A40-B693-4D9A-B096-64836B05AC70}"/>
          </ac:spMkLst>
        </pc:spChg>
        <pc:picChg chg="del mod">
          <ac:chgData name="Ting Liu" userId="5a0c20175071b093" providerId="LiveId" clId="{49983488-7638-45DA-9242-74CD240EB5B9}" dt="2021-11-03T18:39:40.365" v="1039" actId="478"/>
          <ac:picMkLst>
            <pc:docMk/>
            <pc:sldMk cId="3857622949" sldId="368"/>
            <ac:picMk id="4" creationId="{DC5ADA7A-FA96-4789-8301-3A4AA211B67E}"/>
          </ac:picMkLst>
        </pc:picChg>
        <pc:picChg chg="add mod modCrop">
          <ac:chgData name="Ting Liu" userId="5a0c20175071b093" providerId="LiveId" clId="{49983488-7638-45DA-9242-74CD240EB5B9}" dt="2021-11-03T18:40:03.028" v="1046" actId="1076"/>
          <ac:picMkLst>
            <pc:docMk/>
            <pc:sldMk cId="3857622949" sldId="368"/>
            <ac:picMk id="5" creationId="{6459266D-53C4-4AEE-8DFF-4C8097701AEF}"/>
          </ac:picMkLst>
        </pc:picChg>
      </pc:sldChg>
      <pc:sldChg chg="addSp delSp modSp add mod">
        <pc:chgData name="Ting Liu" userId="5a0c20175071b093" providerId="LiveId" clId="{49983488-7638-45DA-9242-74CD240EB5B9}" dt="2021-11-03T18:40:30.420" v="1058" actId="1076"/>
        <pc:sldMkLst>
          <pc:docMk/>
          <pc:sldMk cId="3207488671" sldId="369"/>
        </pc:sldMkLst>
        <pc:spChg chg="mod">
          <ac:chgData name="Ting Liu" userId="5a0c20175071b093" providerId="LiveId" clId="{49983488-7638-45DA-9242-74CD240EB5B9}" dt="2021-11-03T18:40:11.051" v="1051" actId="20577"/>
          <ac:spMkLst>
            <pc:docMk/>
            <pc:sldMk cId="3207488671" sldId="369"/>
            <ac:spMk id="2" creationId="{D26B3A40-B693-4D9A-B096-64836B05AC70}"/>
          </ac:spMkLst>
        </pc:spChg>
        <pc:picChg chg="add mod modCrop">
          <ac:chgData name="Ting Liu" userId="5a0c20175071b093" providerId="LiveId" clId="{49983488-7638-45DA-9242-74CD240EB5B9}" dt="2021-11-03T18:40:30.420" v="1058" actId="1076"/>
          <ac:picMkLst>
            <pc:docMk/>
            <pc:sldMk cId="3207488671" sldId="369"/>
            <ac:picMk id="4" creationId="{3200ECDE-E4CE-4478-8E2C-96ABED39DB47}"/>
          </ac:picMkLst>
        </pc:picChg>
        <pc:picChg chg="del">
          <ac:chgData name="Ting Liu" userId="5a0c20175071b093" providerId="LiveId" clId="{49983488-7638-45DA-9242-74CD240EB5B9}" dt="2021-11-03T18:40:16.610" v="1052" actId="478"/>
          <ac:picMkLst>
            <pc:docMk/>
            <pc:sldMk cId="3207488671" sldId="369"/>
            <ac:picMk id="5" creationId="{6459266D-53C4-4AEE-8DFF-4C8097701AEF}"/>
          </ac:picMkLst>
        </pc:picChg>
      </pc:sldChg>
      <pc:sldChg chg="addSp delSp modSp add mod">
        <pc:chgData name="Ting Liu" userId="5a0c20175071b093" providerId="LiveId" clId="{49983488-7638-45DA-9242-74CD240EB5B9}" dt="2021-11-03T18:41:23.003" v="1080" actId="1076"/>
        <pc:sldMkLst>
          <pc:docMk/>
          <pc:sldMk cId="3399541321" sldId="370"/>
        </pc:sldMkLst>
        <pc:spChg chg="mod">
          <ac:chgData name="Ting Liu" userId="5a0c20175071b093" providerId="LiveId" clId="{49983488-7638-45DA-9242-74CD240EB5B9}" dt="2021-11-03T18:41:03.184" v="1072" actId="20577"/>
          <ac:spMkLst>
            <pc:docMk/>
            <pc:sldMk cId="3399541321" sldId="370"/>
            <ac:spMk id="2" creationId="{D26B3A40-B693-4D9A-B096-64836B05AC70}"/>
          </ac:spMkLst>
        </pc:spChg>
        <pc:picChg chg="del">
          <ac:chgData name="Ting Liu" userId="5a0c20175071b093" providerId="LiveId" clId="{49983488-7638-45DA-9242-74CD240EB5B9}" dt="2021-11-03T18:41:04.789" v="1073" actId="478"/>
          <ac:picMkLst>
            <pc:docMk/>
            <pc:sldMk cId="3399541321" sldId="370"/>
            <ac:picMk id="4" creationId="{3200ECDE-E4CE-4478-8E2C-96ABED39DB47}"/>
          </ac:picMkLst>
        </pc:picChg>
        <pc:picChg chg="add mod modCrop">
          <ac:chgData name="Ting Liu" userId="5a0c20175071b093" providerId="LiveId" clId="{49983488-7638-45DA-9242-74CD240EB5B9}" dt="2021-11-03T18:41:23.003" v="1080" actId="1076"/>
          <ac:picMkLst>
            <pc:docMk/>
            <pc:sldMk cId="3399541321" sldId="370"/>
            <ac:picMk id="5" creationId="{B4B82484-A09F-446E-A74B-3B33B075202E}"/>
          </ac:picMkLst>
        </pc:picChg>
      </pc:sldChg>
      <pc:sldChg chg="addSp delSp modSp add mod">
        <pc:chgData name="Ting Liu" userId="5a0c20175071b093" providerId="LiveId" clId="{49983488-7638-45DA-9242-74CD240EB5B9}" dt="2021-11-03T18:42:09.755" v="1109" actId="1076"/>
        <pc:sldMkLst>
          <pc:docMk/>
          <pc:sldMk cId="851551899" sldId="371"/>
        </pc:sldMkLst>
        <pc:spChg chg="mod">
          <ac:chgData name="Ting Liu" userId="5a0c20175071b093" providerId="LiveId" clId="{49983488-7638-45DA-9242-74CD240EB5B9}" dt="2021-11-03T18:41:48.426" v="1102" actId="20577"/>
          <ac:spMkLst>
            <pc:docMk/>
            <pc:sldMk cId="851551899" sldId="371"/>
            <ac:spMk id="2" creationId="{D26B3A40-B693-4D9A-B096-64836B05AC70}"/>
          </ac:spMkLst>
        </pc:spChg>
        <pc:picChg chg="add mod modCrop">
          <ac:chgData name="Ting Liu" userId="5a0c20175071b093" providerId="LiveId" clId="{49983488-7638-45DA-9242-74CD240EB5B9}" dt="2021-11-03T18:42:09.755" v="1109" actId="1076"/>
          <ac:picMkLst>
            <pc:docMk/>
            <pc:sldMk cId="851551899" sldId="371"/>
            <ac:picMk id="4" creationId="{AF453912-4926-46E7-AF7A-AE1D2019F282}"/>
          </ac:picMkLst>
        </pc:picChg>
        <pc:picChg chg="del">
          <ac:chgData name="Ting Liu" userId="5a0c20175071b093" providerId="LiveId" clId="{49983488-7638-45DA-9242-74CD240EB5B9}" dt="2021-11-03T18:41:52.965" v="1103" actId="478"/>
          <ac:picMkLst>
            <pc:docMk/>
            <pc:sldMk cId="851551899" sldId="371"/>
            <ac:picMk id="5" creationId="{B4B82484-A09F-446E-A74B-3B33B075202E}"/>
          </ac:picMkLst>
        </pc:picChg>
      </pc:sldChg>
      <pc:sldChg chg="addSp delSp modSp add mod">
        <pc:chgData name="Ting Liu" userId="5a0c20175071b093" providerId="LiveId" clId="{49983488-7638-45DA-9242-74CD240EB5B9}" dt="2021-11-03T19:09:33.270" v="1183" actId="20577"/>
        <pc:sldMkLst>
          <pc:docMk/>
          <pc:sldMk cId="1023084898" sldId="372"/>
        </pc:sldMkLst>
        <pc:spChg chg="mod">
          <ac:chgData name="Ting Liu" userId="5a0c20175071b093" providerId="LiveId" clId="{49983488-7638-45DA-9242-74CD240EB5B9}" dt="2021-11-03T19:09:33.270" v="1183" actId="20577"/>
          <ac:spMkLst>
            <pc:docMk/>
            <pc:sldMk cId="1023084898" sldId="372"/>
            <ac:spMk id="2" creationId="{D26B3A40-B693-4D9A-B096-64836B05AC70}"/>
          </ac:spMkLst>
        </pc:spChg>
        <pc:spChg chg="add mod">
          <ac:chgData name="Ting Liu" userId="5a0c20175071b093" providerId="LiveId" clId="{49983488-7638-45DA-9242-74CD240EB5B9}" dt="2021-11-03T19:09:12.799" v="1165" actId="20577"/>
          <ac:spMkLst>
            <pc:docMk/>
            <pc:sldMk cId="1023084898" sldId="372"/>
            <ac:spMk id="10" creationId="{2C26D404-8520-49E2-90B3-155F691887A2}"/>
          </ac:spMkLst>
        </pc:spChg>
        <pc:spChg chg="add mod">
          <ac:chgData name="Ting Liu" userId="5a0c20175071b093" providerId="LiveId" clId="{49983488-7638-45DA-9242-74CD240EB5B9}" dt="2021-11-03T19:09:22.559" v="1170" actId="1076"/>
          <ac:spMkLst>
            <pc:docMk/>
            <pc:sldMk cId="1023084898" sldId="372"/>
            <ac:spMk id="11" creationId="{AAA91B1D-CD8D-4E34-9B2D-FA4196FAB4EB}"/>
          </ac:spMkLst>
        </pc:spChg>
        <pc:spChg chg="add mod">
          <ac:chgData name="Ting Liu" userId="5a0c20175071b093" providerId="LiveId" clId="{49983488-7638-45DA-9242-74CD240EB5B9}" dt="2021-11-03T19:09:27.745" v="1175" actId="20577"/>
          <ac:spMkLst>
            <pc:docMk/>
            <pc:sldMk cId="1023084898" sldId="372"/>
            <ac:spMk id="12" creationId="{91FECA43-1242-408C-9739-49C1277ABE72}"/>
          </ac:spMkLst>
        </pc:spChg>
        <pc:picChg chg="del">
          <ac:chgData name="Ting Liu" userId="5a0c20175071b093" providerId="LiveId" clId="{49983488-7638-45DA-9242-74CD240EB5B9}" dt="2021-11-03T19:04:46.203" v="1130" actId="478"/>
          <ac:picMkLst>
            <pc:docMk/>
            <pc:sldMk cId="1023084898" sldId="372"/>
            <ac:picMk id="4" creationId="{DC5ADA7A-FA96-4789-8301-3A4AA211B67E}"/>
          </ac:picMkLst>
        </pc:picChg>
        <pc:picChg chg="add mod">
          <ac:chgData name="Ting Liu" userId="5a0c20175071b093" providerId="LiveId" clId="{49983488-7638-45DA-9242-74CD240EB5B9}" dt="2021-11-03T19:08:59.606" v="1157" actId="1076"/>
          <ac:picMkLst>
            <pc:docMk/>
            <pc:sldMk cId="1023084898" sldId="372"/>
            <ac:picMk id="5" creationId="{0A729BAB-CD19-402D-9F2F-A8C1AB365CDF}"/>
          </ac:picMkLst>
        </pc:picChg>
        <pc:picChg chg="add mod">
          <ac:chgData name="Ting Liu" userId="5a0c20175071b093" providerId="LiveId" clId="{49983488-7638-45DA-9242-74CD240EB5B9}" dt="2021-11-03T19:09:02.499" v="1159" actId="1076"/>
          <ac:picMkLst>
            <pc:docMk/>
            <pc:sldMk cId="1023084898" sldId="372"/>
            <ac:picMk id="7" creationId="{FFE242C5-9F8D-4FDB-9711-0F1F5FDA6222}"/>
          </ac:picMkLst>
        </pc:picChg>
        <pc:picChg chg="add mod">
          <ac:chgData name="Ting Liu" userId="5a0c20175071b093" providerId="LiveId" clId="{49983488-7638-45DA-9242-74CD240EB5B9}" dt="2021-11-03T19:09:07.032" v="1162" actId="1076"/>
          <ac:picMkLst>
            <pc:docMk/>
            <pc:sldMk cId="1023084898" sldId="372"/>
            <ac:picMk id="9" creationId="{FD43AAB6-1C1B-4222-AF45-54C9D28018F2}"/>
          </ac:picMkLst>
        </pc:picChg>
      </pc:sldChg>
      <pc:sldChg chg="addSp delSp modSp add mod ord">
        <pc:chgData name="Ting Liu" userId="5a0c20175071b093" providerId="LiveId" clId="{49983488-7638-45DA-9242-74CD240EB5B9}" dt="2021-11-03T19:13:16.213" v="1221"/>
        <pc:sldMkLst>
          <pc:docMk/>
          <pc:sldMk cId="4029459752" sldId="373"/>
        </pc:sldMkLst>
        <pc:spChg chg="mod">
          <ac:chgData name="Ting Liu" userId="5a0c20175071b093" providerId="LiveId" clId="{49983488-7638-45DA-9242-74CD240EB5B9}" dt="2021-11-03T19:09:42.101" v="1189" actId="20577"/>
          <ac:spMkLst>
            <pc:docMk/>
            <pc:sldMk cId="4029459752" sldId="373"/>
            <ac:spMk id="2" creationId="{D26B3A40-B693-4D9A-B096-64836B05AC70}"/>
          </ac:spMkLst>
        </pc:spChg>
        <pc:spChg chg="mod">
          <ac:chgData name="Ting Liu" userId="5a0c20175071b093" providerId="LiveId" clId="{49983488-7638-45DA-9242-74CD240EB5B9}" dt="2021-11-03T19:13:06.329" v="1219" actId="20577"/>
          <ac:spMkLst>
            <pc:docMk/>
            <pc:sldMk cId="4029459752" sldId="373"/>
            <ac:spMk id="12" creationId="{91FECA43-1242-408C-9739-49C1277ABE72}"/>
          </ac:spMkLst>
        </pc:spChg>
        <pc:picChg chg="add mod">
          <ac:chgData name="Ting Liu" userId="5a0c20175071b093" providerId="LiveId" clId="{49983488-7638-45DA-9242-74CD240EB5B9}" dt="2021-11-03T19:12:25.152" v="1198" actId="14100"/>
          <ac:picMkLst>
            <pc:docMk/>
            <pc:sldMk cId="4029459752" sldId="373"/>
            <ac:picMk id="4" creationId="{ADA3E913-5BE9-460B-A7FC-18904E2C1F15}"/>
          </ac:picMkLst>
        </pc:picChg>
        <pc:picChg chg="del">
          <ac:chgData name="Ting Liu" userId="5a0c20175071b093" providerId="LiveId" clId="{49983488-7638-45DA-9242-74CD240EB5B9}" dt="2021-11-03T19:12:15.787" v="1190" actId="478"/>
          <ac:picMkLst>
            <pc:docMk/>
            <pc:sldMk cId="4029459752" sldId="373"/>
            <ac:picMk id="5" creationId="{0A729BAB-CD19-402D-9F2F-A8C1AB365CDF}"/>
          </ac:picMkLst>
        </pc:picChg>
        <pc:picChg chg="del">
          <ac:chgData name="Ting Liu" userId="5a0c20175071b093" providerId="LiveId" clId="{49983488-7638-45DA-9242-74CD240EB5B9}" dt="2021-11-03T19:12:16.262" v="1191" actId="478"/>
          <ac:picMkLst>
            <pc:docMk/>
            <pc:sldMk cId="4029459752" sldId="373"/>
            <ac:picMk id="7" creationId="{FFE242C5-9F8D-4FDB-9711-0F1F5FDA6222}"/>
          </ac:picMkLst>
        </pc:picChg>
        <pc:picChg chg="add mod">
          <ac:chgData name="Ting Liu" userId="5a0c20175071b093" providerId="LiveId" clId="{49983488-7638-45DA-9242-74CD240EB5B9}" dt="2021-11-03T19:12:34.862" v="1204" actId="14100"/>
          <ac:picMkLst>
            <pc:docMk/>
            <pc:sldMk cId="4029459752" sldId="373"/>
            <ac:picMk id="8" creationId="{E236EA93-DD0A-4E58-8106-0E673A6051CF}"/>
          </ac:picMkLst>
        </pc:picChg>
        <pc:picChg chg="del">
          <ac:chgData name="Ting Liu" userId="5a0c20175071b093" providerId="LiveId" clId="{49983488-7638-45DA-9242-74CD240EB5B9}" dt="2021-11-03T19:12:16.807" v="1192" actId="478"/>
          <ac:picMkLst>
            <pc:docMk/>
            <pc:sldMk cId="4029459752" sldId="373"/>
            <ac:picMk id="9" creationId="{FD43AAB6-1C1B-4222-AF45-54C9D28018F2}"/>
          </ac:picMkLst>
        </pc:picChg>
        <pc:picChg chg="add mod">
          <ac:chgData name="Ting Liu" userId="5a0c20175071b093" providerId="LiveId" clId="{49983488-7638-45DA-9242-74CD240EB5B9}" dt="2021-11-03T19:13:01.761" v="1210" actId="14100"/>
          <ac:picMkLst>
            <pc:docMk/>
            <pc:sldMk cId="4029459752" sldId="373"/>
            <ac:picMk id="14" creationId="{EC1A82AC-F080-48C4-994B-D3BF00838B05}"/>
          </ac:picMkLst>
        </pc:picChg>
      </pc:sldChg>
    </pc:docChg>
  </pc:docChgLst>
  <pc:docChgLst>
    <pc:chgData name="Ting Liu" userId="5a0c20175071b093" providerId="LiveId" clId="{4BC5AE12-FDD6-46F4-A871-22E88540FE3D}"/>
    <pc:docChg chg="undo custSel addSld delSld modSld">
      <pc:chgData name="Ting Liu" userId="5a0c20175071b093" providerId="LiveId" clId="{4BC5AE12-FDD6-46F4-A871-22E88540FE3D}" dt="2024-10-08T18:22:17.292" v="2806" actId="20577"/>
      <pc:docMkLst>
        <pc:docMk/>
      </pc:docMkLst>
      <pc:sldChg chg="modSp mod">
        <pc:chgData name="Ting Liu" userId="5a0c20175071b093" providerId="LiveId" clId="{4BC5AE12-FDD6-46F4-A871-22E88540FE3D}" dt="2024-10-08T18:22:17.292" v="2806" actId="20577"/>
        <pc:sldMkLst>
          <pc:docMk/>
          <pc:sldMk cId="367435624" sldId="300"/>
        </pc:sldMkLst>
        <pc:spChg chg="mod">
          <ac:chgData name="Ting Liu" userId="5a0c20175071b093" providerId="LiveId" clId="{4BC5AE12-FDD6-46F4-A871-22E88540FE3D}" dt="2024-10-08T18:22:17.292" v="2806" actId="20577"/>
          <ac:spMkLst>
            <pc:docMk/>
            <pc:sldMk cId="367435624" sldId="300"/>
            <ac:spMk id="4" creationId="{00000000-0000-0000-0000-000000000000}"/>
          </ac:spMkLst>
        </pc:spChg>
      </pc:sldChg>
      <pc:sldChg chg="del">
        <pc:chgData name="Ting Liu" userId="5a0c20175071b093" providerId="LiveId" clId="{4BC5AE12-FDD6-46F4-A871-22E88540FE3D}" dt="2024-10-08T17:59:08.114" v="2035" actId="47"/>
        <pc:sldMkLst>
          <pc:docMk/>
          <pc:sldMk cId="1820268013" sldId="432"/>
        </pc:sldMkLst>
      </pc:sldChg>
      <pc:sldChg chg="addSp delSp modSp mod">
        <pc:chgData name="Ting Liu" userId="5a0c20175071b093" providerId="LiveId" clId="{4BC5AE12-FDD6-46F4-A871-22E88540FE3D}" dt="2024-10-08T17:33:53.792" v="1065" actId="20577"/>
        <pc:sldMkLst>
          <pc:docMk/>
          <pc:sldMk cId="884100199" sldId="546"/>
        </pc:sldMkLst>
        <pc:spChg chg="mod">
          <ac:chgData name="Ting Liu" userId="5a0c20175071b093" providerId="LiveId" clId="{4BC5AE12-FDD6-46F4-A871-22E88540FE3D}" dt="2024-10-08T16:59:20.037" v="763" actId="20577"/>
          <ac:spMkLst>
            <pc:docMk/>
            <pc:sldMk cId="884100199" sldId="546"/>
            <ac:spMk id="5" creationId="{E8AC9DF1-CE62-4F2B-B24C-7D2740E37E2F}"/>
          </ac:spMkLst>
        </pc:spChg>
        <pc:spChg chg="add mod">
          <ac:chgData name="Ting Liu" userId="5a0c20175071b093" providerId="LiveId" clId="{4BC5AE12-FDD6-46F4-A871-22E88540FE3D}" dt="2024-10-08T17:33:53.792" v="1065" actId="20577"/>
          <ac:spMkLst>
            <pc:docMk/>
            <pc:sldMk cId="884100199" sldId="546"/>
            <ac:spMk id="7" creationId="{7E0F36EA-BECE-FF11-D07F-28B7DC06BB7B}"/>
          </ac:spMkLst>
        </pc:spChg>
        <pc:spChg chg="del">
          <ac:chgData name="Ting Liu" userId="5a0c20175071b093" providerId="LiveId" clId="{4BC5AE12-FDD6-46F4-A871-22E88540FE3D}" dt="2024-10-08T16:58:37.341" v="729" actId="478"/>
          <ac:spMkLst>
            <pc:docMk/>
            <pc:sldMk cId="884100199" sldId="546"/>
            <ac:spMk id="8" creationId="{252B4CB4-FA64-C8A4-9FCA-22239CF1CD64}"/>
          </ac:spMkLst>
        </pc:spChg>
        <pc:spChg chg="del">
          <ac:chgData name="Ting Liu" userId="5a0c20175071b093" providerId="LiveId" clId="{4BC5AE12-FDD6-46F4-A871-22E88540FE3D}" dt="2024-10-08T16:58:35.516" v="727" actId="478"/>
          <ac:spMkLst>
            <pc:docMk/>
            <pc:sldMk cId="884100199" sldId="546"/>
            <ac:spMk id="9" creationId="{726633D1-E8A5-9A96-73DD-8AD23B9AC6A5}"/>
          </ac:spMkLst>
        </pc:spChg>
        <pc:picChg chg="del">
          <ac:chgData name="Ting Liu" userId="5a0c20175071b093" providerId="LiveId" clId="{4BC5AE12-FDD6-46F4-A871-22E88540FE3D}" dt="2024-10-08T16:58:36.082" v="728" actId="478"/>
          <ac:picMkLst>
            <pc:docMk/>
            <pc:sldMk cId="884100199" sldId="546"/>
            <ac:picMk id="3" creationId="{05FA57E9-0E35-A497-06F0-F0A5286A431D}"/>
          </ac:picMkLst>
        </pc:picChg>
        <pc:picChg chg="del">
          <ac:chgData name="Ting Liu" userId="5a0c20175071b093" providerId="LiveId" clId="{4BC5AE12-FDD6-46F4-A871-22E88540FE3D}" dt="2024-10-08T16:58:33.876" v="726" actId="478"/>
          <ac:picMkLst>
            <pc:docMk/>
            <pc:sldMk cId="884100199" sldId="546"/>
            <ac:picMk id="4" creationId="{4B3C9E4A-C615-A5C7-483A-3661D721C970}"/>
          </ac:picMkLst>
        </pc:picChg>
        <pc:picChg chg="add mod">
          <ac:chgData name="Ting Liu" userId="5a0c20175071b093" providerId="LiveId" clId="{4BC5AE12-FDD6-46F4-A871-22E88540FE3D}" dt="2024-10-08T17:03:52.083" v="926" actId="1076"/>
          <ac:picMkLst>
            <pc:docMk/>
            <pc:sldMk cId="884100199" sldId="546"/>
            <ac:picMk id="6" creationId="{2009E250-4DE3-5644-9EB9-3011A34FBF1D}"/>
          </ac:picMkLst>
        </pc:picChg>
      </pc:sldChg>
      <pc:sldChg chg="del">
        <pc:chgData name="Ting Liu" userId="5a0c20175071b093" providerId="LiveId" clId="{4BC5AE12-FDD6-46F4-A871-22E88540FE3D}" dt="2024-10-08T17:59:10.408" v="2040" actId="47"/>
        <pc:sldMkLst>
          <pc:docMk/>
          <pc:sldMk cId="3747525817" sldId="552"/>
        </pc:sldMkLst>
      </pc:sldChg>
      <pc:sldChg chg="addSp delSp modSp mod">
        <pc:chgData name="Ting Liu" userId="5a0c20175071b093" providerId="LiveId" clId="{4BC5AE12-FDD6-46F4-A871-22E88540FE3D}" dt="2024-10-08T17:35:10.308" v="1103" actId="1076"/>
        <pc:sldMkLst>
          <pc:docMk/>
          <pc:sldMk cId="1499311068" sldId="554"/>
        </pc:sldMkLst>
        <pc:spChg chg="add mod">
          <ac:chgData name="Ting Liu" userId="5a0c20175071b093" providerId="LiveId" clId="{4BC5AE12-FDD6-46F4-A871-22E88540FE3D}" dt="2024-10-08T17:35:10.308" v="1103" actId="1076"/>
          <ac:spMkLst>
            <pc:docMk/>
            <pc:sldMk cId="1499311068" sldId="554"/>
            <ac:spMk id="4" creationId="{241F5CB2-9BB1-C110-C517-AC1533015515}"/>
          </ac:spMkLst>
        </pc:spChg>
        <pc:spChg chg="mod">
          <ac:chgData name="Ting Liu" userId="5a0c20175071b093" providerId="LiveId" clId="{4BC5AE12-FDD6-46F4-A871-22E88540FE3D}" dt="2024-10-08T17:32:38.857" v="957" actId="20577"/>
          <ac:spMkLst>
            <pc:docMk/>
            <pc:sldMk cId="1499311068" sldId="554"/>
            <ac:spMk id="5" creationId="{E8AC9DF1-CE62-4F2B-B24C-7D2740E37E2F}"/>
          </ac:spMkLst>
        </pc:spChg>
        <pc:picChg chg="add mod">
          <ac:chgData name="Ting Liu" userId="5a0c20175071b093" providerId="LiveId" clId="{4BC5AE12-FDD6-46F4-A871-22E88540FE3D}" dt="2024-10-08T17:34:37.100" v="1068" actId="1076"/>
          <ac:picMkLst>
            <pc:docMk/>
            <pc:sldMk cId="1499311068" sldId="554"/>
            <ac:picMk id="3" creationId="{C07E3D34-B072-36E5-0115-3B09A3EFF8E6}"/>
          </ac:picMkLst>
        </pc:picChg>
        <pc:picChg chg="del">
          <ac:chgData name="Ting Liu" userId="5a0c20175071b093" providerId="LiveId" clId="{4BC5AE12-FDD6-46F4-A871-22E88540FE3D}" dt="2024-10-08T17:32:29.582" v="927" actId="478"/>
          <ac:picMkLst>
            <pc:docMk/>
            <pc:sldMk cId="1499311068" sldId="554"/>
            <ac:picMk id="6" creationId="{267A1FAB-EEB1-2257-3047-7F7048CDC461}"/>
          </ac:picMkLst>
        </pc:picChg>
      </pc:sldChg>
      <pc:sldChg chg="addSp delSp modSp mod">
        <pc:chgData name="Ting Liu" userId="5a0c20175071b093" providerId="LiveId" clId="{4BC5AE12-FDD6-46F4-A871-22E88540FE3D}" dt="2024-10-08T18:13:33.527" v="2717" actId="207"/>
        <pc:sldMkLst>
          <pc:docMk/>
          <pc:sldMk cId="212447031" sldId="555"/>
        </pc:sldMkLst>
        <pc:spChg chg="add mod">
          <ac:chgData name="Ting Liu" userId="5a0c20175071b093" providerId="LiveId" clId="{4BC5AE12-FDD6-46F4-A871-22E88540FE3D}" dt="2024-10-08T18:09:41.983" v="2629" actId="207"/>
          <ac:spMkLst>
            <pc:docMk/>
            <pc:sldMk cId="212447031" sldId="555"/>
            <ac:spMk id="2" creationId="{3314AD19-4896-DE96-9C54-C16C3CEFF724}"/>
          </ac:spMkLst>
        </pc:spChg>
        <pc:spChg chg="add mod">
          <ac:chgData name="Ting Liu" userId="5a0c20175071b093" providerId="LiveId" clId="{4BC5AE12-FDD6-46F4-A871-22E88540FE3D}" dt="2024-10-08T18:11:00.105" v="2636" actId="207"/>
          <ac:spMkLst>
            <pc:docMk/>
            <pc:sldMk cId="212447031" sldId="555"/>
            <ac:spMk id="4" creationId="{7A084611-1EA7-2C38-4018-02BC0641760B}"/>
          </ac:spMkLst>
        </pc:spChg>
        <pc:spChg chg="mod">
          <ac:chgData name="Ting Liu" userId="5a0c20175071b093" providerId="LiveId" clId="{4BC5AE12-FDD6-46F4-A871-22E88540FE3D}" dt="2024-10-08T17:58:29.315" v="2008" actId="20577"/>
          <ac:spMkLst>
            <pc:docMk/>
            <pc:sldMk cId="212447031" sldId="555"/>
            <ac:spMk id="5" creationId="{E8AC9DF1-CE62-4F2B-B24C-7D2740E37E2F}"/>
          </ac:spMkLst>
        </pc:spChg>
        <pc:spChg chg="add mod">
          <ac:chgData name="Ting Liu" userId="5a0c20175071b093" providerId="LiveId" clId="{4BC5AE12-FDD6-46F4-A871-22E88540FE3D}" dt="2024-10-08T18:10:12.406" v="2632" actId="207"/>
          <ac:spMkLst>
            <pc:docMk/>
            <pc:sldMk cId="212447031" sldId="555"/>
            <ac:spMk id="6" creationId="{FDBB466C-0946-22A0-2A76-A0E6B824BE50}"/>
          </ac:spMkLst>
        </pc:spChg>
        <pc:spChg chg="add mod">
          <ac:chgData name="Ting Liu" userId="5a0c20175071b093" providerId="LiveId" clId="{4BC5AE12-FDD6-46F4-A871-22E88540FE3D}" dt="2024-10-08T18:10:29.901" v="2633" actId="207"/>
          <ac:spMkLst>
            <pc:docMk/>
            <pc:sldMk cId="212447031" sldId="555"/>
            <ac:spMk id="7" creationId="{3F97E627-641B-32D0-691E-4FEE8E675049}"/>
          </ac:spMkLst>
        </pc:spChg>
        <pc:spChg chg="add mod">
          <ac:chgData name="Ting Liu" userId="5a0c20175071b093" providerId="LiveId" clId="{4BC5AE12-FDD6-46F4-A871-22E88540FE3D}" dt="2024-10-08T18:10:45.500" v="2634" actId="207"/>
          <ac:spMkLst>
            <pc:docMk/>
            <pc:sldMk cId="212447031" sldId="555"/>
            <ac:spMk id="8" creationId="{4EC653CA-C53E-9E8B-F0FC-EA52D8BE9529}"/>
          </ac:spMkLst>
        </pc:spChg>
        <pc:spChg chg="add mod">
          <ac:chgData name="Ting Liu" userId="5a0c20175071b093" providerId="LiveId" clId="{4BC5AE12-FDD6-46F4-A871-22E88540FE3D}" dt="2024-10-08T18:10:56.642" v="2635" actId="207"/>
          <ac:spMkLst>
            <pc:docMk/>
            <pc:sldMk cId="212447031" sldId="555"/>
            <ac:spMk id="9" creationId="{D55BCC1C-5F5F-59F4-DAAB-E3DE99F88E51}"/>
          </ac:spMkLst>
        </pc:spChg>
        <pc:spChg chg="add mod">
          <ac:chgData name="Ting Liu" userId="5a0c20175071b093" providerId="LiveId" clId="{4BC5AE12-FDD6-46F4-A871-22E88540FE3D}" dt="2024-10-08T18:09:47.635" v="2630" actId="207"/>
          <ac:spMkLst>
            <pc:docMk/>
            <pc:sldMk cId="212447031" sldId="555"/>
            <ac:spMk id="10" creationId="{A515ACE4-145A-B705-29B9-0CCECF663FBF}"/>
          </ac:spMkLst>
        </pc:spChg>
        <pc:spChg chg="add mod">
          <ac:chgData name="Ting Liu" userId="5a0c20175071b093" providerId="LiveId" clId="{4BC5AE12-FDD6-46F4-A871-22E88540FE3D}" dt="2024-10-08T18:11:49.102" v="2656" actId="1076"/>
          <ac:spMkLst>
            <pc:docMk/>
            <pc:sldMk cId="212447031" sldId="555"/>
            <ac:spMk id="51" creationId="{0DC7E838-8E88-91C8-557C-3C98F46F5955}"/>
          </ac:spMkLst>
        </pc:spChg>
        <pc:spChg chg="add del mod">
          <ac:chgData name="Ting Liu" userId="5a0c20175071b093" providerId="LiveId" clId="{4BC5AE12-FDD6-46F4-A871-22E88540FE3D}" dt="2024-10-08T18:12:20.380" v="2668" actId="478"/>
          <ac:spMkLst>
            <pc:docMk/>
            <pc:sldMk cId="212447031" sldId="555"/>
            <ac:spMk id="52" creationId="{0A28D914-4079-0A18-84D1-8DD46A4D56FC}"/>
          </ac:spMkLst>
        </pc:spChg>
        <pc:spChg chg="add del mod">
          <ac:chgData name="Ting Liu" userId="5a0c20175071b093" providerId="LiveId" clId="{4BC5AE12-FDD6-46F4-A871-22E88540FE3D}" dt="2024-10-08T18:12:53.134" v="2697" actId="478"/>
          <ac:spMkLst>
            <pc:docMk/>
            <pc:sldMk cId="212447031" sldId="555"/>
            <ac:spMk id="53" creationId="{ADE4E478-CCA2-C252-CB30-81E05FB06785}"/>
          </ac:spMkLst>
        </pc:spChg>
        <pc:spChg chg="add mod">
          <ac:chgData name="Ting Liu" userId="5a0c20175071b093" providerId="LiveId" clId="{4BC5AE12-FDD6-46F4-A871-22E88540FE3D}" dt="2024-10-08T18:12:35.461" v="2693" actId="1076"/>
          <ac:spMkLst>
            <pc:docMk/>
            <pc:sldMk cId="212447031" sldId="555"/>
            <ac:spMk id="54" creationId="{1DD67829-9492-14F1-5855-5579A80C29AC}"/>
          </ac:spMkLst>
        </pc:spChg>
        <pc:spChg chg="add del mod">
          <ac:chgData name="Ting Liu" userId="5a0c20175071b093" providerId="LiveId" clId="{4BC5AE12-FDD6-46F4-A871-22E88540FE3D}" dt="2024-10-08T18:12:59.070" v="2700" actId="478"/>
          <ac:spMkLst>
            <pc:docMk/>
            <pc:sldMk cId="212447031" sldId="555"/>
            <ac:spMk id="55" creationId="{BF543F67-A294-085B-BFFE-129A128EE7AD}"/>
          </ac:spMkLst>
        </pc:spChg>
        <pc:spChg chg="add mod">
          <ac:chgData name="Ting Liu" userId="5a0c20175071b093" providerId="LiveId" clId="{4BC5AE12-FDD6-46F4-A871-22E88540FE3D}" dt="2024-10-08T18:13:15.113" v="2711" actId="14100"/>
          <ac:spMkLst>
            <pc:docMk/>
            <pc:sldMk cId="212447031" sldId="555"/>
            <ac:spMk id="56" creationId="{F015B110-4C39-3117-F3DD-1356C7C2C88A}"/>
          </ac:spMkLst>
        </pc:spChg>
        <pc:spChg chg="add mod">
          <ac:chgData name="Ting Liu" userId="5a0c20175071b093" providerId="LiveId" clId="{4BC5AE12-FDD6-46F4-A871-22E88540FE3D}" dt="2024-10-08T18:13:33.527" v="2717" actId="207"/>
          <ac:spMkLst>
            <pc:docMk/>
            <pc:sldMk cId="212447031" sldId="555"/>
            <ac:spMk id="57" creationId="{63DF1437-DF10-09C9-9991-A823CBD1B0FC}"/>
          </ac:spMkLst>
        </pc:spChg>
        <pc:picChg chg="del">
          <ac:chgData name="Ting Liu" userId="5a0c20175071b093" providerId="LiveId" clId="{4BC5AE12-FDD6-46F4-A871-22E88540FE3D}" dt="2024-10-08T17:58:32.009" v="2009" actId="478"/>
          <ac:picMkLst>
            <pc:docMk/>
            <pc:sldMk cId="212447031" sldId="555"/>
            <ac:picMk id="3" creationId="{F5570FFB-A788-1177-16D6-604B1BEEF0C6}"/>
          </ac:picMkLst>
        </pc:picChg>
        <pc:cxnChg chg="add mod">
          <ac:chgData name="Ting Liu" userId="5a0c20175071b093" providerId="LiveId" clId="{4BC5AE12-FDD6-46F4-A871-22E88540FE3D}" dt="2024-10-08T18:07:07.252" v="2599" actId="1076"/>
          <ac:cxnSpMkLst>
            <pc:docMk/>
            <pc:sldMk cId="212447031" sldId="555"/>
            <ac:cxnSpMk id="12" creationId="{6880DF9E-DFED-0CBE-00B8-B38C14CC7A8E}"/>
          </ac:cxnSpMkLst>
        </pc:cxnChg>
        <pc:cxnChg chg="add mod">
          <ac:chgData name="Ting Liu" userId="5a0c20175071b093" providerId="LiveId" clId="{4BC5AE12-FDD6-46F4-A871-22E88540FE3D}" dt="2024-10-08T18:07:07.252" v="2599" actId="1076"/>
          <ac:cxnSpMkLst>
            <pc:docMk/>
            <pc:sldMk cId="212447031" sldId="555"/>
            <ac:cxnSpMk id="13" creationId="{ECB06195-3DF3-2BEF-7CFE-B4D99AC1F610}"/>
          </ac:cxnSpMkLst>
        </pc:cxnChg>
        <pc:cxnChg chg="add mod">
          <ac:chgData name="Ting Liu" userId="5a0c20175071b093" providerId="LiveId" clId="{4BC5AE12-FDD6-46F4-A871-22E88540FE3D}" dt="2024-10-08T18:06:50.120" v="2594" actId="1076"/>
          <ac:cxnSpMkLst>
            <pc:docMk/>
            <pc:sldMk cId="212447031" sldId="555"/>
            <ac:cxnSpMk id="17" creationId="{603918D7-7A6F-1AAC-83B4-91B253005665}"/>
          </ac:cxnSpMkLst>
        </pc:cxnChg>
        <pc:cxnChg chg="add mod">
          <ac:chgData name="Ting Liu" userId="5a0c20175071b093" providerId="LiveId" clId="{4BC5AE12-FDD6-46F4-A871-22E88540FE3D}" dt="2024-10-08T18:07:15.186" v="2601" actId="1076"/>
          <ac:cxnSpMkLst>
            <pc:docMk/>
            <pc:sldMk cId="212447031" sldId="555"/>
            <ac:cxnSpMk id="23" creationId="{FDB3D306-2BA4-4208-B303-6EB9FB60FAD4}"/>
          </ac:cxnSpMkLst>
        </pc:cxnChg>
        <pc:cxnChg chg="add mod">
          <ac:chgData name="Ting Liu" userId="5a0c20175071b093" providerId="LiveId" clId="{4BC5AE12-FDD6-46F4-A871-22E88540FE3D}" dt="2024-10-08T18:07:48.910" v="2608" actId="1076"/>
          <ac:cxnSpMkLst>
            <pc:docMk/>
            <pc:sldMk cId="212447031" sldId="555"/>
            <ac:cxnSpMk id="33" creationId="{A77957A7-5010-E2AA-2468-BF44C74C3855}"/>
          </ac:cxnSpMkLst>
        </pc:cxnChg>
        <pc:cxnChg chg="add mod">
          <ac:chgData name="Ting Liu" userId="5a0c20175071b093" providerId="LiveId" clId="{4BC5AE12-FDD6-46F4-A871-22E88540FE3D}" dt="2024-10-08T18:08:33.865" v="2621" actId="1076"/>
          <ac:cxnSpMkLst>
            <pc:docMk/>
            <pc:sldMk cId="212447031" sldId="555"/>
            <ac:cxnSpMk id="38" creationId="{93242B7B-0173-0A15-553B-3039652212DE}"/>
          </ac:cxnSpMkLst>
        </pc:cxnChg>
        <pc:cxnChg chg="add mod">
          <ac:chgData name="Ting Liu" userId="5a0c20175071b093" providerId="LiveId" clId="{4BC5AE12-FDD6-46F4-A871-22E88540FE3D}" dt="2024-10-08T18:08:33.865" v="2621" actId="1076"/>
          <ac:cxnSpMkLst>
            <pc:docMk/>
            <pc:sldMk cId="212447031" sldId="555"/>
            <ac:cxnSpMk id="42" creationId="{9BB02227-0CD5-5F80-A7B9-B7A9537A15EB}"/>
          </ac:cxnSpMkLst>
        </pc:cxnChg>
        <pc:cxnChg chg="add mod">
          <ac:chgData name="Ting Liu" userId="5a0c20175071b093" providerId="LiveId" clId="{4BC5AE12-FDD6-46F4-A871-22E88540FE3D}" dt="2024-10-08T18:08:33.865" v="2621" actId="1076"/>
          <ac:cxnSpMkLst>
            <pc:docMk/>
            <pc:sldMk cId="212447031" sldId="555"/>
            <ac:cxnSpMk id="45" creationId="{441CF508-32F7-3D03-C630-A7A41A70B4E0}"/>
          </ac:cxnSpMkLst>
        </pc:cxnChg>
      </pc:sldChg>
      <pc:sldChg chg="del">
        <pc:chgData name="Ting Liu" userId="5a0c20175071b093" providerId="LiveId" clId="{4BC5AE12-FDD6-46F4-A871-22E88540FE3D}" dt="2024-10-08T17:59:08.526" v="2036" actId="47"/>
        <pc:sldMkLst>
          <pc:docMk/>
          <pc:sldMk cId="2236540093" sldId="557"/>
        </pc:sldMkLst>
      </pc:sldChg>
      <pc:sldChg chg="del">
        <pc:chgData name="Ting Liu" userId="5a0c20175071b093" providerId="LiveId" clId="{4BC5AE12-FDD6-46F4-A871-22E88540FE3D}" dt="2024-10-08T17:59:08.878" v="2037" actId="47"/>
        <pc:sldMkLst>
          <pc:docMk/>
          <pc:sldMk cId="3875679211" sldId="558"/>
        </pc:sldMkLst>
      </pc:sldChg>
      <pc:sldChg chg="del">
        <pc:chgData name="Ting Liu" userId="5a0c20175071b093" providerId="LiveId" clId="{4BC5AE12-FDD6-46F4-A871-22E88540FE3D}" dt="2024-10-08T17:59:09.268" v="2038" actId="47"/>
        <pc:sldMkLst>
          <pc:docMk/>
          <pc:sldMk cId="1493539862" sldId="559"/>
        </pc:sldMkLst>
      </pc:sldChg>
      <pc:sldChg chg="del">
        <pc:chgData name="Ting Liu" userId="5a0c20175071b093" providerId="LiveId" clId="{4BC5AE12-FDD6-46F4-A871-22E88540FE3D}" dt="2024-10-08T17:59:09.849" v="2039" actId="47"/>
        <pc:sldMkLst>
          <pc:docMk/>
          <pc:sldMk cId="2264132141" sldId="560"/>
        </pc:sldMkLst>
      </pc:sldChg>
      <pc:sldChg chg="modSp mod">
        <pc:chgData name="Ting Liu" userId="5a0c20175071b093" providerId="LiveId" clId="{4BC5AE12-FDD6-46F4-A871-22E88540FE3D}" dt="2024-10-08T18:20:39.792" v="2752" actId="20577"/>
        <pc:sldMkLst>
          <pc:docMk/>
          <pc:sldMk cId="2930561083" sldId="561"/>
        </pc:sldMkLst>
        <pc:spChg chg="mod">
          <ac:chgData name="Ting Liu" userId="5a0c20175071b093" providerId="LiveId" clId="{4BC5AE12-FDD6-46F4-A871-22E88540FE3D}" dt="2024-10-08T18:20:39.792" v="2752" actId="20577"/>
          <ac:spMkLst>
            <pc:docMk/>
            <pc:sldMk cId="2930561083" sldId="561"/>
            <ac:spMk id="4" creationId="{00000000-0000-0000-0000-000000000000}"/>
          </ac:spMkLst>
        </pc:spChg>
      </pc:sldChg>
      <pc:sldChg chg="modSp add del mod">
        <pc:chgData name="Ting Liu" userId="5a0c20175071b093" providerId="LiveId" clId="{4BC5AE12-FDD6-46F4-A871-22E88540FE3D}" dt="2024-10-08T16:58:17.210" v="677" actId="47"/>
        <pc:sldMkLst>
          <pc:docMk/>
          <pc:sldMk cId="691354192" sldId="562"/>
        </pc:sldMkLst>
        <pc:spChg chg="mod">
          <ac:chgData name="Ting Liu" userId="5a0c20175071b093" providerId="LiveId" clId="{4BC5AE12-FDD6-46F4-A871-22E88540FE3D}" dt="2024-10-08T16:58:13.138" v="676" actId="20577"/>
          <ac:spMkLst>
            <pc:docMk/>
            <pc:sldMk cId="691354192" sldId="562"/>
            <ac:spMk id="9" creationId="{B10D019C-2523-9214-365C-210B049F8311}"/>
          </ac:spMkLst>
        </pc:spChg>
      </pc:sldChg>
      <pc:sldChg chg="addSp delSp modSp add mod">
        <pc:chgData name="Ting Liu" userId="5a0c20175071b093" providerId="LiveId" clId="{4BC5AE12-FDD6-46F4-A871-22E88540FE3D}" dt="2024-10-08T17:57:28.935" v="1955" actId="1076"/>
        <pc:sldMkLst>
          <pc:docMk/>
          <pc:sldMk cId="4246307343" sldId="562"/>
        </pc:sldMkLst>
        <pc:spChg chg="add mod">
          <ac:chgData name="Ting Liu" userId="5a0c20175071b093" providerId="LiveId" clId="{4BC5AE12-FDD6-46F4-A871-22E88540FE3D}" dt="2024-10-08T17:53:38.237" v="1904" actId="1076"/>
          <ac:spMkLst>
            <pc:docMk/>
            <pc:sldMk cId="4246307343" sldId="562"/>
            <ac:spMk id="2" creationId="{1C9F5001-5E91-28DD-501D-379A570C207C}"/>
          </ac:spMkLst>
        </pc:spChg>
        <pc:spChg chg="del">
          <ac:chgData name="Ting Liu" userId="5a0c20175071b093" providerId="LiveId" clId="{4BC5AE12-FDD6-46F4-A871-22E88540FE3D}" dt="2024-10-08T17:36:58.672" v="1226" actId="478"/>
          <ac:spMkLst>
            <pc:docMk/>
            <pc:sldMk cId="4246307343" sldId="562"/>
            <ac:spMk id="4" creationId="{A2EEC257-B71D-B570-BFE5-1592B5CBD379}"/>
          </ac:spMkLst>
        </pc:spChg>
        <pc:spChg chg="mod">
          <ac:chgData name="Ting Liu" userId="5a0c20175071b093" providerId="LiveId" clId="{4BC5AE12-FDD6-46F4-A871-22E88540FE3D}" dt="2024-10-08T17:52:58.631" v="1897" actId="20577"/>
          <ac:spMkLst>
            <pc:docMk/>
            <pc:sldMk cId="4246307343" sldId="562"/>
            <ac:spMk id="5" creationId="{815DCD11-56C7-7057-F17F-32EC456C77AD}"/>
          </ac:spMkLst>
        </pc:spChg>
        <pc:spChg chg="add mod">
          <ac:chgData name="Ting Liu" userId="5a0c20175071b093" providerId="LiveId" clId="{4BC5AE12-FDD6-46F4-A871-22E88540FE3D}" dt="2024-10-08T17:53:38.237" v="1904" actId="1076"/>
          <ac:spMkLst>
            <pc:docMk/>
            <pc:sldMk cId="4246307343" sldId="562"/>
            <ac:spMk id="6" creationId="{C99891C0-B4E1-9423-81DD-BAB53961755C}"/>
          </ac:spMkLst>
        </pc:spChg>
        <pc:spChg chg="add mod">
          <ac:chgData name="Ting Liu" userId="5a0c20175071b093" providerId="LiveId" clId="{4BC5AE12-FDD6-46F4-A871-22E88540FE3D}" dt="2024-10-08T17:53:38.237" v="1904" actId="1076"/>
          <ac:spMkLst>
            <pc:docMk/>
            <pc:sldMk cId="4246307343" sldId="562"/>
            <ac:spMk id="7" creationId="{DFAFD6C1-734F-A28D-41F0-5AC59728B7F5}"/>
          </ac:spMkLst>
        </pc:spChg>
        <pc:spChg chg="add mod">
          <ac:chgData name="Ting Liu" userId="5a0c20175071b093" providerId="LiveId" clId="{4BC5AE12-FDD6-46F4-A871-22E88540FE3D}" dt="2024-10-08T17:53:38.237" v="1904" actId="1076"/>
          <ac:spMkLst>
            <pc:docMk/>
            <pc:sldMk cId="4246307343" sldId="562"/>
            <ac:spMk id="8" creationId="{1B02B1A5-CB3D-28A5-387C-4BC4C73E3EE0}"/>
          </ac:spMkLst>
        </pc:spChg>
        <pc:spChg chg="add mod">
          <ac:chgData name="Ting Liu" userId="5a0c20175071b093" providerId="LiveId" clId="{4BC5AE12-FDD6-46F4-A871-22E88540FE3D}" dt="2024-10-08T17:53:38.237" v="1904" actId="1076"/>
          <ac:spMkLst>
            <pc:docMk/>
            <pc:sldMk cId="4246307343" sldId="562"/>
            <ac:spMk id="9" creationId="{9DB4F3A6-FD9E-5AF8-E971-C623CD91292A}"/>
          </ac:spMkLst>
        </pc:spChg>
        <pc:spChg chg="add mod">
          <ac:chgData name="Ting Liu" userId="5a0c20175071b093" providerId="LiveId" clId="{4BC5AE12-FDD6-46F4-A871-22E88540FE3D}" dt="2024-10-08T17:53:38.237" v="1904" actId="1076"/>
          <ac:spMkLst>
            <pc:docMk/>
            <pc:sldMk cId="4246307343" sldId="562"/>
            <ac:spMk id="10" creationId="{B2BCCEE8-BB0C-C525-FC04-B2D74480409B}"/>
          </ac:spMkLst>
        </pc:spChg>
        <pc:spChg chg="add mod">
          <ac:chgData name="Ting Liu" userId="5a0c20175071b093" providerId="LiveId" clId="{4BC5AE12-FDD6-46F4-A871-22E88540FE3D}" dt="2024-10-08T17:53:38.237" v="1904" actId="1076"/>
          <ac:spMkLst>
            <pc:docMk/>
            <pc:sldMk cId="4246307343" sldId="562"/>
            <ac:spMk id="11" creationId="{5A47281E-6C44-D851-B55D-FFB760EBCCA3}"/>
          </ac:spMkLst>
        </pc:spChg>
        <pc:spChg chg="add mod">
          <ac:chgData name="Ting Liu" userId="5a0c20175071b093" providerId="LiveId" clId="{4BC5AE12-FDD6-46F4-A871-22E88540FE3D}" dt="2024-10-08T17:53:38.237" v="1904" actId="1076"/>
          <ac:spMkLst>
            <pc:docMk/>
            <pc:sldMk cId="4246307343" sldId="562"/>
            <ac:spMk id="12" creationId="{6A8DF66C-E359-42E3-0E86-F715EC2C9A27}"/>
          </ac:spMkLst>
        </pc:spChg>
        <pc:spChg chg="add del mod">
          <ac:chgData name="Ting Liu" userId="5a0c20175071b093" providerId="LiveId" clId="{4BC5AE12-FDD6-46F4-A871-22E88540FE3D}" dt="2024-10-08T17:52:54.935" v="1896" actId="1076"/>
          <ac:spMkLst>
            <pc:docMk/>
            <pc:sldMk cId="4246307343" sldId="562"/>
            <ac:spMk id="55" creationId="{5F0FA89D-36EE-3415-34A2-833109B48DF0}"/>
          </ac:spMkLst>
        </pc:spChg>
        <pc:spChg chg="add mod">
          <ac:chgData name="Ting Liu" userId="5a0c20175071b093" providerId="LiveId" clId="{4BC5AE12-FDD6-46F4-A871-22E88540FE3D}" dt="2024-10-08T17:53:23.061" v="1902" actId="164"/>
          <ac:spMkLst>
            <pc:docMk/>
            <pc:sldMk cId="4246307343" sldId="562"/>
            <ac:spMk id="64" creationId="{83F3935C-3707-325D-8EE1-42A3DF8539EE}"/>
          </ac:spMkLst>
        </pc:spChg>
        <pc:spChg chg="add mod">
          <ac:chgData name="Ting Liu" userId="5a0c20175071b093" providerId="LiveId" clId="{4BC5AE12-FDD6-46F4-A871-22E88540FE3D}" dt="2024-10-08T17:53:23.061" v="1902" actId="164"/>
          <ac:spMkLst>
            <pc:docMk/>
            <pc:sldMk cId="4246307343" sldId="562"/>
            <ac:spMk id="65" creationId="{56E283B2-1FAB-EB76-145A-00A862DDBE16}"/>
          </ac:spMkLst>
        </pc:spChg>
        <pc:spChg chg="add mod">
          <ac:chgData name="Ting Liu" userId="5a0c20175071b093" providerId="LiveId" clId="{4BC5AE12-FDD6-46F4-A871-22E88540FE3D}" dt="2024-10-08T17:53:23.061" v="1902" actId="164"/>
          <ac:spMkLst>
            <pc:docMk/>
            <pc:sldMk cId="4246307343" sldId="562"/>
            <ac:spMk id="66" creationId="{FC142091-F637-D0AE-4D4B-04D80188F7E5}"/>
          </ac:spMkLst>
        </pc:spChg>
        <pc:spChg chg="add mod">
          <ac:chgData name="Ting Liu" userId="5a0c20175071b093" providerId="LiveId" clId="{4BC5AE12-FDD6-46F4-A871-22E88540FE3D}" dt="2024-10-08T17:53:23.061" v="1902" actId="164"/>
          <ac:spMkLst>
            <pc:docMk/>
            <pc:sldMk cId="4246307343" sldId="562"/>
            <ac:spMk id="67" creationId="{1842B4D8-6616-68AA-B0C2-1E194D39EF6D}"/>
          </ac:spMkLst>
        </pc:spChg>
        <pc:spChg chg="add mod">
          <ac:chgData name="Ting Liu" userId="5a0c20175071b093" providerId="LiveId" clId="{4BC5AE12-FDD6-46F4-A871-22E88540FE3D}" dt="2024-10-08T17:53:23.061" v="1902" actId="164"/>
          <ac:spMkLst>
            <pc:docMk/>
            <pc:sldMk cId="4246307343" sldId="562"/>
            <ac:spMk id="68" creationId="{472034A6-DBEB-61DB-97F3-C5439691F50E}"/>
          </ac:spMkLst>
        </pc:spChg>
        <pc:spChg chg="add mod">
          <ac:chgData name="Ting Liu" userId="5a0c20175071b093" providerId="LiveId" clId="{4BC5AE12-FDD6-46F4-A871-22E88540FE3D}" dt="2024-10-08T17:53:23.061" v="1902" actId="164"/>
          <ac:spMkLst>
            <pc:docMk/>
            <pc:sldMk cId="4246307343" sldId="562"/>
            <ac:spMk id="69" creationId="{CEF40673-4A99-A26D-F94D-AB8FCC07AA99}"/>
          </ac:spMkLst>
        </pc:spChg>
        <pc:spChg chg="add mod">
          <ac:chgData name="Ting Liu" userId="5a0c20175071b093" providerId="LiveId" clId="{4BC5AE12-FDD6-46F4-A871-22E88540FE3D}" dt="2024-10-08T17:53:23.061" v="1902" actId="164"/>
          <ac:spMkLst>
            <pc:docMk/>
            <pc:sldMk cId="4246307343" sldId="562"/>
            <ac:spMk id="70" creationId="{3864BB47-2696-AB77-0907-C536FEAD9FC9}"/>
          </ac:spMkLst>
        </pc:spChg>
        <pc:spChg chg="add mod">
          <ac:chgData name="Ting Liu" userId="5a0c20175071b093" providerId="LiveId" clId="{4BC5AE12-FDD6-46F4-A871-22E88540FE3D}" dt="2024-10-08T17:53:23.061" v="1902" actId="164"/>
          <ac:spMkLst>
            <pc:docMk/>
            <pc:sldMk cId="4246307343" sldId="562"/>
            <ac:spMk id="71" creationId="{5B7190A7-9A68-C815-1EB8-B7C700FF5913}"/>
          </ac:spMkLst>
        </pc:spChg>
        <pc:spChg chg="add mod">
          <ac:chgData name="Ting Liu" userId="5a0c20175071b093" providerId="LiveId" clId="{4BC5AE12-FDD6-46F4-A871-22E88540FE3D}" dt="2024-10-08T17:54:11.566" v="1910" actId="1076"/>
          <ac:spMkLst>
            <pc:docMk/>
            <pc:sldMk cId="4246307343" sldId="562"/>
            <ac:spMk id="84" creationId="{579AF377-8F7A-756B-92A9-B568E680F284}"/>
          </ac:spMkLst>
        </pc:spChg>
        <pc:spChg chg="add mod">
          <ac:chgData name="Ting Liu" userId="5a0c20175071b093" providerId="LiveId" clId="{4BC5AE12-FDD6-46F4-A871-22E88540FE3D}" dt="2024-10-08T17:54:11.566" v="1910" actId="1076"/>
          <ac:spMkLst>
            <pc:docMk/>
            <pc:sldMk cId="4246307343" sldId="562"/>
            <ac:spMk id="85" creationId="{3371A11F-40BB-710A-E1F0-7870BDD968AA}"/>
          </ac:spMkLst>
        </pc:spChg>
        <pc:spChg chg="add mod">
          <ac:chgData name="Ting Liu" userId="5a0c20175071b093" providerId="LiveId" clId="{4BC5AE12-FDD6-46F4-A871-22E88540FE3D}" dt="2024-10-08T17:54:11.566" v="1910" actId="1076"/>
          <ac:spMkLst>
            <pc:docMk/>
            <pc:sldMk cId="4246307343" sldId="562"/>
            <ac:spMk id="86" creationId="{FCE0E377-9D17-DB54-F024-186D570A7ECA}"/>
          </ac:spMkLst>
        </pc:spChg>
        <pc:spChg chg="add mod">
          <ac:chgData name="Ting Liu" userId="5a0c20175071b093" providerId="LiveId" clId="{4BC5AE12-FDD6-46F4-A871-22E88540FE3D}" dt="2024-10-08T17:54:11.566" v="1910" actId="1076"/>
          <ac:spMkLst>
            <pc:docMk/>
            <pc:sldMk cId="4246307343" sldId="562"/>
            <ac:spMk id="87" creationId="{4700811F-E149-032F-599B-B31BB553B7F3}"/>
          </ac:spMkLst>
        </pc:spChg>
        <pc:spChg chg="add mod">
          <ac:chgData name="Ting Liu" userId="5a0c20175071b093" providerId="LiveId" clId="{4BC5AE12-FDD6-46F4-A871-22E88540FE3D}" dt="2024-10-08T17:54:11.566" v="1910" actId="1076"/>
          <ac:spMkLst>
            <pc:docMk/>
            <pc:sldMk cId="4246307343" sldId="562"/>
            <ac:spMk id="88" creationId="{1AC2FFE0-7163-28CC-6A35-410B0ED5635F}"/>
          </ac:spMkLst>
        </pc:spChg>
        <pc:spChg chg="add mod">
          <ac:chgData name="Ting Liu" userId="5a0c20175071b093" providerId="LiveId" clId="{4BC5AE12-FDD6-46F4-A871-22E88540FE3D}" dt="2024-10-08T17:54:11.566" v="1910" actId="1076"/>
          <ac:spMkLst>
            <pc:docMk/>
            <pc:sldMk cId="4246307343" sldId="562"/>
            <ac:spMk id="89" creationId="{93263B7C-AB8A-0A9B-C54E-F2E9E3FCC6BB}"/>
          </ac:spMkLst>
        </pc:spChg>
        <pc:spChg chg="add mod">
          <ac:chgData name="Ting Liu" userId="5a0c20175071b093" providerId="LiveId" clId="{4BC5AE12-FDD6-46F4-A871-22E88540FE3D}" dt="2024-10-08T17:54:11.566" v="1910" actId="1076"/>
          <ac:spMkLst>
            <pc:docMk/>
            <pc:sldMk cId="4246307343" sldId="562"/>
            <ac:spMk id="90" creationId="{56734E45-CA2A-F090-35BA-729EA2F7468C}"/>
          </ac:spMkLst>
        </pc:spChg>
        <pc:spChg chg="add mod">
          <ac:chgData name="Ting Liu" userId="5a0c20175071b093" providerId="LiveId" clId="{4BC5AE12-FDD6-46F4-A871-22E88540FE3D}" dt="2024-10-08T17:55:38.148" v="1920" actId="693"/>
          <ac:spMkLst>
            <pc:docMk/>
            <pc:sldMk cId="4246307343" sldId="562"/>
            <ac:spMk id="111" creationId="{683A5B48-8F93-7E77-A66D-F17E7D90E759}"/>
          </ac:spMkLst>
        </pc:spChg>
        <pc:spChg chg="add mod">
          <ac:chgData name="Ting Liu" userId="5a0c20175071b093" providerId="LiveId" clId="{4BC5AE12-FDD6-46F4-A871-22E88540FE3D}" dt="2024-10-08T17:55:45.065" v="1922" actId="1076"/>
          <ac:spMkLst>
            <pc:docMk/>
            <pc:sldMk cId="4246307343" sldId="562"/>
            <ac:spMk id="112" creationId="{22DBEE84-303F-130A-379C-D352B48860F5}"/>
          </ac:spMkLst>
        </pc:spChg>
        <pc:spChg chg="add mod">
          <ac:chgData name="Ting Liu" userId="5a0c20175071b093" providerId="LiveId" clId="{4BC5AE12-FDD6-46F4-A871-22E88540FE3D}" dt="2024-10-08T17:57:16.387" v="1945" actId="1076"/>
          <ac:spMkLst>
            <pc:docMk/>
            <pc:sldMk cId="4246307343" sldId="562"/>
            <ac:spMk id="122" creationId="{B528851A-C142-F8CF-C3F8-5D3E7614EA24}"/>
          </ac:spMkLst>
        </pc:spChg>
        <pc:spChg chg="add mod">
          <ac:chgData name="Ting Liu" userId="5a0c20175071b093" providerId="LiveId" clId="{4BC5AE12-FDD6-46F4-A871-22E88540FE3D}" dt="2024-10-08T17:57:28.935" v="1955" actId="1076"/>
          <ac:spMkLst>
            <pc:docMk/>
            <pc:sldMk cId="4246307343" sldId="562"/>
            <ac:spMk id="123" creationId="{398E589A-2A13-A5F5-04FA-054C10D5919F}"/>
          </ac:spMkLst>
        </pc:spChg>
        <pc:grpChg chg="add del mod">
          <ac:chgData name="Ting Liu" userId="5a0c20175071b093" providerId="LiveId" clId="{4BC5AE12-FDD6-46F4-A871-22E88540FE3D}" dt="2024-10-08T17:53:46.571" v="1905" actId="478"/>
          <ac:grpSpMkLst>
            <pc:docMk/>
            <pc:sldMk cId="4246307343" sldId="562"/>
            <ac:grpSpMk id="83" creationId="{D4B9E568-E68D-6D4C-B5A5-CC93FBFF1A16}"/>
          </ac:grpSpMkLst>
        </pc:grpChg>
        <pc:picChg chg="del mod">
          <ac:chgData name="Ting Liu" userId="5a0c20175071b093" providerId="LiveId" clId="{4BC5AE12-FDD6-46F4-A871-22E88540FE3D}" dt="2024-10-08T17:52:44.238" v="1893" actId="478"/>
          <ac:picMkLst>
            <pc:docMk/>
            <pc:sldMk cId="4246307343" sldId="562"/>
            <ac:picMk id="3" creationId="{FBBEE1C8-B71A-6FC1-3FD5-D1F6F5C1D616}"/>
          </ac:picMkLst>
        </pc:pic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14" creationId="{AC09B395-A8FF-4DEE-579F-9C0ECB7CAF11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16" creationId="{C1329A2D-DDC2-2E0A-A919-42EDC18E992D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19" creationId="{0B3E3E17-B561-79C6-3F40-9FC2069980B1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22" creationId="{1BCAC8E8-BF55-6BF4-DC1A-BF402BE0D220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25" creationId="{58630D12-9637-9FFF-7382-2A3A4FD38AA9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28" creationId="{97D208EC-3456-5E5A-5CBA-B3233DE2BF36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31" creationId="{6B846067-1CA2-10D3-A21B-32BD35B3F8C2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40" creationId="{C8B5C074-810C-57F9-CFDF-A937B908CF79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46" creationId="{D4DA3E20-5782-3BF3-8943-57B98633C0AF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49" creationId="{61235415-4D70-455E-4450-B87C611C4DF0}"/>
          </ac:cxnSpMkLst>
        </pc:cxnChg>
        <pc:cxnChg chg="add mod">
          <ac:chgData name="Ting Liu" userId="5a0c20175071b093" providerId="LiveId" clId="{4BC5AE12-FDD6-46F4-A871-22E88540FE3D}" dt="2024-10-08T17:53:38.237" v="1904" actId="1076"/>
          <ac:cxnSpMkLst>
            <pc:docMk/>
            <pc:sldMk cId="4246307343" sldId="562"/>
            <ac:cxnSpMk id="52" creationId="{35A626D4-9631-EE48-303C-62DCB963EB71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72" creationId="{398B0B4E-C47F-B4EA-F228-BCD2436EB89C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73" creationId="{D4F152CF-983A-E5A2-F746-99D65660CF83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74" creationId="{2ECD0F2E-C68A-8DCC-3EF1-283FACBFC5B5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75" creationId="{014F414D-439C-D7A8-8071-B3A96F9E4F19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76" creationId="{48D59694-4F5B-6BFC-C905-016920960398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77" creationId="{D18D857C-405F-EAE1-B12E-ED327329D5A0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78" creationId="{7401379A-2AE7-A0D7-6FDC-6B49C1FD1C1D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79" creationId="{9F1B5948-241A-981D-D11B-AA7A18C4D1A7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80" creationId="{9CAEC297-9B3A-DC01-DE47-220DBA746416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81" creationId="{8B289FA6-5784-76BB-DBB4-7E1B38B5D174}"/>
          </ac:cxnSpMkLst>
        </pc:cxnChg>
        <pc:cxnChg chg="add mod">
          <ac:chgData name="Ting Liu" userId="5a0c20175071b093" providerId="LiveId" clId="{4BC5AE12-FDD6-46F4-A871-22E88540FE3D}" dt="2024-10-08T17:53:46.571" v="1905" actId="478"/>
          <ac:cxnSpMkLst>
            <pc:docMk/>
            <pc:sldMk cId="4246307343" sldId="562"/>
            <ac:cxnSpMk id="82" creationId="{2916C2C2-4A27-B470-AFA0-9BED41BE082D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91" creationId="{45D2FB95-E3E4-0461-F214-53DEDDFEFE71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92" creationId="{C084C52F-1249-8838-C8B6-DB5571510D90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93" creationId="{74A0792F-7A01-0429-BF35-39D320F7D27B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94" creationId="{486011CD-6137-C019-3BCD-344B574DFE89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95" creationId="{C3550E78-FB82-D881-F6BA-15E3DECCC7EC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96" creationId="{A3FD27C9-AB22-DF99-5158-2FBA00A59338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97" creationId="{7E20685A-5C58-4949-5D53-BFAE49C20832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98" creationId="{658B86AC-B47C-A800-873B-FD753620639D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99" creationId="{57C3EF95-9FEF-48B1-C199-F6CC71985079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100" creationId="{17229519-1789-1FEA-48E1-836F4715092F}"/>
          </ac:cxnSpMkLst>
        </pc:cxnChg>
        <pc:cxnChg chg="add mod">
          <ac:chgData name="Ting Liu" userId="5a0c20175071b093" providerId="LiveId" clId="{4BC5AE12-FDD6-46F4-A871-22E88540FE3D}" dt="2024-10-08T17:54:11.566" v="1910" actId="1076"/>
          <ac:cxnSpMkLst>
            <pc:docMk/>
            <pc:sldMk cId="4246307343" sldId="562"/>
            <ac:cxnSpMk id="101" creationId="{AFF3911F-5BF5-300E-9E81-87B1837BDF78}"/>
          </ac:cxnSpMkLst>
        </pc:cxnChg>
        <pc:cxnChg chg="add del mod">
          <ac:chgData name="Ting Liu" userId="5a0c20175071b093" providerId="LiveId" clId="{4BC5AE12-FDD6-46F4-A871-22E88540FE3D}" dt="2024-10-08T17:56:11.408" v="1925" actId="478"/>
          <ac:cxnSpMkLst>
            <pc:docMk/>
            <pc:sldMk cId="4246307343" sldId="562"/>
            <ac:cxnSpMk id="106" creationId="{7987A5FF-A1EF-FED2-3C21-AE7327A62369}"/>
          </ac:cxnSpMkLst>
        </pc:cxnChg>
        <pc:cxnChg chg="add del mod">
          <ac:chgData name="Ting Liu" userId="5a0c20175071b093" providerId="LiveId" clId="{4BC5AE12-FDD6-46F4-A871-22E88540FE3D}" dt="2024-10-08T17:56:13.423" v="1926" actId="478"/>
          <ac:cxnSpMkLst>
            <pc:docMk/>
            <pc:sldMk cId="4246307343" sldId="562"/>
            <ac:cxnSpMk id="108" creationId="{E688B56D-61D8-D132-482B-9AA36728F1E4}"/>
          </ac:cxnSpMkLst>
        </pc:cxnChg>
        <pc:cxnChg chg="add del">
          <ac:chgData name="Ting Liu" userId="5a0c20175071b093" providerId="LiveId" clId="{4BC5AE12-FDD6-46F4-A871-22E88540FE3D}" dt="2024-10-08T17:56:09.423" v="1924" actId="478"/>
          <ac:cxnSpMkLst>
            <pc:docMk/>
            <pc:sldMk cId="4246307343" sldId="562"/>
            <ac:cxnSpMk id="114" creationId="{7F140983-ED71-CE9C-EF3F-5C2BD8E2515E}"/>
          </ac:cxnSpMkLst>
        </pc:cxnChg>
        <pc:cxnChg chg="add mod">
          <ac:chgData name="Ting Liu" userId="5a0c20175071b093" providerId="LiveId" clId="{4BC5AE12-FDD6-46F4-A871-22E88540FE3D}" dt="2024-10-08T17:56:44.988" v="1933" actId="14100"/>
          <ac:cxnSpMkLst>
            <pc:docMk/>
            <pc:sldMk cId="4246307343" sldId="562"/>
            <ac:cxnSpMk id="116" creationId="{BE93DDD1-1219-FAF4-08FF-C48DD8F9066C}"/>
          </ac:cxnSpMkLst>
        </pc:cxnChg>
        <pc:cxnChg chg="add mod">
          <ac:chgData name="Ting Liu" userId="5a0c20175071b093" providerId="LiveId" clId="{4BC5AE12-FDD6-46F4-A871-22E88540FE3D}" dt="2024-10-08T17:56:49.332" v="1934" actId="14100"/>
          <ac:cxnSpMkLst>
            <pc:docMk/>
            <pc:sldMk cId="4246307343" sldId="562"/>
            <ac:cxnSpMk id="117" creationId="{B9DD3555-D078-7A68-79FC-78B07A711956}"/>
          </ac:cxnSpMkLst>
        </pc:cxnChg>
      </pc:sldChg>
      <pc:sldChg chg="addSp delSp modSp add mod">
        <pc:chgData name="Ting Liu" userId="5a0c20175071b093" providerId="LiveId" clId="{4BC5AE12-FDD6-46F4-A871-22E88540FE3D}" dt="2024-10-08T17:58:50.676" v="2034" actId="20577"/>
        <pc:sldMkLst>
          <pc:docMk/>
          <pc:sldMk cId="3119250915" sldId="563"/>
        </pc:sldMkLst>
        <pc:spChg chg="del">
          <ac:chgData name="Ting Liu" userId="5a0c20175071b093" providerId="LiveId" clId="{4BC5AE12-FDD6-46F4-A871-22E88540FE3D}" dt="2024-10-08T17:47:31.017" v="1506" actId="478"/>
          <ac:spMkLst>
            <pc:docMk/>
            <pc:sldMk cId="3119250915" sldId="563"/>
            <ac:spMk id="2" creationId="{03A44114-2C15-9537-B5F6-2180C9BF30A9}"/>
          </ac:spMkLst>
        </pc:spChg>
        <pc:spChg chg="mod">
          <ac:chgData name="Ting Liu" userId="5a0c20175071b093" providerId="LiveId" clId="{4BC5AE12-FDD6-46F4-A871-22E88540FE3D}" dt="2024-10-08T17:47:26.010" v="1504" actId="20577"/>
          <ac:spMkLst>
            <pc:docMk/>
            <pc:sldMk cId="3119250915" sldId="563"/>
            <ac:spMk id="5" creationId="{E9048565-4C21-40AE-8322-CE7C82F9A90D}"/>
          </ac:spMkLst>
        </pc:spChg>
        <pc:spChg chg="del">
          <ac:chgData name="Ting Liu" userId="5a0c20175071b093" providerId="LiveId" clId="{4BC5AE12-FDD6-46F4-A871-22E88540FE3D}" dt="2024-10-08T17:47:31.017" v="1506" actId="478"/>
          <ac:spMkLst>
            <pc:docMk/>
            <pc:sldMk cId="3119250915" sldId="563"/>
            <ac:spMk id="6" creationId="{4BA32882-9B6F-FDE8-4AFC-CDEA2F0EBE7B}"/>
          </ac:spMkLst>
        </pc:spChg>
        <pc:spChg chg="del">
          <ac:chgData name="Ting Liu" userId="5a0c20175071b093" providerId="LiveId" clId="{4BC5AE12-FDD6-46F4-A871-22E88540FE3D}" dt="2024-10-08T17:47:31.017" v="1506" actId="478"/>
          <ac:spMkLst>
            <pc:docMk/>
            <pc:sldMk cId="3119250915" sldId="563"/>
            <ac:spMk id="7" creationId="{7B45C513-A032-57CF-6413-4EADFEE05B80}"/>
          </ac:spMkLst>
        </pc:spChg>
        <pc:spChg chg="del">
          <ac:chgData name="Ting Liu" userId="5a0c20175071b093" providerId="LiveId" clId="{4BC5AE12-FDD6-46F4-A871-22E88540FE3D}" dt="2024-10-08T17:47:31.017" v="1506" actId="478"/>
          <ac:spMkLst>
            <pc:docMk/>
            <pc:sldMk cId="3119250915" sldId="563"/>
            <ac:spMk id="8" creationId="{03DA52A0-0383-1F56-4C39-65DCCABE4FC9}"/>
          </ac:spMkLst>
        </pc:spChg>
        <pc:spChg chg="del">
          <ac:chgData name="Ting Liu" userId="5a0c20175071b093" providerId="LiveId" clId="{4BC5AE12-FDD6-46F4-A871-22E88540FE3D}" dt="2024-10-08T17:47:31.017" v="1506" actId="478"/>
          <ac:spMkLst>
            <pc:docMk/>
            <pc:sldMk cId="3119250915" sldId="563"/>
            <ac:spMk id="9" creationId="{69F30514-016D-747D-CCF0-81BC119D1393}"/>
          </ac:spMkLst>
        </pc:spChg>
        <pc:spChg chg="del">
          <ac:chgData name="Ting Liu" userId="5a0c20175071b093" providerId="LiveId" clId="{4BC5AE12-FDD6-46F4-A871-22E88540FE3D}" dt="2024-10-08T17:47:31.017" v="1506" actId="478"/>
          <ac:spMkLst>
            <pc:docMk/>
            <pc:sldMk cId="3119250915" sldId="563"/>
            <ac:spMk id="10" creationId="{861D676E-071C-E8D7-E256-B749206D81FF}"/>
          </ac:spMkLst>
        </pc:spChg>
        <pc:spChg chg="del">
          <ac:chgData name="Ting Liu" userId="5a0c20175071b093" providerId="LiveId" clId="{4BC5AE12-FDD6-46F4-A871-22E88540FE3D}" dt="2024-10-08T17:47:31.017" v="1506" actId="478"/>
          <ac:spMkLst>
            <pc:docMk/>
            <pc:sldMk cId="3119250915" sldId="563"/>
            <ac:spMk id="11" creationId="{47DAA43B-D6AE-A38F-5C9F-D4BBC956143F}"/>
          </ac:spMkLst>
        </pc:spChg>
        <pc:spChg chg="del">
          <ac:chgData name="Ting Liu" userId="5a0c20175071b093" providerId="LiveId" clId="{4BC5AE12-FDD6-46F4-A871-22E88540FE3D}" dt="2024-10-08T17:47:31.017" v="1506" actId="478"/>
          <ac:spMkLst>
            <pc:docMk/>
            <pc:sldMk cId="3119250915" sldId="563"/>
            <ac:spMk id="12" creationId="{8CC12CF9-DC89-EAB4-DAF2-2E95930E84F1}"/>
          </ac:spMkLst>
        </pc:spChg>
        <pc:spChg chg="add mod">
          <ac:chgData name="Ting Liu" userId="5a0c20175071b093" providerId="LiveId" clId="{4BC5AE12-FDD6-46F4-A871-22E88540FE3D}" dt="2024-10-08T17:49:31.699" v="1740" actId="1076"/>
          <ac:spMkLst>
            <pc:docMk/>
            <pc:sldMk cId="3119250915" sldId="563"/>
            <ac:spMk id="15" creationId="{9D973C45-9F9E-779E-FD1B-3B9F1CE0F05F}"/>
          </ac:spMkLst>
        </pc:spChg>
        <pc:spChg chg="add mod">
          <ac:chgData name="Ting Liu" userId="5a0c20175071b093" providerId="LiveId" clId="{4BC5AE12-FDD6-46F4-A871-22E88540FE3D}" dt="2024-10-08T17:51:51.022" v="1892" actId="20577"/>
          <ac:spMkLst>
            <pc:docMk/>
            <pc:sldMk cId="3119250915" sldId="563"/>
            <ac:spMk id="17" creationId="{985AC9C2-2CE4-B33E-1E8A-F293E0C2D29F}"/>
          </ac:spMkLst>
        </pc:spChg>
        <pc:spChg chg="add mod">
          <ac:chgData name="Ting Liu" userId="5a0c20175071b093" providerId="LiveId" clId="{4BC5AE12-FDD6-46F4-A871-22E88540FE3D}" dt="2024-10-08T17:58:50.676" v="2034" actId="20577"/>
          <ac:spMkLst>
            <pc:docMk/>
            <pc:sldMk cId="3119250915" sldId="563"/>
            <ac:spMk id="18" creationId="{28C8B330-5334-C458-0C46-91280BAC2264}"/>
          </ac:spMkLst>
        </pc:spChg>
        <pc:spChg chg="del">
          <ac:chgData name="Ting Liu" userId="5a0c20175071b093" providerId="LiveId" clId="{4BC5AE12-FDD6-46F4-A871-22E88540FE3D}" dt="2024-10-08T17:47:31.017" v="1506" actId="478"/>
          <ac:spMkLst>
            <pc:docMk/>
            <pc:sldMk cId="3119250915" sldId="563"/>
            <ac:spMk id="55" creationId="{6DC4C866-BE75-DA00-B6A9-06307C0FD5EF}"/>
          </ac:spMkLst>
        </pc:spChg>
        <pc:picChg chg="del">
          <ac:chgData name="Ting Liu" userId="5a0c20175071b093" providerId="LiveId" clId="{4BC5AE12-FDD6-46F4-A871-22E88540FE3D}" dt="2024-10-08T17:47:28" v="1505" actId="478"/>
          <ac:picMkLst>
            <pc:docMk/>
            <pc:sldMk cId="3119250915" sldId="563"/>
            <ac:picMk id="3" creationId="{E4BA2411-D673-4A0B-FE88-8FD76002867C}"/>
          </ac:picMkLst>
        </pc:picChg>
        <pc:picChg chg="add mod">
          <ac:chgData name="Ting Liu" userId="5a0c20175071b093" providerId="LiveId" clId="{4BC5AE12-FDD6-46F4-A871-22E88540FE3D}" dt="2024-10-08T17:47:58.232" v="1513" actId="1076"/>
          <ac:picMkLst>
            <pc:docMk/>
            <pc:sldMk cId="3119250915" sldId="563"/>
            <ac:picMk id="13" creationId="{14B85898-2B21-D912-5B20-A53061810108}"/>
          </ac:picMkLst>
        </pc:pic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14" creationId="{19E0C496-B59F-A138-8DD3-4539523F709F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16" creationId="{2928ED71-B91A-25AA-3189-9B6CB54DDA11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19" creationId="{FAC671A1-A3A3-AF7A-870C-A0464DA1CC4D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22" creationId="{19EDBF07-281E-005F-31E0-C9D637FA8B10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25" creationId="{02AA9199-B29B-4618-4D81-7D2A6869B891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28" creationId="{5541DCED-DBAC-4529-8CFC-262D6BB5F0CD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31" creationId="{0263FBE5-081A-414E-AAF2-DC5E659487B2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40" creationId="{611568F5-4E3C-F2BA-EEC8-BD9588D2EDD7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46" creationId="{891242A3-ED4E-266B-AA1E-5AA8D794337A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49" creationId="{7B693E0F-A54E-73B0-909C-9830E1E3E271}"/>
          </ac:cxnSpMkLst>
        </pc:cxnChg>
        <pc:cxnChg chg="del mod">
          <ac:chgData name="Ting Liu" userId="5a0c20175071b093" providerId="LiveId" clId="{4BC5AE12-FDD6-46F4-A871-22E88540FE3D}" dt="2024-10-08T17:47:31.017" v="1506" actId="478"/>
          <ac:cxnSpMkLst>
            <pc:docMk/>
            <pc:sldMk cId="3119250915" sldId="563"/>
            <ac:cxnSpMk id="52" creationId="{A9E92202-057E-0307-197A-DAF9785A44A0}"/>
          </ac:cxnSpMkLst>
        </pc:cxnChg>
      </pc:sldChg>
    </pc:docChg>
  </pc:docChgLst>
  <pc:docChgLst>
    <pc:chgData name="Ting Liu" userId="5a0c20175071b093" providerId="LiveId" clId="{1CFF4A03-060B-4741-AC03-F5BBC17A70A1}"/>
    <pc:docChg chg="undo custSel addSld delSld modSld">
      <pc:chgData name="Ting Liu" userId="5a0c20175071b093" providerId="LiveId" clId="{1CFF4A03-060B-4741-AC03-F5BBC17A70A1}" dt="2021-10-06T03:38:00.159" v="993" actId="14100"/>
      <pc:docMkLst>
        <pc:docMk/>
      </pc:docMkLst>
      <pc:sldChg chg="del">
        <pc:chgData name="Ting Liu" userId="5a0c20175071b093" providerId="LiveId" clId="{1CFF4A03-060B-4741-AC03-F5BBC17A70A1}" dt="2021-09-29T18:23:07.425" v="0" actId="47"/>
        <pc:sldMkLst>
          <pc:docMk/>
          <pc:sldMk cId="1595708765" sldId="301"/>
        </pc:sldMkLst>
      </pc:sldChg>
      <pc:sldChg chg="del">
        <pc:chgData name="Ting Liu" userId="5a0c20175071b093" providerId="LiveId" clId="{1CFF4A03-060B-4741-AC03-F5BBC17A70A1}" dt="2021-09-29T18:23:07.945" v="1" actId="47"/>
        <pc:sldMkLst>
          <pc:docMk/>
          <pc:sldMk cId="3512163449" sldId="302"/>
        </pc:sldMkLst>
      </pc:sldChg>
      <pc:sldChg chg="del">
        <pc:chgData name="Ting Liu" userId="5a0c20175071b093" providerId="LiveId" clId="{1CFF4A03-060B-4741-AC03-F5BBC17A70A1}" dt="2021-09-29T18:23:10.620" v="4" actId="47"/>
        <pc:sldMkLst>
          <pc:docMk/>
          <pc:sldMk cId="1943206856" sldId="303"/>
        </pc:sldMkLst>
      </pc:sldChg>
      <pc:sldChg chg="del">
        <pc:chgData name="Ting Liu" userId="5a0c20175071b093" providerId="LiveId" clId="{1CFF4A03-060B-4741-AC03-F5BBC17A70A1}" dt="2021-09-29T18:23:11.584" v="5" actId="47"/>
        <pc:sldMkLst>
          <pc:docMk/>
          <pc:sldMk cId="830631782" sldId="304"/>
        </pc:sldMkLst>
      </pc:sldChg>
      <pc:sldChg chg="del">
        <pc:chgData name="Ting Liu" userId="5a0c20175071b093" providerId="LiveId" clId="{1CFF4A03-060B-4741-AC03-F5BBC17A70A1}" dt="2021-09-29T18:23:23.937" v="6" actId="47"/>
        <pc:sldMkLst>
          <pc:docMk/>
          <pc:sldMk cId="2790943469" sldId="306"/>
        </pc:sldMkLst>
      </pc:sldChg>
      <pc:sldChg chg="addSp delSp modSp new mod">
        <pc:chgData name="Ting Liu" userId="5a0c20175071b093" providerId="LiveId" clId="{1CFF4A03-060B-4741-AC03-F5BBC17A70A1}" dt="2021-09-30T03:12:40.475" v="928" actId="20577"/>
        <pc:sldMkLst>
          <pc:docMk/>
          <pc:sldMk cId="3310502100" sldId="306"/>
        </pc:sldMkLst>
        <pc:spChg chg="mod">
          <ac:chgData name="Ting Liu" userId="5a0c20175071b093" providerId="LiveId" clId="{1CFF4A03-060B-4741-AC03-F5BBC17A70A1}" dt="2021-09-29T18:24:18.285" v="33" actId="20577"/>
          <ac:spMkLst>
            <pc:docMk/>
            <pc:sldMk cId="3310502100" sldId="306"/>
            <ac:spMk id="2" creationId="{9B2F64C2-FE71-4EB3-926E-B7C4B327FABB}"/>
          </ac:spMkLst>
        </pc:spChg>
        <pc:spChg chg="del mod">
          <ac:chgData name="Ting Liu" userId="5a0c20175071b093" providerId="LiveId" clId="{1CFF4A03-060B-4741-AC03-F5BBC17A70A1}" dt="2021-09-29T18:25:31.182" v="199" actId="478"/>
          <ac:spMkLst>
            <pc:docMk/>
            <pc:sldMk cId="3310502100" sldId="306"/>
            <ac:spMk id="3" creationId="{AD190D46-7E80-401D-984D-E91D047FCFE3}"/>
          </ac:spMkLst>
        </pc:spChg>
        <pc:spChg chg="add mod">
          <ac:chgData name="Ting Liu" userId="5a0c20175071b093" providerId="LiveId" clId="{1CFF4A03-060B-4741-AC03-F5BBC17A70A1}" dt="2021-09-30T03:12:40.475" v="928" actId="20577"/>
          <ac:spMkLst>
            <pc:docMk/>
            <pc:sldMk cId="3310502100" sldId="306"/>
            <ac:spMk id="8" creationId="{ECB1786F-60F4-4C27-A51E-E4ED7D74D32D}"/>
          </ac:spMkLst>
        </pc:spChg>
        <pc:picChg chg="add mod">
          <ac:chgData name="Ting Liu" userId="5a0c20175071b093" providerId="LiveId" clId="{1CFF4A03-060B-4741-AC03-F5BBC17A70A1}" dt="2021-09-29T18:24:24.827" v="34" actId="1076"/>
          <ac:picMkLst>
            <pc:docMk/>
            <pc:sldMk cId="3310502100" sldId="306"/>
            <ac:picMk id="5" creationId="{64BC8B3E-5256-4600-9248-565D0C119D22}"/>
          </ac:picMkLst>
        </pc:picChg>
        <pc:cxnChg chg="add del">
          <ac:chgData name="Ting Liu" userId="5a0c20175071b093" providerId="LiveId" clId="{1CFF4A03-060B-4741-AC03-F5BBC17A70A1}" dt="2021-09-29T18:24:35.533" v="37" actId="478"/>
          <ac:cxnSpMkLst>
            <pc:docMk/>
            <pc:sldMk cId="3310502100" sldId="306"/>
            <ac:cxnSpMk id="7" creationId="{FFB3DB00-9049-4AA7-B188-24004F69C1E4}"/>
          </ac:cxnSpMkLst>
        </pc:cxnChg>
        <pc:cxnChg chg="add mod">
          <ac:chgData name="Ting Liu" userId="5a0c20175071b093" providerId="LiveId" clId="{1CFF4A03-060B-4741-AC03-F5BBC17A70A1}" dt="2021-09-29T18:26:20.268" v="272" actId="208"/>
          <ac:cxnSpMkLst>
            <pc:docMk/>
            <pc:sldMk cId="3310502100" sldId="306"/>
            <ac:cxnSpMk id="10" creationId="{18C06F9E-0367-4A10-80AC-265AD2594648}"/>
          </ac:cxnSpMkLst>
        </pc:cxnChg>
        <pc:cxnChg chg="add mod">
          <ac:chgData name="Ting Liu" userId="5a0c20175071b093" providerId="LiveId" clId="{1CFF4A03-060B-4741-AC03-F5BBC17A70A1}" dt="2021-09-29T18:26:28.505" v="274" actId="1076"/>
          <ac:cxnSpMkLst>
            <pc:docMk/>
            <pc:sldMk cId="3310502100" sldId="306"/>
            <ac:cxnSpMk id="11" creationId="{B3CE6536-D85E-4518-ACEE-B51C22603A6D}"/>
          </ac:cxnSpMkLst>
        </pc:cxnChg>
      </pc:sldChg>
      <pc:sldChg chg="del">
        <pc:chgData name="Ting Liu" userId="5a0c20175071b093" providerId="LiveId" clId="{1CFF4A03-060B-4741-AC03-F5BBC17A70A1}" dt="2021-09-29T18:23:24.261" v="7" actId="47"/>
        <pc:sldMkLst>
          <pc:docMk/>
          <pc:sldMk cId="2597873539" sldId="307"/>
        </pc:sldMkLst>
      </pc:sldChg>
      <pc:sldChg chg="del">
        <pc:chgData name="Ting Liu" userId="5a0c20175071b093" providerId="LiveId" clId="{1CFF4A03-060B-4741-AC03-F5BBC17A70A1}" dt="2021-09-29T18:23:08.860" v="3" actId="47"/>
        <pc:sldMkLst>
          <pc:docMk/>
          <pc:sldMk cId="3316760423" sldId="308"/>
        </pc:sldMkLst>
      </pc:sldChg>
      <pc:sldChg chg="del">
        <pc:chgData name="Ting Liu" userId="5a0c20175071b093" providerId="LiveId" clId="{1CFF4A03-060B-4741-AC03-F5BBC17A70A1}" dt="2021-09-29T18:23:24.534" v="8" actId="47"/>
        <pc:sldMkLst>
          <pc:docMk/>
          <pc:sldMk cId="3284741525" sldId="309"/>
        </pc:sldMkLst>
      </pc:sldChg>
      <pc:sldChg chg="del">
        <pc:chgData name="Ting Liu" userId="5a0c20175071b093" providerId="LiveId" clId="{1CFF4A03-060B-4741-AC03-F5BBC17A70A1}" dt="2021-09-29T18:23:25.028" v="9" actId="47"/>
        <pc:sldMkLst>
          <pc:docMk/>
          <pc:sldMk cId="2983220839" sldId="310"/>
        </pc:sldMkLst>
      </pc:sldChg>
      <pc:sldChg chg="del">
        <pc:chgData name="Ting Liu" userId="5a0c20175071b093" providerId="LiveId" clId="{1CFF4A03-060B-4741-AC03-F5BBC17A70A1}" dt="2021-09-29T18:23:25.452" v="10" actId="47"/>
        <pc:sldMkLst>
          <pc:docMk/>
          <pc:sldMk cId="973168623" sldId="311"/>
        </pc:sldMkLst>
      </pc:sldChg>
      <pc:sldChg chg="del">
        <pc:chgData name="Ting Liu" userId="5a0c20175071b093" providerId="LiveId" clId="{1CFF4A03-060B-4741-AC03-F5BBC17A70A1}" dt="2021-09-29T18:23:25.972" v="11" actId="47"/>
        <pc:sldMkLst>
          <pc:docMk/>
          <pc:sldMk cId="590972992" sldId="312"/>
        </pc:sldMkLst>
      </pc:sldChg>
      <pc:sldChg chg="del">
        <pc:chgData name="Ting Liu" userId="5a0c20175071b093" providerId="LiveId" clId="{1CFF4A03-060B-4741-AC03-F5BBC17A70A1}" dt="2021-09-29T18:23:26.460" v="12" actId="47"/>
        <pc:sldMkLst>
          <pc:docMk/>
          <pc:sldMk cId="1396124883" sldId="313"/>
        </pc:sldMkLst>
      </pc:sldChg>
      <pc:sldChg chg="del">
        <pc:chgData name="Ting Liu" userId="5a0c20175071b093" providerId="LiveId" clId="{1CFF4A03-060B-4741-AC03-F5BBC17A70A1}" dt="2021-09-29T18:23:27.023" v="13" actId="47"/>
        <pc:sldMkLst>
          <pc:docMk/>
          <pc:sldMk cId="1936330879" sldId="314"/>
        </pc:sldMkLst>
      </pc:sldChg>
      <pc:sldChg chg="del">
        <pc:chgData name="Ting Liu" userId="5a0c20175071b093" providerId="LiveId" clId="{1CFF4A03-060B-4741-AC03-F5BBC17A70A1}" dt="2021-09-29T18:23:08.308" v="2" actId="47"/>
        <pc:sldMkLst>
          <pc:docMk/>
          <pc:sldMk cId="861529663" sldId="315"/>
        </pc:sldMkLst>
      </pc:sldChg>
      <pc:sldChg chg="modSp add mod">
        <pc:chgData name="Ting Liu" userId="5a0c20175071b093" providerId="LiveId" clId="{1CFF4A03-060B-4741-AC03-F5BBC17A70A1}" dt="2021-09-30T04:00:11.686" v="958" actId="1076"/>
        <pc:sldMkLst>
          <pc:docMk/>
          <pc:sldMk cId="3103787627" sldId="340"/>
        </pc:sldMkLst>
        <pc:spChg chg="mod">
          <ac:chgData name="Ting Liu" userId="5a0c20175071b093" providerId="LiveId" clId="{1CFF4A03-060B-4741-AC03-F5BBC17A70A1}" dt="2021-09-30T03:59:53.381" v="952" actId="20577"/>
          <ac:spMkLst>
            <pc:docMk/>
            <pc:sldMk cId="3103787627" sldId="340"/>
            <ac:spMk id="2" creationId="{CE90D962-9017-4618-938E-6FBD50736935}"/>
          </ac:spMkLst>
        </pc:spChg>
        <pc:spChg chg="mod">
          <ac:chgData name="Ting Liu" userId="5a0c20175071b093" providerId="LiveId" clId="{1CFF4A03-060B-4741-AC03-F5BBC17A70A1}" dt="2021-09-30T04:00:05.192" v="955" actId="1076"/>
          <ac:spMkLst>
            <pc:docMk/>
            <pc:sldMk cId="3103787627" sldId="340"/>
            <ac:spMk id="9" creationId="{255DAF89-7A4C-4485-8A34-16F99B6A66F0}"/>
          </ac:spMkLst>
        </pc:spChg>
        <pc:picChg chg="mod">
          <ac:chgData name="Ting Liu" userId="5a0c20175071b093" providerId="LiveId" clId="{1CFF4A03-060B-4741-AC03-F5BBC17A70A1}" dt="2021-09-30T04:00:11.686" v="958" actId="1076"/>
          <ac:picMkLst>
            <pc:docMk/>
            <pc:sldMk cId="3103787627" sldId="340"/>
            <ac:picMk id="4" creationId="{01BD275B-2CBC-4FE0-A4DA-42EADFEE68CE}"/>
          </ac:picMkLst>
        </pc:picChg>
      </pc:sldChg>
      <pc:sldChg chg="addSp delSp modSp add mod">
        <pc:chgData name="Ting Liu" userId="5a0c20175071b093" providerId="LiveId" clId="{1CFF4A03-060B-4741-AC03-F5BBC17A70A1}" dt="2021-10-06T03:38:00.159" v="993" actId="14100"/>
        <pc:sldMkLst>
          <pc:docMk/>
          <pc:sldMk cId="288481068" sldId="341"/>
        </pc:sldMkLst>
        <pc:spChg chg="mod">
          <ac:chgData name="Ting Liu" userId="5a0c20175071b093" providerId="LiveId" clId="{1CFF4A03-060B-4741-AC03-F5BBC17A70A1}" dt="2021-10-06T02:51:25.942" v="970" actId="20577"/>
          <ac:spMkLst>
            <pc:docMk/>
            <pc:sldMk cId="288481068" sldId="341"/>
            <ac:spMk id="2" creationId="{D26B3A40-B693-4D9A-B096-64836B05AC70}"/>
          </ac:spMkLst>
        </pc:spChg>
        <pc:spChg chg="del">
          <ac:chgData name="Ting Liu" userId="5a0c20175071b093" providerId="LiveId" clId="{1CFF4A03-060B-4741-AC03-F5BBC17A70A1}" dt="2021-10-06T02:51:34.239" v="973" actId="478"/>
          <ac:spMkLst>
            <pc:docMk/>
            <pc:sldMk cId="288481068" sldId="341"/>
            <ac:spMk id="7" creationId="{F55B2131-AD24-419E-9050-39BA537A2A97}"/>
          </ac:spMkLst>
        </pc:spChg>
        <pc:spChg chg="del">
          <ac:chgData name="Ting Liu" userId="5a0c20175071b093" providerId="LiveId" clId="{1CFF4A03-060B-4741-AC03-F5BBC17A70A1}" dt="2021-10-06T02:51:37.918" v="974" actId="478"/>
          <ac:spMkLst>
            <pc:docMk/>
            <pc:sldMk cId="288481068" sldId="341"/>
            <ac:spMk id="10" creationId="{AAAFD14B-AFC4-41A2-A3B3-A8CFC3AB1ADA}"/>
          </ac:spMkLst>
        </pc:spChg>
        <pc:spChg chg="mod ord">
          <ac:chgData name="Ting Liu" userId="5a0c20175071b093" providerId="LiveId" clId="{1CFF4A03-060B-4741-AC03-F5BBC17A70A1}" dt="2021-10-06T02:53:36.152" v="990" actId="14100"/>
          <ac:spMkLst>
            <pc:docMk/>
            <pc:sldMk cId="288481068" sldId="341"/>
            <ac:spMk id="12" creationId="{FF299AF5-2278-40EA-9BA7-4DEE6572C81F}"/>
          </ac:spMkLst>
        </pc:spChg>
        <pc:spChg chg="add mod">
          <ac:chgData name="Ting Liu" userId="5a0c20175071b093" providerId="LiveId" clId="{1CFF4A03-060B-4741-AC03-F5BBC17A70A1}" dt="2021-10-06T03:38:00.159" v="993" actId="14100"/>
          <ac:spMkLst>
            <pc:docMk/>
            <pc:sldMk cId="288481068" sldId="341"/>
            <ac:spMk id="13" creationId="{8A1A85AF-97CD-4AB1-88D7-63976465578C}"/>
          </ac:spMkLst>
        </pc:spChg>
        <pc:picChg chg="add mod">
          <ac:chgData name="Ting Liu" userId="5a0c20175071b093" providerId="LiveId" clId="{1CFF4A03-060B-4741-AC03-F5BBC17A70A1}" dt="2021-10-06T02:52:53.573" v="980" actId="1076"/>
          <ac:picMkLst>
            <pc:docMk/>
            <pc:sldMk cId="288481068" sldId="341"/>
            <ac:picMk id="4" creationId="{003DA5D9-7253-4568-9B5F-A5DAD5733601}"/>
          </ac:picMkLst>
        </pc:picChg>
        <pc:picChg chg="del">
          <ac:chgData name="Ting Liu" userId="5a0c20175071b093" providerId="LiveId" clId="{1CFF4A03-060B-4741-AC03-F5BBC17A70A1}" dt="2021-10-06T02:51:29.601" v="971" actId="478"/>
          <ac:picMkLst>
            <pc:docMk/>
            <pc:sldMk cId="288481068" sldId="341"/>
            <ac:picMk id="5" creationId="{D4DB3FB2-16DB-49B8-B328-4B1A35F1710B}"/>
          </ac:picMkLst>
        </pc:picChg>
        <pc:picChg chg="add mod">
          <ac:chgData name="Ting Liu" userId="5a0c20175071b093" providerId="LiveId" clId="{1CFF4A03-060B-4741-AC03-F5BBC17A70A1}" dt="2021-10-06T02:53:25.912" v="988" actId="1076"/>
          <ac:picMkLst>
            <pc:docMk/>
            <pc:sldMk cId="288481068" sldId="341"/>
            <ac:picMk id="8" creationId="{D4EF2164-4F8E-49BB-84ED-1FC95C44481C}"/>
          </ac:picMkLst>
        </pc:picChg>
        <pc:picChg chg="del">
          <ac:chgData name="Ting Liu" userId="5a0c20175071b093" providerId="LiveId" clId="{1CFF4A03-060B-4741-AC03-F5BBC17A70A1}" dt="2021-10-06T02:51:31.639" v="972" actId="478"/>
          <ac:picMkLst>
            <pc:docMk/>
            <pc:sldMk cId="288481068" sldId="341"/>
            <ac:picMk id="9" creationId="{41395B1F-0113-4F64-B56A-2CFF76652625}"/>
          </ac:picMkLst>
        </pc:picChg>
      </pc:sldChg>
    </pc:docChg>
  </pc:docChgLst>
  <pc:docChgLst>
    <pc:chgData name="Ting Liu" userId="5a0c20175071b093" providerId="LiveId" clId="{5FB2E47B-64A1-4AB1-802E-5896010B08D2}"/>
    <pc:docChg chg="custSel addSld delSld modSld sldOrd">
      <pc:chgData name="Ting Liu" userId="5a0c20175071b093" providerId="LiveId" clId="{5FB2E47B-64A1-4AB1-802E-5896010B08D2}" dt="2022-09-30T20:46:10.457" v="26"/>
      <pc:docMkLst>
        <pc:docMk/>
      </pc:docMkLst>
      <pc:sldChg chg="add">
        <pc:chgData name="Ting Liu" userId="5a0c20175071b093" providerId="LiveId" clId="{5FB2E47B-64A1-4AB1-802E-5896010B08D2}" dt="2022-09-30T20:08:41.252" v="10"/>
        <pc:sldMkLst>
          <pc:docMk/>
          <pc:sldMk cId="1023084898" sldId="372"/>
        </pc:sldMkLst>
      </pc:sldChg>
      <pc:sldChg chg="add">
        <pc:chgData name="Ting Liu" userId="5a0c20175071b093" providerId="LiveId" clId="{5FB2E47B-64A1-4AB1-802E-5896010B08D2}" dt="2022-09-30T20:08:26.136" v="9"/>
        <pc:sldMkLst>
          <pc:docMk/>
          <pc:sldMk cId="4029459752" sldId="373"/>
        </pc:sldMkLst>
      </pc:sldChg>
      <pc:sldChg chg="add ord">
        <pc:chgData name="Ting Liu" userId="5a0c20175071b093" providerId="LiveId" clId="{5FB2E47B-64A1-4AB1-802E-5896010B08D2}" dt="2022-09-30T20:08:25.031" v="8"/>
        <pc:sldMkLst>
          <pc:docMk/>
          <pc:sldMk cId="3244472759" sldId="374"/>
        </pc:sldMkLst>
      </pc:sldChg>
      <pc:sldChg chg="ord">
        <pc:chgData name="Ting Liu" userId="5a0c20175071b093" providerId="LiveId" clId="{5FB2E47B-64A1-4AB1-802E-5896010B08D2}" dt="2022-09-30T20:08:08.257" v="6"/>
        <pc:sldMkLst>
          <pc:docMk/>
          <pc:sldMk cId="3967316078" sldId="399"/>
        </pc:sldMkLst>
      </pc:sldChg>
      <pc:sldChg chg="del">
        <pc:chgData name="Ting Liu" userId="5a0c20175071b093" providerId="LiveId" clId="{5FB2E47B-64A1-4AB1-802E-5896010B08D2}" dt="2022-09-30T20:45:16.875" v="16" actId="47"/>
        <pc:sldMkLst>
          <pc:docMk/>
          <pc:sldMk cId="3804221126" sldId="400"/>
        </pc:sldMkLst>
      </pc:sldChg>
      <pc:sldChg chg="del">
        <pc:chgData name="Ting Liu" userId="5a0c20175071b093" providerId="LiveId" clId="{5FB2E47B-64A1-4AB1-802E-5896010B08D2}" dt="2022-09-30T20:45:17.661" v="17" actId="47"/>
        <pc:sldMkLst>
          <pc:docMk/>
          <pc:sldMk cId="170511595" sldId="401"/>
        </pc:sldMkLst>
      </pc:sldChg>
      <pc:sldChg chg="addSp delSp mod">
        <pc:chgData name="Ting Liu" userId="5a0c20175071b093" providerId="LiveId" clId="{5FB2E47B-64A1-4AB1-802E-5896010B08D2}" dt="2022-09-30T20:45:35.703" v="19" actId="22"/>
        <pc:sldMkLst>
          <pc:docMk/>
          <pc:sldMk cId="4257869260" sldId="402"/>
        </pc:sldMkLst>
        <pc:picChg chg="del">
          <ac:chgData name="Ting Liu" userId="5a0c20175071b093" providerId="LiveId" clId="{5FB2E47B-64A1-4AB1-802E-5896010B08D2}" dt="2022-09-30T20:45:35.364" v="18" actId="478"/>
          <ac:picMkLst>
            <pc:docMk/>
            <pc:sldMk cId="4257869260" sldId="402"/>
            <ac:picMk id="3" creationId="{1B0323DC-CF4A-7B89-B152-6BDE61A9E7B4}"/>
          </ac:picMkLst>
        </pc:picChg>
        <pc:picChg chg="add">
          <ac:chgData name="Ting Liu" userId="5a0c20175071b093" providerId="LiveId" clId="{5FB2E47B-64A1-4AB1-802E-5896010B08D2}" dt="2022-09-30T20:45:35.703" v="19" actId="22"/>
          <ac:picMkLst>
            <pc:docMk/>
            <pc:sldMk cId="4257869260" sldId="402"/>
            <ac:picMk id="4" creationId="{9B532E20-42F0-F806-B560-D3A455E0DCCA}"/>
          </ac:picMkLst>
        </pc:picChg>
      </pc:sldChg>
      <pc:sldChg chg="modSp mod ord">
        <pc:chgData name="Ting Liu" userId="5a0c20175071b093" providerId="LiveId" clId="{5FB2E47B-64A1-4AB1-802E-5896010B08D2}" dt="2022-09-30T20:08:53.166" v="15" actId="20577"/>
        <pc:sldMkLst>
          <pc:docMk/>
          <pc:sldMk cId="3942249518" sldId="403"/>
        </pc:sldMkLst>
        <pc:graphicFrameChg chg="modGraphic">
          <ac:chgData name="Ting Liu" userId="5a0c20175071b093" providerId="LiveId" clId="{5FB2E47B-64A1-4AB1-802E-5896010B08D2}" dt="2022-09-30T20:08:53.166" v="15" actId="20577"/>
          <ac:graphicFrameMkLst>
            <pc:docMk/>
            <pc:sldMk cId="3942249518" sldId="403"/>
            <ac:graphicFrameMk id="4" creationId="{C2F521D0-21A2-9D71-1E01-72E54CCF3FCA}"/>
          </ac:graphicFrameMkLst>
        </pc:graphicFrameChg>
      </pc:sldChg>
      <pc:sldChg chg="addSp delSp modSp add mod ord">
        <pc:chgData name="Ting Liu" userId="5a0c20175071b093" providerId="LiveId" clId="{5FB2E47B-64A1-4AB1-802E-5896010B08D2}" dt="2022-09-30T20:46:10.457" v="26"/>
        <pc:sldMkLst>
          <pc:docMk/>
          <pc:sldMk cId="284752424" sldId="404"/>
        </pc:sldMkLst>
        <pc:picChg chg="add mod">
          <ac:chgData name="Ting Liu" userId="5a0c20175071b093" providerId="LiveId" clId="{5FB2E47B-64A1-4AB1-802E-5896010B08D2}" dt="2022-09-30T20:46:02.789" v="24" actId="962"/>
          <ac:picMkLst>
            <pc:docMk/>
            <pc:sldMk cId="284752424" sldId="404"/>
            <ac:picMk id="3" creationId="{DFF83C51-F75D-EDA1-9BE8-430EE71184F2}"/>
          </ac:picMkLst>
        </pc:picChg>
        <pc:picChg chg="del">
          <ac:chgData name="Ting Liu" userId="5a0c20175071b093" providerId="LiveId" clId="{5FB2E47B-64A1-4AB1-802E-5896010B08D2}" dt="2022-09-30T20:45:57.853" v="21" actId="478"/>
          <ac:picMkLst>
            <pc:docMk/>
            <pc:sldMk cId="284752424" sldId="404"/>
            <ac:picMk id="4" creationId="{9B532E20-42F0-F806-B560-D3A455E0DCCA}"/>
          </ac:picMkLst>
        </pc:picChg>
      </pc:sldChg>
    </pc:docChg>
  </pc:docChgLst>
  <pc:docChgLst>
    <pc:chgData name="Ting Liu" userId="5a0c20175071b093" providerId="LiveId" clId="{8F855E4A-43AD-49FB-BA65-5A8CF2132C4B}"/>
    <pc:docChg chg="custSel addSld modSld">
      <pc:chgData name="Ting Liu" userId="5a0c20175071b093" providerId="LiveId" clId="{8F855E4A-43AD-49FB-BA65-5A8CF2132C4B}" dt="2022-08-09T17:01:56.977" v="605" actId="1076"/>
      <pc:docMkLst>
        <pc:docMk/>
      </pc:docMkLst>
      <pc:sldChg chg="addSp delSp modSp mod">
        <pc:chgData name="Ting Liu" userId="5a0c20175071b093" providerId="LiveId" clId="{8F855E4A-43AD-49FB-BA65-5A8CF2132C4B}" dt="2022-08-09T13:59:24.660" v="126" actId="1076"/>
        <pc:sldMkLst>
          <pc:docMk/>
          <pc:sldMk cId="3967316078" sldId="399"/>
        </pc:sldMkLst>
        <pc:spChg chg="mod">
          <ac:chgData name="Ting Liu" userId="5a0c20175071b093" providerId="LiveId" clId="{8F855E4A-43AD-49FB-BA65-5A8CF2132C4B}" dt="2022-08-09T13:59:22.238" v="125" actId="1076"/>
          <ac:spMkLst>
            <pc:docMk/>
            <pc:sldMk cId="3967316078" sldId="399"/>
            <ac:spMk id="5" creationId="{5DF5DC62-21EC-BB39-F687-0D6E12757139}"/>
          </ac:spMkLst>
        </pc:spChg>
        <pc:picChg chg="del">
          <ac:chgData name="Ting Liu" userId="5a0c20175071b093" providerId="LiveId" clId="{8F855E4A-43AD-49FB-BA65-5A8CF2132C4B}" dt="2022-08-09T13:54:19.622" v="63" actId="478"/>
          <ac:picMkLst>
            <pc:docMk/>
            <pc:sldMk cId="3967316078" sldId="399"/>
            <ac:picMk id="3" creationId="{BA4FB102-BE12-AD50-4632-63561BADBB7E}"/>
          </ac:picMkLst>
        </pc:picChg>
        <pc:picChg chg="add mod">
          <ac:chgData name="Ting Liu" userId="5a0c20175071b093" providerId="LiveId" clId="{8F855E4A-43AD-49FB-BA65-5A8CF2132C4B}" dt="2022-08-09T13:54:23.680" v="65" actId="1076"/>
          <ac:picMkLst>
            <pc:docMk/>
            <pc:sldMk cId="3967316078" sldId="399"/>
            <ac:picMk id="4" creationId="{E1C89FDF-6CE2-1E95-6C98-B68F7BF0EC1F}"/>
          </ac:picMkLst>
        </pc:picChg>
        <pc:picChg chg="add del">
          <ac:chgData name="Ting Liu" userId="5a0c20175071b093" providerId="LiveId" clId="{8F855E4A-43AD-49FB-BA65-5A8CF2132C4B}" dt="2022-08-09T13:57:29.816" v="119" actId="478"/>
          <ac:picMkLst>
            <pc:docMk/>
            <pc:sldMk cId="3967316078" sldId="399"/>
            <ac:picMk id="8" creationId="{B6A0B483-F542-09F2-C2C5-282B93710E89}"/>
          </ac:picMkLst>
        </pc:picChg>
        <pc:picChg chg="add mod">
          <ac:chgData name="Ting Liu" userId="5a0c20175071b093" providerId="LiveId" clId="{8F855E4A-43AD-49FB-BA65-5A8CF2132C4B}" dt="2022-08-09T13:59:24.660" v="126" actId="1076"/>
          <ac:picMkLst>
            <pc:docMk/>
            <pc:sldMk cId="3967316078" sldId="399"/>
            <ac:picMk id="11" creationId="{7D941E6B-C3D7-A22C-ABEA-4004041E1BF5}"/>
          </ac:picMkLst>
        </pc:picChg>
      </pc:sldChg>
      <pc:sldChg chg="addSp delSp modSp mod">
        <pc:chgData name="Ting Liu" userId="5a0c20175071b093" providerId="LiveId" clId="{8F855E4A-43AD-49FB-BA65-5A8CF2132C4B}" dt="2022-08-09T13:48:15.640" v="10" actId="1076"/>
        <pc:sldMkLst>
          <pc:docMk/>
          <pc:sldMk cId="1333112765" sldId="400"/>
        </pc:sldMkLst>
        <pc:picChg chg="add mod">
          <ac:chgData name="Ting Liu" userId="5a0c20175071b093" providerId="LiveId" clId="{8F855E4A-43AD-49FB-BA65-5A8CF2132C4B}" dt="2022-08-09T13:47:48.230" v="5" actId="1076"/>
          <ac:picMkLst>
            <pc:docMk/>
            <pc:sldMk cId="1333112765" sldId="400"/>
            <ac:picMk id="2" creationId="{75433D72-47FE-B4DE-EDB4-88D1CE70C2C4}"/>
          </ac:picMkLst>
        </pc:picChg>
        <pc:picChg chg="add mod">
          <ac:chgData name="Ting Liu" userId="5a0c20175071b093" providerId="LiveId" clId="{8F855E4A-43AD-49FB-BA65-5A8CF2132C4B}" dt="2022-08-09T13:48:15.640" v="10" actId="1076"/>
          <ac:picMkLst>
            <pc:docMk/>
            <pc:sldMk cId="1333112765" sldId="400"/>
            <ac:picMk id="3" creationId="{1E36940D-CC00-32DF-B109-41F0E5EEFF78}"/>
          </ac:picMkLst>
        </pc:picChg>
        <pc:picChg chg="del">
          <ac:chgData name="Ting Liu" userId="5a0c20175071b093" providerId="LiveId" clId="{8F855E4A-43AD-49FB-BA65-5A8CF2132C4B}" dt="2022-08-09T13:47:33.414" v="0" actId="478"/>
          <ac:picMkLst>
            <pc:docMk/>
            <pc:sldMk cId="1333112765" sldId="400"/>
            <ac:picMk id="4" creationId="{B5BC6493-A772-7895-A876-B5010567DA36}"/>
          </ac:picMkLst>
        </pc:picChg>
        <pc:picChg chg="del">
          <ac:chgData name="Ting Liu" userId="5a0c20175071b093" providerId="LiveId" clId="{8F855E4A-43AD-49FB-BA65-5A8CF2132C4B}" dt="2022-08-09T13:48:01.628" v="6" actId="478"/>
          <ac:picMkLst>
            <pc:docMk/>
            <pc:sldMk cId="1333112765" sldId="400"/>
            <ac:picMk id="8" creationId="{AB26ACC3-7391-0601-7B27-FFE53737F2D2}"/>
          </ac:picMkLst>
        </pc:picChg>
      </pc:sldChg>
      <pc:sldChg chg="addSp delSp modSp mod">
        <pc:chgData name="Ting Liu" userId="5a0c20175071b093" providerId="LiveId" clId="{8F855E4A-43AD-49FB-BA65-5A8CF2132C4B}" dt="2022-08-09T14:59:22.203" v="302" actId="20577"/>
        <pc:sldMkLst>
          <pc:docMk/>
          <pc:sldMk cId="3781085072" sldId="401"/>
        </pc:sldMkLst>
        <pc:spChg chg="mod">
          <ac:chgData name="Ting Liu" userId="5a0c20175071b093" providerId="LiveId" clId="{8F855E4A-43AD-49FB-BA65-5A8CF2132C4B}" dt="2022-08-09T13:49:08.565" v="62" actId="20577"/>
          <ac:spMkLst>
            <pc:docMk/>
            <pc:sldMk cId="3781085072" sldId="401"/>
            <ac:spMk id="6" creationId="{956AFFAC-6814-B684-1B2C-867CE3BF15EB}"/>
          </ac:spMkLst>
        </pc:spChg>
        <pc:spChg chg="mod">
          <ac:chgData name="Ting Liu" userId="5a0c20175071b093" providerId="LiveId" clId="{8F855E4A-43AD-49FB-BA65-5A8CF2132C4B}" dt="2022-08-09T14:59:22.203" v="302" actId="20577"/>
          <ac:spMkLst>
            <pc:docMk/>
            <pc:sldMk cId="3781085072" sldId="401"/>
            <ac:spMk id="8" creationId="{C1B199F2-473E-CA0B-71BF-7086370F0116}"/>
          </ac:spMkLst>
        </pc:spChg>
        <pc:picChg chg="del">
          <ac:chgData name="Ting Liu" userId="5a0c20175071b093" providerId="LiveId" clId="{8F855E4A-43AD-49FB-BA65-5A8CF2132C4B}" dt="2022-08-09T13:48:25.340" v="11" actId="478"/>
          <ac:picMkLst>
            <pc:docMk/>
            <pc:sldMk cId="3781085072" sldId="401"/>
            <ac:picMk id="5" creationId="{4272559B-5F90-341B-21C6-0F702649051A}"/>
          </ac:picMkLst>
        </pc:picChg>
        <pc:picChg chg="add mod">
          <ac:chgData name="Ting Liu" userId="5a0c20175071b093" providerId="LiveId" clId="{8F855E4A-43AD-49FB-BA65-5A8CF2132C4B}" dt="2022-08-09T13:48:28.945" v="13" actId="1076"/>
          <ac:picMkLst>
            <pc:docMk/>
            <pc:sldMk cId="3781085072" sldId="401"/>
            <ac:picMk id="7" creationId="{F3047830-0C62-56E7-4793-CC3A258D9B43}"/>
          </ac:picMkLst>
        </pc:picChg>
      </pc:sldChg>
      <pc:sldChg chg="addSp delSp modSp add mod">
        <pc:chgData name="Ting Liu" userId="5a0c20175071b093" providerId="LiveId" clId="{8F855E4A-43AD-49FB-BA65-5A8CF2132C4B}" dt="2022-08-09T17:01:56.977" v="605" actId="1076"/>
        <pc:sldMkLst>
          <pc:docMk/>
          <pc:sldMk cId="1645191047" sldId="402"/>
        </pc:sldMkLst>
        <pc:spChg chg="add mod">
          <ac:chgData name="Ting Liu" userId="5a0c20175071b093" providerId="LiveId" clId="{8F855E4A-43AD-49FB-BA65-5A8CF2132C4B}" dt="2022-08-09T17:01:45.454" v="603" actId="1076"/>
          <ac:spMkLst>
            <pc:docMk/>
            <pc:sldMk cId="1645191047" sldId="402"/>
            <ac:spMk id="5" creationId="{AB54D2DD-9704-1039-9E9A-301C507BEEFE}"/>
          </ac:spMkLst>
        </pc:spChg>
        <pc:spChg chg="mod">
          <ac:chgData name="Ting Liu" userId="5a0c20175071b093" providerId="LiveId" clId="{8F855E4A-43AD-49FB-BA65-5A8CF2132C4B}" dt="2022-08-09T16:58:21.916" v="438" actId="20577"/>
          <ac:spMkLst>
            <pc:docMk/>
            <pc:sldMk cId="1645191047" sldId="402"/>
            <ac:spMk id="9" creationId="{00000000-0000-0000-0000-000000000000}"/>
          </ac:spMkLst>
        </pc:spChg>
        <pc:picChg chg="del">
          <ac:chgData name="Ting Liu" userId="5a0c20175071b093" providerId="LiveId" clId="{8F855E4A-43AD-49FB-BA65-5A8CF2132C4B}" dt="2022-08-09T16:58:24.493" v="439" actId="478"/>
          <ac:picMkLst>
            <pc:docMk/>
            <pc:sldMk cId="1645191047" sldId="402"/>
            <ac:picMk id="2" creationId="{75433D72-47FE-B4DE-EDB4-88D1CE70C2C4}"/>
          </ac:picMkLst>
        </pc:picChg>
        <pc:picChg chg="del">
          <ac:chgData name="Ting Liu" userId="5a0c20175071b093" providerId="LiveId" clId="{8F855E4A-43AD-49FB-BA65-5A8CF2132C4B}" dt="2022-08-09T16:58:25.108" v="440" actId="478"/>
          <ac:picMkLst>
            <pc:docMk/>
            <pc:sldMk cId="1645191047" sldId="402"/>
            <ac:picMk id="3" creationId="{1E36940D-CC00-32DF-B109-41F0E5EEFF78}"/>
          </ac:picMkLst>
        </pc:picChg>
        <pc:picChg chg="add mod">
          <ac:chgData name="Ting Liu" userId="5a0c20175071b093" providerId="LiveId" clId="{8F855E4A-43AD-49FB-BA65-5A8CF2132C4B}" dt="2022-08-09T17:01:56.977" v="605" actId="1076"/>
          <ac:picMkLst>
            <pc:docMk/>
            <pc:sldMk cId="1645191047" sldId="402"/>
            <ac:picMk id="4" creationId="{90016335-18EB-0C80-29A2-3181D21D77D2}"/>
          </ac:picMkLst>
        </pc:picChg>
      </pc:sldChg>
    </pc:docChg>
  </pc:docChgLst>
  <pc:docChgLst>
    <pc:chgData name="Ting Liu" userId="5a0c20175071b093" providerId="LiveId" clId="{08DC0B13-DD33-4FA7-BA09-0A1029D6F432}"/>
    <pc:docChg chg="undo custSel addSld modSld">
      <pc:chgData name="Ting Liu" userId="5a0c20175071b093" providerId="LiveId" clId="{08DC0B13-DD33-4FA7-BA09-0A1029D6F432}" dt="2021-09-15T00:24:13.702" v="813" actId="208"/>
      <pc:docMkLst>
        <pc:docMk/>
      </pc:docMkLst>
      <pc:sldChg chg="addSp delSp modSp add mod">
        <pc:chgData name="Ting Liu" userId="5a0c20175071b093" providerId="LiveId" clId="{08DC0B13-DD33-4FA7-BA09-0A1029D6F432}" dt="2021-09-15T00:22:00.984" v="672" actId="6549"/>
        <pc:sldMkLst>
          <pc:docMk/>
          <pc:sldMk cId="1595708765" sldId="301"/>
        </pc:sldMkLst>
        <pc:spChg chg="mod">
          <ac:chgData name="Ting Liu" userId="5a0c20175071b093" providerId="LiveId" clId="{08DC0B13-DD33-4FA7-BA09-0A1029D6F432}" dt="2021-09-14T23:18:08.168" v="252" actId="20577"/>
          <ac:spMkLst>
            <pc:docMk/>
            <pc:sldMk cId="1595708765" sldId="301"/>
            <ac:spMk id="4" creationId="{00000000-0000-0000-0000-000000000000}"/>
          </ac:spMkLst>
        </pc:spChg>
        <pc:spChg chg="add mod">
          <ac:chgData name="Ting Liu" userId="5a0c20175071b093" providerId="LiveId" clId="{08DC0B13-DD33-4FA7-BA09-0A1029D6F432}" dt="2021-09-15T00:22:00.984" v="672" actId="6549"/>
          <ac:spMkLst>
            <pc:docMk/>
            <pc:sldMk cId="1595708765" sldId="301"/>
            <ac:spMk id="6" creationId="{F3951D84-8BFE-45D2-B181-7D7B4B94CE39}"/>
          </ac:spMkLst>
        </pc:spChg>
        <pc:spChg chg="mod">
          <ac:chgData name="Ting Liu" userId="5a0c20175071b093" providerId="LiveId" clId="{08DC0B13-DD33-4FA7-BA09-0A1029D6F432}" dt="2021-09-14T23:19:06.345" v="268" actId="20577"/>
          <ac:spMkLst>
            <pc:docMk/>
            <pc:sldMk cId="1595708765" sldId="301"/>
            <ac:spMk id="9" creationId="{00000000-0000-0000-0000-000000000000}"/>
          </ac:spMkLst>
        </pc:spChg>
        <pc:picChg chg="add mod">
          <ac:chgData name="Ting Liu" userId="5a0c20175071b093" providerId="LiveId" clId="{08DC0B13-DD33-4FA7-BA09-0A1029D6F432}" dt="2021-09-14T23:18:34.973" v="257" actId="1076"/>
          <ac:picMkLst>
            <pc:docMk/>
            <pc:sldMk cId="1595708765" sldId="301"/>
            <ac:picMk id="3" creationId="{9A25E126-7DAE-46A4-BFBE-09F749668DA4}"/>
          </ac:picMkLst>
        </pc:picChg>
        <pc:picChg chg="add del mod">
          <ac:chgData name="Ting Liu" userId="5a0c20175071b093" providerId="LiveId" clId="{08DC0B13-DD33-4FA7-BA09-0A1029D6F432}" dt="2021-09-15T00:21:57.222" v="670" actId="478"/>
          <ac:picMkLst>
            <pc:docMk/>
            <pc:sldMk cId="1595708765" sldId="301"/>
            <ac:picMk id="5" creationId="{90B1F5EC-CB8E-49D3-BBBF-76552856BCA4}"/>
          </ac:picMkLst>
        </pc:picChg>
        <pc:picChg chg="add del mod">
          <ac:chgData name="Ting Liu" userId="5a0c20175071b093" providerId="LiveId" clId="{08DC0B13-DD33-4FA7-BA09-0A1029D6F432}" dt="2021-09-15T00:20:23.502" v="649" actId="478"/>
          <ac:picMkLst>
            <pc:docMk/>
            <pc:sldMk cId="1595708765" sldId="301"/>
            <ac:picMk id="8" creationId="{3F5582AE-C43E-42D0-992A-87379C56382F}"/>
          </ac:picMkLst>
        </pc:picChg>
        <pc:picChg chg="add del mod">
          <ac:chgData name="Ting Liu" userId="5a0c20175071b093" providerId="LiveId" clId="{08DC0B13-DD33-4FA7-BA09-0A1029D6F432}" dt="2021-09-15T00:21:57.958" v="671" actId="478"/>
          <ac:picMkLst>
            <pc:docMk/>
            <pc:sldMk cId="1595708765" sldId="301"/>
            <ac:picMk id="11" creationId="{E5C102FD-3800-47E5-942C-076DD3A88C23}"/>
          </ac:picMkLst>
        </pc:picChg>
        <pc:picChg chg="add del mod">
          <ac:chgData name="Ting Liu" userId="5a0c20175071b093" providerId="LiveId" clId="{08DC0B13-DD33-4FA7-BA09-0A1029D6F432}" dt="2021-09-15T00:21:55.702" v="668" actId="478"/>
          <ac:picMkLst>
            <pc:docMk/>
            <pc:sldMk cId="1595708765" sldId="301"/>
            <ac:picMk id="13" creationId="{FA8023B2-D1A9-4DED-AC44-3C0E258010FE}"/>
          </ac:picMkLst>
        </pc:picChg>
        <pc:picChg chg="add del mod">
          <ac:chgData name="Ting Liu" userId="5a0c20175071b093" providerId="LiveId" clId="{08DC0B13-DD33-4FA7-BA09-0A1029D6F432}" dt="2021-09-15T00:21:56.398" v="669" actId="478"/>
          <ac:picMkLst>
            <pc:docMk/>
            <pc:sldMk cId="1595708765" sldId="301"/>
            <ac:picMk id="15" creationId="{1C00CCB9-175B-45AB-90D6-E6F31FD27894}"/>
          </ac:picMkLst>
        </pc:picChg>
      </pc:sldChg>
      <pc:sldChg chg="addSp delSp modSp add mod">
        <pc:chgData name="Ting Liu" userId="5a0c20175071b093" providerId="LiveId" clId="{08DC0B13-DD33-4FA7-BA09-0A1029D6F432}" dt="2021-09-15T00:24:13.702" v="813" actId="208"/>
        <pc:sldMkLst>
          <pc:docMk/>
          <pc:sldMk cId="3512163449" sldId="302"/>
        </pc:sldMkLst>
        <pc:spChg chg="add mod">
          <ac:chgData name="Ting Liu" userId="5a0c20175071b093" providerId="LiveId" clId="{08DC0B13-DD33-4FA7-BA09-0A1029D6F432}" dt="2021-09-15T00:24:13.702" v="813" actId="208"/>
          <ac:spMkLst>
            <pc:docMk/>
            <pc:sldMk cId="3512163449" sldId="302"/>
            <ac:spMk id="2" creationId="{5A0C5C8E-6E71-41F5-86B6-81A6ABEB9468}"/>
          </ac:spMkLst>
        </pc:spChg>
        <pc:spChg chg="mod">
          <ac:chgData name="Ting Liu" userId="5a0c20175071b093" providerId="LiveId" clId="{08DC0B13-DD33-4FA7-BA09-0A1029D6F432}" dt="2021-09-15T00:23:47.463" v="809" actId="20577"/>
          <ac:spMkLst>
            <pc:docMk/>
            <pc:sldMk cId="3512163449" sldId="302"/>
            <ac:spMk id="4" creationId="{00000000-0000-0000-0000-000000000000}"/>
          </ac:spMkLst>
        </pc:spChg>
        <pc:spChg chg="del">
          <ac:chgData name="Ting Liu" userId="5a0c20175071b093" providerId="LiveId" clId="{08DC0B13-DD33-4FA7-BA09-0A1029D6F432}" dt="2021-09-15T00:22:39.222" v="682" actId="478"/>
          <ac:spMkLst>
            <pc:docMk/>
            <pc:sldMk cId="3512163449" sldId="302"/>
            <ac:spMk id="6" creationId="{F3951D84-8BFE-45D2-B181-7D7B4B94CE39}"/>
          </ac:spMkLst>
        </pc:spChg>
        <pc:picChg chg="del">
          <ac:chgData name="Ting Liu" userId="5a0c20175071b093" providerId="LiveId" clId="{08DC0B13-DD33-4FA7-BA09-0A1029D6F432}" dt="2021-09-15T00:22:40.598" v="683" actId="478"/>
          <ac:picMkLst>
            <pc:docMk/>
            <pc:sldMk cId="3512163449" sldId="302"/>
            <ac:picMk id="3" creationId="{9A25E126-7DAE-46A4-BFBE-09F749668DA4}"/>
          </ac:picMkLst>
        </pc:picChg>
        <pc:picChg chg="mod">
          <ac:chgData name="Ting Liu" userId="5a0c20175071b093" providerId="LiveId" clId="{08DC0B13-DD33-4FA7-BA09-0A1029D6F432}" dt="2021-09-15T00:22:55.055" v="688" actId="1076"/>
          <ac:picMkLst>
            <pc:docMk/>
            <pc:sldMk cId="3512163449" sldId="302"/>
            <ac:picMk id="5" creationId="{90B1F5EC-CB8E-49D3-BBBF-76552856BCA4}"/>
          </ac:picMkLst>
        </pc:picChg>
        <pc:picChg chg="mod">
          <ac:chgData name="Ting Liu" userId="5a0c20175071b093" providerId="LiveId" clId="{08DC0B13-DD33-4FA7-BA09-0A1029D6F432}" dt="2021-09-15T00:22:55.055" v="688" actId="1076"/>
          <ac:picMkLst>
            <pc:docMk/>
            <pc:sldMk cId="3512163449" sldId="302"/>
            <ac:picMk id="11" creationId="{E5C102FD-3800-47E5-942C-076DD3A88C23}"/>
          </ac:picMkLst>
        </pc:picChg>
        <pc:picChg chg="mod">
          <ac:chgData name="Ting Liu" userId="5a0c20175071b093" providerId="LiveId" clId="{08DC0B13-DD33-4FA7-BA09-0A1029D6F432}" dt="2021-09-15T00:22:58.430" v="689" actId="1076"/>
          <ac:picMkLst>
            <pc:docMk/>
            <pc:sldMk cId="3512163449" sldId="302"/>
            <ac:picMk id="13" creationId="{FA8023B2-D1A9-4DED-AC44-3C0E258010FE}"/>
          </ac:picMkLst>
        </pc:picChg>
        <pc:picChg chg="mod">
          <ac:chgData name="Ting Liu" userId="5a0c20175071b093" providerId="LiveId" clId="{08DC0B13-DD33-4FA7-BA09-0A1029D6F432}" dt="2021-09-15T00:22:55.055" v="688" actId="1076"/>
          <ac:picMkLst>
            <pc:docMk/>
            <pc:sldMk cId="3512163449" sldId="302"/>
            <ac:picMk id="15" creationId="{1C00CCB9-175B-45AB-90D6-E6F31FD27894}"/>
          </ac:picMkLst>
        </pc:picChg>
      </pc:sldChg>
    </pc:docChg>
  </pc:docChgLst>
  <pc:docChgLst>
    <pc:chgData name="Ting Liu" userId="5a0c20175071b093" providerId="LiveId" clId="{B5D53471-8C61-477B-B183-DD1417613321}"/>
    <pc:docChg chg="modSld">
      <pc:chgData name="Ting Liu" userId="5a0c20175071b093" providerId="LiveId" clId="{B5D53471-8C61-477B-B183-DD1417613321}" dt="2022-07-26T17:03:30.555" v="69" actId="20577"/>
      <pc:docMkLst>
        <pc:docMk/>
      </pc:docMkLst>
    </pc:docChg>
  </pc:docChgLst>
  <pc:docChgLst>
    <pc:chgData name="Ting Liu" userId="5a0c20175071b093" providerId="LiveId" clId="{0808E362-69C0-44D8-A7FB-7AEF9950AC17}"/>
    <pc:docChg chg="undo custSel addSld delSld modSld">
      <pc:chgData name="Ting Liu" userId="5a0c20175071b093" providerId="LiveId" clId="{0808E362-69C0-44D8-A7FB-7AEF9950AC17}" dt="2022-10-21T04:43:00.721" v="579" actId="47"/>
      <pc:docMkLst>
        <pc:docMk/>
      </pc:docMkLst>
      <pc:sldChg chg="addSp delSp modSp add mod">
        <pc:chgData name="Ting Liu" userId="5a0c20175071b093" providerId="LiveId" clId="{0808E362-69C0-44D8-A7FB-7AEF9950AC17}" dt="2022-10-21T04:34:32.769" v="269" actId="14100"/>
        <pc:sldMkLst>
          <pc:docMk/>
          <pc:sldMk cId="3244472759" sldId="374"/>
        </pc:sldMkLst>
        <pc:spChg chg="add mod">
          <ac:chgData name="Ting Liu" userId="5a0c20175071b093" providerId="LiveId" clId="{0808E362-69C0-44D8-A7FB-7AEF9950AC17}" dt="2022-10-21T04:34:27.640" v="267" actId="1076"/>
          <ac:spMkLst>
            <pc:docMk/>
            <pc:sldMk cId="3244472759" sldId="374"/>
            <ac:spMk id="4" creationId="{C708FAF3-EB83-324E-205F-F04F55E6DA9E}"/>
          </ac:spMkLst>
        </pc:spChg>
        <pc:spChg chg="mod">
          <ac:chgData name="Ting Liu" userId="5a0c20175071b093" providerId="LiveId" clId="{0808E362-69C0-44D8-A7FB-7AEF9950AC17}" dt="2022-10-21T04:33:53.723" v="250" actId="6549"/>
          <ac:spMkLst>
            <pc:docMk/>
            <pc:sldMk cId="3244472759" sldId="374"/>
            <ac:spMk id="15" creationId="{AA2EA743-1048-4C7A-B685-377E979ECE95}"/>
          </ac:spMkLst>
        </pc:spChg>
        <pc:spChg chg="del">
          <ac:chgData name="Ting Liu" userId="5a0c20175071b093" providerId="LiveId" clId="{0808E362-69C0-44D8-A7FB-7AEF9950AC17}" dt="2022-10-21T04:33:56.425" v="251" actId="478"/>
          <ac:spMkLst>
            <pc:docMk/>
            <pc:sldMk cId="3244472759" sldId="374"/>
            <ac:spMk id="17" creationId="{B05DE410-FB61-4933-8F07-2A746238612C}"/>
          </ac:spMkLst>
        </pc:spChg>
        <pc:picChg chg="mod">
          <ac:chgData name="Ting Liu" userId="5a0c20175071b093" providerId="LiveId" clId="{0808E362-69C0-44D8-A7FB-7AEF9950AC17}" dt="2022-10-21T04:34:08.111" v="255" actId="1076"/>
          <ac:picMkLst>
            <pc:docMk/>
            <pc:sldMk cId="3244472759" sldId="374"/>
            <ac:picMk id="5" creationId="{5392722B-4698-483D-BB67-C84249642318}"/>
          </ac:picMkLst>
        </pc:picChg>
        <pc:cxnChg chg="add mod">
          <ac:chgData name="Ting Liu" userId="5a0c20175071b093" providerId="LiveId" clId="{0808E362-69C0-44D8-A7FB-7AEF9950AC17}" dt="2022-10-21T04:34:32.769" v="269" actId="14100"/>
          <ac:cxnSpMkLst>
            <pc:docMk/>
            <pc:sldMk cId="3244472759" sldId="374"/>
            <ac:cxnSpMk id="3" creationId="{8CA5BE31-7FC8-6F81-B508-23B86D71E108}"/>
          </ac:cxnSpMkLst>
        </pc:cxnChg>
      </pc:sldChg>
      <pc:sldChg chg="del">
        <pc:chgData name="Ting Liu" userId="5a0c20175071b093" providerId="LiveId" clId="{0808E362-69C0-44D8-A7FB-7AEF9950AC17}" dt="2022-10-21T04:43:00.721" v="579" actId="47"/>
        <pc:sldMkLst>
          <pc:docMk/>
          <pc:sldMk cId="284752424" sldId="404"/>
        </pc:sldMkLst>
      </pc:sldChg>
      <pc:sldChg chg="del">
        <pc:chgData name="Ting Liu" userId="5a0c20175071b093" providerId="LiveId" clId="{0808E362-69C0-44D8-A7FB-7AEF9950AC17}" dt="2022-10-21T04:42:59.830" v="578" actId="47"/>
        <pc:sldMkLst>
          <pc:docMk/>
          <pc:sldMk cId="4030789431" sldId="406"/>
        </pc:sldMkLst>
      </pc:sldChg>
      <pc:sldChg chg="addSp delSp modSp mod">
        <pc:chgData name="Ting Liu" userId="5a0c20175071b093" providerId="LiveId" clId="{0808E362-69C0-44D8-A7FB-7AEF9950AC17}" dt="2022-10-21T04:42:13.169" v="483" actId="20577"/>
        <pc:sldMkLst>
          <pc:docMk/>
          <pc:sldMk cId="642648607" sldId="407"/>
        </pc:sldMkLst>
        <pc:spChg chg="add mod">
          <ac:chgData name="Ting Liu" userId="5a0c20175071b093" providerId="LiveId" clId="{0808E362-69C0-44D8-A7FB-7AEF9950AC17}" dt="2022-10-21T04:41:05.636" v="469" actId="1076"/>
          <ac:spMkLst>
            <pc:docMk/>
            <pc:sldMk cId="642648607" sldId="407"/>
            <ac:spMk id="5" creationId="{DF99412B-9238-B6BB-0304-AE51AAE04BD2}"/>
          </ac:spMkLst>
        </pc:spChg>
        <pc:spChg chg="mod">
          <ac:chgData name="Ting Liu" userId="5a0c20175071b093" providerId="LiveId" clId="{0808E362-69C0-44D8-A7FB-7AEF9950AC17}" dt="2022-10-21T04:42:13.169" v="483" actId="20577"/>
          <ac:spMkLst>
            <pc:docMk/>
            <pc:sldMk cId="642648607" sldId="407"/>
            <ac:spMk id="9" creationId="{00000000-0000-0000-0000-000000000000}"/>
          </ac:spMkLst>
        </pc:spChg>
        <pc:picChg chg="del">
          <ac:chgData name="Ting Liu" userId="5a0c20175071b093" providerId="LiveId" clId="{0808E362-69C0-44D8-A7FB-7AEF9950AC17}" dt="2022-10-21T04:40:19.392" v="410" actId="478"/>
          <ac:picMkLst>
            <pc:docMk/>
            <pc:sldMk cId="642648607" sldId="407"/>
            <ac:picMk id="3" creationId="{2EAB4163-82C4-E695-FEF5-6E067990D0FD}"/>
          </ac:picMkLst>
        </pc:picChg>
        <pc:picChg chg="add mod">
          <ac:chgData name="Ting Liu" userId="5a0c20175071b093" providerId="LiveId" clId="{0808E362-69C0-44D8-A7FB-7AEF9950AC17}" dt="2022-10-21T04:40:33.852" v="426" actId="1076"/>
          <ac:picMkLst>
            <pc:docMk/>
            <pc:sldMk cId="642648607" sldId="407"/>
            <ac:picMk id="4" creationId="{1374893E-BD37-732B-3F7D-6F4E02DCFBFD}"/>
          </ac:picMkLst>
        </pc:picChg>
      </pc:sldChg>
      <pc:sldChg chg="addSp modSp del mod">
        <pc:chgData name="Ting Liu" userId="5a0c20175071b093" providerId="LiveId" clId="{0808E362-69C0-44D8-A7FB-7AEF9950AC17}" dt="2022-10-21T04:41:18.156" v="471" actId="47"/>
        <pc:sldMkLst>
          <pc:docMk/>
          <pc:sldMk cId="1944201011" sldId="408"/>
        </pc:sldMkLst>
        <pc:picChg chg="add mod">
          <ac:chgData name="Ting Liu" userId="5a0c20175071b093" providerId="LiveId" clId="{0808E362-69C0-44D8-A7FB-7AEF9950AC17}" dt="2022-10-21T04:40:14.170" v="409" actId="1076"/>
          <ac:picMkLst>
            <pc:docMk/>
            <pc:sldMk cId="1944201011" sldId="408"/>
            <ac:picMk id="3" creationId="{3B73DEE2-F2E5-1635-B276-CFB2B36120B4}"/>
          </ac:picMkLst>
        </pc:picChg>
      </pc:sldChg>
      <pc:sldChg chg="addSp delSp modSp add mod">
        <pc:chgData name="Ting Liu" userId="5a0c20175071b093" providerId="LiveId" clId="{0808E362-69C0-44D8-A7FB-7AEF9950AC17}" dt="2022-10-21T04:42:47.960" v="577" actId="14100"/>
        <pc:sldMkLst>
          <pc:docMk/>
          <pc:sldMk cId="4199157273" sldId="409"/>
        </pc:sldMkLst>
        <pc:spChg chg="mod">
          <ac:chgData name="Ting Liu" userId="5a0c20175071b093" providerId="LiveId" clId="{0808E362-69C0-44D8-A7FB-7AEF9950AC17}" dt="2022-10-21T04:42:47.960" v="577" actId="14100"/>
          <ac:spMkLst>
            <pc:docMk/>
            <pc:sldMk cId="4199157273" sldId="409"/>
            <ac:spMk id="5" creationId="{DF99412B-9238-B6BB-0304-AE51AAE04BD2}"/>
          </ac:spMkLst>
        </pc:spChg>
        <pc:spChg chg="mod">
          <ac:chgData name="Ting Liu" userId="5a0c20175071b093" providerId="LiveId" clId="{0808E362-69C0-44D8-A7FB-7AEF9950AC17}" dt="2022-10-21T04:42:09.956" v="482" actId="20577"/>
          <ac:spMkLst>
            <pc:docMk/>
            <pc:sldMk cId="4199157273" sldId="409"/>
            <ac:spMk id="9" creationId="{00000000-0000-0000-0000-000000000000}"/>
          </ac:spMkLst>
        </pc:spChg>
        <pc:picChg chg="add mod">
          <ac:chgData name="Ting Liu" userId="5a0c20175071b093" providerId="LiveId" clId="{0808E362-69C0-44D8-A7FB-7AEF9950AC17}" dt="2022-10-21T04:42:18.472" v="485" actId="14100"/>
          <ac:picMkLst>
            <pc:docMk/>
            <pc:sldMk cId="4199157273" sldId="409"/>
            <ac:picMk id="3" creationId="{12249A1E-5189-BE28-57DE-469BEE66D9D4}"/>
          </ac:picMkLst>
        </pc:picChg>
        <pc:picChg chg="del">
          <ac:chgData name="Ting Liu" userId="5a0c20175071b093" providerId="LiveId" clId="{0808E362-69C0-44D8-A7FB-7AEF9950AC17}" dt="2022-10-21T04:41:57.732" v="472" actId="478"/>
          <ac:picMkLst>
            <pc:docMk/>
            <pc:sldMk cId="4199157273" sldId="409"/>
            <ac:picMk id="4" creationId="{1374893E-BD37-732B-3F7D-6F4E02DCFBFD}"/>
          </ac:picMkLst>
        </pc:picChg>
      </pc:sldChg>
    </pc:docChg>
  </pc:docChgLst>
  <pc:docChgLst>
    <pc:chgData name="Ting Liu" userId="5a0c20175071b093" providerId="LiveId" clId="{509D5F24-CD83-4DC8-85C2-C4CB8ACDBAFC}"/>
    <pc:docChg chg="undo custSel addSld delSld modSld">
      <pc:chgData name="Ting Liu" userId="5a0c20175071b093" providerId="LiveId" clId="{509D5F24-CD83-4DC8-85C2-C4CB8ACDBAFC}" dt="2022-10-05T18:21:39.332" v="54" actId="1076"/>
      <pc:docMkLst>
        <pc:docMk/>
      </pc:docMkLst>
      <pc:sldChg chg="add">
        <pc:chgData name="Ting Liu" userId="5a0c20175071b093" providerId="LiveId" clId="{509D5F24-CD83-4DC8-85C2-C4CB8ACDBAFC}" dt="2022-10-05T18:20:22.613" v="0"/>
        <pc:sldMkLst>
          <pc:docMk/>
          <pc:sldMk cId="284752424" sldId="404"/>
        </pc:sldMkLst>
      </pc:sldChg>
      <pc:sldChg chg="del">
        <pc:chgData name="Ting Liu" userId="5a0c20175071b093" providerId="LiveId" clId="{509D5F24-CD83-4DC8-85C2-C4CB8ACDBAFC}" dt="2022-10-05T18:20:24.006" v="1" actId="47"/>
        <pc:sldMkLst>
          <pc:docMk/>
          <pc:sldMk cId="3301889831" sldId="405"/>
        </pc:sldMkLst>
      </pc:sldChg>
      <pc:sldChg chg="addSp modSp mod">
        <pc:chgData name="Ting Liu" userId="5a0c20175071b093" providerId="LiveId" clId="{509D5F24-CD83-4DC8-85C2-C4CB8ACDBAFC}" dt="2022-10-05T18:20:47.757" v="36" actId="20577"/>
        <pc:sldMkLst>
          <pc:docMk/>
          <pc:sldMk cId="4030789431" sldId="406"/>
        </pc:sldMkLst>
        <pc:spChg chg="add mod">
          <ac:chgData name="Ting Liu" userId="5a0c20175071b093" providerId="LiveId" clId="{509D5F24-CD83-4DC8-85C2-C4CB8ACDBAFC}" dt="2022-10-05T18:20:47.757" v="36" actId="20577"/>
          <ac:spMkLst>
            <pc:docMk/>
            <pc:sldMk cId="4030789431" sldId="406"/>
            <ac:spMk id="2" creationId="{B1E994D0-BB64-8F96-99B3-E4225479348D}"/>
          </ac:spMkLst>
        </pc:spChg>
      </pc:sldChg>
      <pc:sldChg chg="addSp delSp modSp add mod">
        <pc:chgData name="Ting Liu" userId="5a0c20175071b093" providerId="LiveId" clId="{509D5F24-CD83-4DC8-85C2-C4CB8ACDBAFC}" dt="2022-10-05T18:21:39.332" v="54" actId="1076"/>
        <pc:sldMkLst>
          <pc:docMk/>
          <pc:sldMk cId="1944201011" sldId="408"/>
        </pc:sldMkLst>
        <pc:spChg chg="mod">
          <ac:chgData name="Ting Liu" userId="5a0c20175071b093" providerId="LiveId" clId="{509D5F24-CD83-4DC8-85C2-C4CB8ACDBAFC}" dt="2022-10-05T18:21:37.267" v="53"/>
          <ac:spMkLst>
            <pc:docMk/>
            <pc:sldMk cId="1944201011" sldId="408"/>
            <ac:spMk id="9" creationId="{00000000-0000-0000-0000-000000000000}"/>
          </ac:spMkLst>
        </pc:spChg>
        <pc:picChg chg="add del">
          <ac:chgData name="Ting Liu" userId="5a0c20175071b093" providerId="LiveId" clId="{509D5F24-CD83-4DC8-85C2-C4CB8ACDBAFC}" dt="2022-10-05T18:21:19.965" v="51" actId="478"/>
          <ac:picMkLst>
            <pc:docMk/>
            <pc:sldMk cId="1944201011" sldId="408"/>
            <ac:picMk id="3" creationId="{2EAB4163-82C4-E695-FEF5-6E067990D0FD}"/>
          </ac:picMkLst>
        </pc:picChg>
        <pc:picChg chg="add del mod">
          <ac:chgData name="Ting Liu" userId="5a0c20175071b093" providerId="LiveId" clId="{509D5F24-CD83-4DC8-85C2-C4CB8ACDBAFC}" dt="2022-10-05T18:21:14.071" v="46" actId="22"/>
          <ac:picMkLst>
            <pc:docMk/>
            <pc:sldMk cId="1944201011" sldId="408"/>
            <ac:picMk id="4" creationId="{B43FB19C-B825-1628-2728-B7D80467589C}"/>
          </ac:picMkLst>
        </pc:picChg>
        <pc:picChg chg="add mod">
          <ac:chgData name="Ting Liu" userId="5a0c20175071b093" providerId="LiveId" clId="{509D5F24-CD83-4DC8-85C2-C4CB8ACDBAFC}" dt="2022-10-05T18:21:39.332" v="54" actId="1076"/>
          <ac:picMkLst>
            <pc:docMk/>
            <pc:sldMk cId="1944201011" sldId="408"/>
            <ac:picMk id="6" creationId="{AF1000C0-AEF7-5E13-E976-B70DEB09F20F}"/>
          </ac:picMkLst>
        </pc:picChg>
      </pc:sldChg>
    </pc:docChg>
  </pc:docChgLst>
  <pc:docChgLst>
    <pc:chgData name="Ting Liu" userId="5a0c20175071b093" providerId="LiveId" clId="{428A52F3-10C5-4C04-9344-43D78C2A07B3}"/>
    <pc:docChg chg="custSel addSld modSld">
      <pc:chgData name="Ting Liu" userId="5a0c20175071b093" providerId="LiveId" clId="{428A52F3-10C5-4C04-9344-43D78C2A07B3}" dt="2022-08-31T23:01:20.383" v="211" actId="20577"/>
      <pc:docMkLst>
        <pc:docMk/>
      </pc:docMkLst>
      <pc:sldChg chg="modSp add mod">
        <pc:chgData name="Ting Liu" userId="5a0c20175071b093" providerId="LiveId" clId="{428A52F3-10C5-4C04-9344-43D78C2A07B3}" dt="2022-08-31T22:53:07.638" v="58" actId="5793"/>
        <pc:sldMkLst>
          <pc:docMk/>
          <pc:sldMk cId="909375515" sldId="406"/>
        </pc:sldMkLst>
        <pc:spChg chg="mod">
          <ac:chgData name="Ting Liu" userId="5a0c20175071b093" providerId="LiveId" clId="{428A52F3-10C5-4C04-9344-43D78C2A07B3}" dt="2022-08-31T22:53:07.638" v="58" actId="5793"/>
          <ac:spMkLst>
            <pc:docMk/>
            <pc:sldMk cId="909375515" sldId="406"/>
            <ac:spMk id="4" creationId="{00000000-0000-0000-0000-000000000000}"/>
          </ac:spMkLst>
        </pc:spChg>
        <pc:spChg chg="mod">
          <ac:chgData name="Ting Liu" userId="5a0c20175071b093" providerId="LiveId" clId="{428A52F3-10C5-4C04-9344-43D78C2A07B3}" dt="2022-08-31T22:52:56.860" v="18" actId="20577"/>
          <ac:spMkLst>
            <pc:docMk/>
            <pc:sldMk cId="909375515" sldId="406"/>
            <ac:spMk id="9" creationId="{00000000-0000-0000-0000-000000000000}"/>
          </ac:spMkLst>
        </pc:spChg>
      </pc:sldChg>
      <pc:sldChg chg="addSp delSp modSp add mod">
        <pc:chgData name="Ting Liu" userId="5a0c20175071b093" providerId="LiveId" clId="{428A52F3-10C5-4C04-9344-43D78C2A07B3}" dt="2022-08-31T22:55:38.405" v="98" actId="1076"/>
        <pc:sldMkLst>
          <pc:docMk/>
          <pc:sldMk cId="313215755" sldId="407"/>
        </pc:sldMkLst>
        <pc:spChg chg="del">
          <ac:chgData name="Ting Liu" userId="5a0c20175071b093" providerId="LiveId" clId="{428A52F3-10C5-4C04-9344-43D78C2A07B3}" dt="2022-08-31T22:53:42.365" v="60" actId="478"/>
          <ac:spMkLst>
            <pc:docMk/>
            <pc:sldMk cId="313215755" sldId="407"/>
            <ac:spMk id="4" creationId="{00000000-0000-0000-0000-000000000000}"/>
          </ac:spMkLst>
        </pc:spChg>
        <pc:spChg chg="mod">
          <ac:chgData name="Ting Liu" userId="5a0c20175071b093" providerId="LiveId" clId="{428A52F3-10C5-4C04-9344-43D78C2A07B3}" dt="2022-08-31T22:54:31.525" v="88" actId="20577"/>
          <ac:spMkLst>
            <pc:docMk/>
            <pc:sldMk cId="313215755" sldId="407"/>
            <ac:spMk id="9" creationId="{00000000-0000-0000-0000-000000000000}"/>
          </ac:spMkLst>
        </pc:spChg>
        <pc:picChg chg="add del mod modCrop">
          <ac:chgData name="Ting Liu" userId="5a0c20175071b093" providerId="LiveId" clId="{428A52F3-10C5-4C04-9344-43D78C2A07B3}" dt="2022-08-31T22:55:25.085" v="92" actId="478"/>
          <ac:picMkLst>
            <pc:docMk/>
            <pc:sldMk cId="313215755" sldId="407"/>
            <ac:picMk id="3" creationId="{76690448-59C7-F001-FA0D-9C586D6EF077}"/>
          </ac:picMkLst>
        </pc:picChg>
        <pc:picChg chg="add mod modCrop">
          <ac:chgData name="Ting Liu" userId="5a0c20175071b093" providerId="LiveId" clId="{428A52F3-10C5-4C04-9344-43D78C2A07B3}" dt="2022-08-31T22:55:38.405" v="98" actId="1076"/>
          <ac:picMkLst>
            <pc:docMk/>
            <pc:sldMk cId="313215755" sldId="407"/>
            <ac:picMk id="6" creationId="{39322EFD-3937-9052-8697-82F6B149CAF2}"/>
          </ac:picMkLst>
        </pc:picChg>
      </pc:sldChg>
      <pc:sldChg chg="modSp add mod">
        <pc:chgData name="Ting Liu" userId="5a0c20175071b093" providerId="LiveId" clId="{428A52F3-10C5-4C04-9344-43D78C2A07B3}" dt="2022-08-31T22:55:17.372" v="91" actId="20577"/>
        <pc:sldMkLst>
          <pc:docMk/>
          <pc:sldMk cId="673371254" sldId="408"/>
        </pc:sldMkLst>
        <pc:spChg chg="mod">
          <ac:chgData name="Ting Liu" userId="5a0c20175071b093" providerId="LiveId" clId="{428A52F3-10C5-4C04-9344-43D78C2A07B3}" dt="2022-08-31T22:55:17.372" v="91" actId="20577"/>
          <ac:spMkLst>
            <pc:docMk/>
            <pc:sldMk cId="673371254" sldId="408"/>
            <ac:spMk id="9" creationId="{00000000-0000-0000-0000-000000000000}"/>
          </ac:spMkLst>
        </pc:spChg>
      </pc:sldChg>
      <pc:sldChg chg="addSp delSp modSp add mod">
        <pc:chgData name="Ting Liu" userId="5a0c20175071b093" providerId="LiveId" clId="{428A52F3-10C5-4C04-9344-43D78C2A07B3}" dt="2022-08-31T22:56:49.849" v="113" actId="14100"/>
        <pc:sldMkLst>
          <pc:docMk/>
          <pc:sldMk cId="93939596" sldId="409"/>
        </pc:sldMkLst>
        <pc:spChg chg="mod">
          <ac:chgData name="Ting Liu" userId="5a0c20175071b093" providerId="LiveId" clId="{428A52F3-10C5-4C04-9344-43D78C2A07B3}" dt="2022-08-31T22:56:22.109" v="105" actId="20577"/>
          <ac:spMkLst>
            <pc:docMk/>
            <pc:sldMk cId="93939596" sldId="409"/>
            <ac:spMk id="9" creationId="{00000000-0000-0000-0000-000000000000}"/>
          </ac:spMkLst>
        </pc:spChg>
        <pc:picChg chg="del">
          <ac:chgData name="Ting Liu" userId="5a0c20175071b093" providerId="LiveId" clId="{428A52F3-10C5-4C04-9344-43D78C2A07B3}" dt="2022-08-31T22:56:25.909" v="106" actId="478"/>
          <ac:picMkLst>
            <pc:docMk/>
            <pc:sldMk cId="93939596" sldId="409"/>
            <ac:picMk id="3" creationId="{76690448-59C7-F001-FA0D-9C586D6EF077}"/>
          </ac:picMkLst>
        </pc:picChg>
        <pc:picChg chg="add mod modCrop">
          <ac:chgData name="Ting Liu" userId="5a0c20175071b093" providerId="LiveId" clId="{428A52F3-10C5-4C04-9344-43D78C2A07B3}" dt="2022-08-31T22:56:49.849" v="113" actId="14100"/>
          <ac:picMkLst>
            <pc:docMk/>
            <pc:sldMk cId="93939596" sldId="409"/>
            <ac:picMk id="4" creationId="{EC066476-B20B-7CFF-09C3-54B369A1B94F}"/>
          </ac:picMkLst>
        </pc:picChg>
      </pc:sldChg>
      <pc:sldChg chg="addSp delSp modSp add mod">
        <pc:chgData name="Ting Liu" userId="5a0c20175071b093" providerId="LiveId" clId="{428A52F3-10C5-4C04-9344-43D78C2A07B3}" dt="2022-08-31T22:57:54.277" v="124" actId="1076"/>
        <pc:sldMkLst>
          <pc:docMk/>
          <pc:sldMk cId="3631457961" sldId="410"/>
        </pc:sldMkLst>
        <pc:spChg chg="mod">
          <ac:chgData name="Ting Liu" userId="5a0c20175071b093" providerId="LiveId" clId="{428A52F3-10C5-4C04-9344-43D78C2A07B3}" dt="2022-08-31T22:57:01.950" v="116" actId="20577"/>
          <ac:spMkLst>
            <pc:docMk/>
            <pc:sldMk cId="3631457961" sldId="410"/>
            <ac:spMk id="9" creationId="{00000000-0000-0000-0000-000000000000}"/>
          </ac:spMkLst>
        </pc:spChg>
        <pc:picChg chg="add mod modCrop">
          <ac:chgData name="Ting Liu" userId="5a0c20175071b093" providerId="LiveId" clId="{428A52F3-10C5-4C04-9344-43D78C2A07B3}" dt="2022-08-31T22:57:54.277" v="124" actId="1076"/>
          <ac:picMkLst>
            <pc:docMk/>
            <pc:sldMk cId="3631457961" sldId="410"/>
            <ac:picMk id="3" creationId="{B142B156-8D61-3C18-7FDA-3671D84A88CA}"/>
          </ac:picMkLst>
        </pc:picChg>
        <pc:picChg chg="del">
          <ac:chgData name="Ting Liu" userId="5a0c20175071b093" providerId="LiveId" clId="{428A52F3-10C5-4C04-9344-43D78C2A07B3}" dt="2022-08-31T22:57:04.301" v="117" actId="478"/>
          <ac:picMkLst>
            <pc:docMk/>
            <pc:sldMk cId="3631457961" sldId="410"/>
            <ac:picMk id="4" creationId="{EC066476-B20B-7CFF-09C3-54B369A1B94F}"/>
          </ac:picMkLst>
        </pc:picChg>
      </pc:sldChg>
      <pc:sldChg chg="addSp delSp modSp add mod">
        <pc:chgData name="Ting Liu" userId="5a0c20175071b093" providerId="LiveId" clId="{428A52F3-10C5-4C04-9344-43D78C2A07B3}" dt="2022-08-31T23:00:45.807" v="169" actId="20577"/>
        <pc:sldMkLst>
          <pc:docMk/>
          <pc:sldMk cId="3922747922" sldId="411"/>
        </pc:sldMkLst>
        <pc:spChg chg="mod">
          <ac:chgData name="Ting Liu" userId="5a0c20175071b093" providerId="LiveId" clId="{428A52F3-10C5-4C04-9344-43D78C2A07B3}" dt="2022-08-31T23:00:45.807" v="169" actId="20577"/>
          <ac:spMkLst>
            <pc:docMk/>
            <pc:sldMk cId="3922747922" sldId="411"/>
            <ac:spMk id="9" creationId="{00000000-0000-0000-0000-000000000000}"/>
          </ac:spMkLst>
        </pc:spChg>
        <pc:picChg chg="del">
          <ac:chgData name="Ting Liu" userId="5a0c20175071b093" providerId="LiveId" clId="{428A52F3-10C5-4C04-9344-43D78C2A07B3}" dt="2022-08-31T22:59:55.511" v="126" actId="478"/>
          <ac:picMkLst>
            <pc:docMk/>
            <pc:sldMk cId="3922747922" sldId="411"/>
            <ac:picMk id="3" creationId="{B142B156-8D61-3C18-7FDA-3671D84A88CA}"/>
          </ac:picMkLst>
        </pc:picChg>
        <pc:picChg chg="add mod modCrop">
          <ac:chgData name="Ting Liu" userId="5a0c20175071b093" providerId="LiveId" clId="{428A52F3-10C5-4C04-9344-43D78C2A07B3}" dt="2022-08-31T23:00:06.195" v="132" actId="1076"/>
          <ac:picMkLst>
            <pc:docMk/>
            <pc:sldMk cId="3922747922" sldId="411"/>
            <ac:picMk id="4" creationId="{1790E2CF-6C83-7CA4-9B46-4F2B177EBD6D}"/>
          </ac:picMkLst>
        </pc:picChg>
      </pc:sldChg>
      <pc:sldChg chg="addSp delSp modSp add mod">
        <pc:chgData name="Ting Liu" userId="5a0c20175071b093" providerId="LiveId" clId="{428A52F3-10C5-4C04-9344-43D78C2A07B3}" dt="2022-08-31T23:01:20.383" v="211" actId="20577"/>
        <pc:sldMkLst>
          <pc:docMk/>
          <pc:sldMk cId="1983219664" sldId="412"/>
        </pc:sldMkLst>
        <pc:spChg chg="mod">
          <ac:chgData name="Ting Liu" userId="5a0c20175071b093" providerId="LiveId" clId="{428A52F3-10C5-4C04-9344-43D78C2A07B3}" dt="2022-08-31T23:01:20.383" v="211" actId="20577"/>
          <ac:spMkLst>
            <pc:docMk/>
            <pc:sldMk cId="1983219664" sldId="412"/>
            <ac:spMk id="9" creationId="{00000000-0000-0000-0000-000000000000}"/>
          </ac:spMkLst>
        </pc:spChg>
        <pc:picChg chg="add mod modCrop">
          <ac:chgData name="Ting Liu" userId="5a0c20175071b093" providerId="LiveId" clId="{428A52F3-10C5-4C04-9344-43D78C2A07B3}" dt="2022-08-31T23:01:15.595" v="208" actId="1076"/>
          <ac:picMkLst>
            <pc:docMk/>
            <pc:sldMk cId="1983219664" sldId="412"/>
            <ac:picMk id="3" creationId="{0D7758F4-580D-E4A1-FA9A-6BB07FF7D83E}"/>
          </ac:picMkLst>
        </pc:picChg>
        <pc:picChg chg="del">
          <ac:chgData name="Ting Liu" userId="5a0c20175071b093" providerId="LiveId" clId="{428A52F3-10C5-4C04-9344-43D78C2A07B3}" dt="2022-08-31T23:01:04.343" v="202" actId="478"/>
          <ac:picMkLst>
            <pc:docMk/>
            <pc:sldMk cId="1983219664" sldId="412"/>
            <ac:picMk id="4" creationId="{1790E2CF-6C83-7CA4-9B46-4F2B177EBD6D}"/>
          </ac:picMkLst>
        </pc:picChg>
      </pc:sldChg>
    </pc:docChg>
  </pc:docChgLst>
  <pc:docChgLst>
    <pc:chgData name="Ting Liu" userId="5a0c20175071b093" providerId="LiveId" clId="{65A1B06B-9352-48F3-B563-BB03A65E4042}"/>
    <pc:docChg chg="undo custSel addSld delSld modSld sldOrd">
      <pc:chgData name="Ting Liu" userId="5a0c20175071b093" providerId="LiveId" clId="{65A1B06B-9352-48F3-B563-BB03A65E4042}" dt="2024-04-03T17:00:00.549" v="2380" actId="20577"/>
      <pc:docMkLst>
        <pc:docMk/>
      </pc:docMkLst>
      <pc:sldChg chg="addSp delSp modSp mod ord">
        <pc:chgData name="Ting Liu" userId="5a0c20175071b093" providerId="LiveId" clId="{65A1B06B-9352-48F3-B563-BB03A65E4042}" dt="2024-04-03T17:00:00.549" v="2380" actId="20577"/>
        <pc:sldMkLst>
          <pc:docMk/>
          <pc:sldMk cId="748936843" sldId="416"/>
        </pc:sldMkLst>
        <pc:spChg chg="mod">
          <ac:chgData name="Ting Liu" userId="5a0c20175071b093" providerId="LiveId" clId="{65A1B06B-9352-48F3-B563-BB03A65E4042}" dt="2024-04-03T16:53:48.093" v="1959" actId="20577"/>
          <ac:spMkLst>
            <pc:docMk/>
            <pc:sldMk cId="748936843" sldId="416"/>
            <ac:spMk id="2" creationId="{FCF1816E-93A8-4871-A30B-22AB775DBCDA}"/>
          </ac:spMkLst>
        </pc:spChg>
        <pc:spChg chg="add mod">
          <ac:chgData name="Ting Liu" userId="5a0c20175071b093" providerId="LiveId" clId="{65A1B06B-9352-48F3-B563-BB03A65E4042}" dt="2024-04-03T17:00:00.549" v="2380" actId="20577"/>
          <ac:spMkLst>
            <pc:docMk/>
            <pc:sldMk cId="748936843" sldId="416"/>
            <ac:spMk id="3" creationId="{5CABEB30-DDAE-E48F-96B5-4C6063460671}"/>
          </ac:spMkLst>
        </pc:spChg>
        <pc:spChg chg="del mod">
          <ac:chgData name="Ting Liu" userId="5a0c20175071b093" providerId="LiveId" clId="{65A1B06B-9352-48F3-B563-BB03A65E4042}" dt="2024-04-03T16:54:17.162" v="1964"/>
          <ac:spMkLst>
            <pc:docMk/>
            <pc:sldMk cId="748936843" sldId="416"/>
            <ac:spMk id="21" creationId="{EF176488-04A6-B4C0-39E7-9B7ADDEACD0E}"/>
          </ac:spMkLst>
        </pc:spChg>
      </pc:sldChg>
      <pc:sldChg chg="del">
        <pc:chgData name="Ting Liu" userId="5a0c20175071b093" providerId="LiveId" clId="{65A1B06B-9352-48F3-B563-BB03A65E4042}" dt="2024-04-03T16:58:34" v="2280" actId="47"/>
        <pc:sldMkLst>
          <pc:docMk/>
          <pc:sldMk cId="3952242899" sldId="424"/>
        </pc:sldMkLst>
      </pc:sldChg>
      <pc:sldChg chg="modSp mod ord">
        <pc:chgData name="Ting Liu" userId="5a0c20175071b093" providerId="LiveId" clId="{65A1B06B-9352-48F3-B563-BB03A65E4042}" dt="2024-04-02T04:48:16.215" v="1007" actId="20577"/>
        <pc:sldMkLst>
          <pc:docMk/>
          <pc:sldMk cId="1952285689" sldId="425"/>
        </pc:sldMkLst>
        <pc:spChg chg="mod">
          <ac:chgData name="Ting Liu" userId="5a0c20175071b093" providerId="LiveId" clId="{65A1B06B-9352-48F3-B563-BB03A65E4042}" dt="2024-04-02T04:48:16.215" v="1007" actId="20577"/>
          <ac:spMkLst>
            <pc:docMk/>
            <pc:sldMk cId="1952285689" sldId="425"/>
            <ac:spMk id="2" creationId="{FCF1816E-93A8-4871-A30B-22AB775DBCDA}"/>
          </ac:spMkLst>
        </pc:spChg>
        <pc:graphicFrameChg chg="mod modGraphic">
          <ac:chgData name="Ting Liu" userId="5a0c20175071b093" providerId="LiveId" clId="{65A1B06B-9352-48F3-B563-BB03A65E4042}" dt="2024-04-02T04:47:32.698" v="960" actId="207"/>
          <ac:graphicFrameMkLst>
            <pc:docMk/>
            <pc:sldMk cId="1952285689" sldId="425"/>
            <ac:graphicFrameMk id="3" creationId="{EAA565DB-6206-B388-7640-6D7EBC6D15EE}"/>
          </ac:graphicFrameMkLst>
        </pc:graphicFrameChg>
      </pc:sldChg>
      <pc:sldChg chg="del">
        <pc:chgData name="Ting Liu" userId="5a0c20175071b093" providerId="LiveId" clId="{65A1B06B-9352-48F3-B563-BB03A65E4042}" dt="2024-04-03T16:58:35.927" v="2281" actId="47"/>
        <pc:sldMkLst>
          <pc:docMk/>
          <pc:sldMk cId="1835089555" sldId="428"/>
        </pc:sldMkLst>
      </pc:sldChg>
      <pc:sldChg chg="del">
        <pc:chgData name="Ting Liu" userId="5a0c20175071b093" providerId="LiveId" clId="{65A1B06B-9352-48F3-B563-BB03A65E4042}" dt="2024-04-03T16:58:36.947" v="2282" actId="47"/>
        <pc:sldMkLst>
          <pc:docMk/>
          <pc:sldMk cId="4030091710" sldId="429"/>
        </pc:sldMkLst>
      </pc:sldChg>
      <pc:sldChg chg="del">
        <pc:chgData name="Ting Liu" userId="5a0c20175071b093" providerId="LiveId" clId="{65A1B06B-9352-48F3-B563-BB03A65E4042}" dt="2024-04-03T16:58:37.555" v="2283" actId="47"/>
        <pc:sldMkLst>
          <pc:docMk/>
          <pc:sldMk cId="3116997342" sldId="430"/>
        </pc:sldMkLst>
      </pc:sldChg>
      <pc:sldChg chg="del">
        <pc:chgData name="Ting Liu" userId="5a0c20175071b093" providerId="LiveId" clId="{65A1B06B-9352-48F3-B563-BB03A65E4042}" dt="2024-04-03T16:58:37.897" v="2284" actId="47"/>
        <pc:sldMkLst>
          <pc:docMk/>
          <pc:sldMk cId="704011702" sldId="431"/>
        </pc:sldMkLst>
      </pc:sldChg>
      <pc:sldChg chg="ord">
        <pc:chgData name="Ting Liu" userId="5a0c20175071b093" providerId="LiveId" clId="{65A1B06B-9352-48F3-B563-BB03A65E4042}" dt="2024-04-03T16:58:04.223" v="2240"/>
        <pc:sldMkLst>
          <pc:docMk/>
          <pc:sldMk cId="1820268013" sldId="432"/>
        </pc:sldMkLst>
      </pc:sldChg>
      <pc:sldChg chg="del">
        <pc:chgData name="Ting Liu" userId="5a0c20175071b093" providerId="LiveId" clId="{65A1B06B-9352-48F3-B563-BB03A65E4042}" dt="2024-04-03T16:58:39.243" v="2285" actId="47"/>
        <pc:sldMkLst>
          <pc:docMk/>
          <pc:sldMk cId="1447890818" sldId="434"/>
        </pc:sldMkLst>
      </pc:sldChg>
      <pc:sldChg chg="del">
        <pc:chgData name="Ting Liu" userId="5a0c20175071b093" providerId="LiveId" clId="{65A1B06B-9352-48F3-B563-BB03A65E4042}" dt="2024-04-03T16:58:40.436" v="2286" actId="47"/>
        <pc:sldMkLst>
          <pc:docMk/>
          <pc:sldMk cId="1860647407" sldId="436"/>
        </pc:sldMkLst>
      </pc:sldChg>
      <pc:sldChg chg="del">
        <pc:chgData name="Ting Liu" userId="5a0c20175071b093" providerId="LiveId" clId="{65A1B06B-9352-48F3-B563-BB03A65E4042}" dt="2024-04-03T16:58:41.108" v="2287" actId="47"/>
        <pc:sldMkLst>
          <pc:docMk/>
          <pc:sldMk cId="2701483455" sldId="437"/>
        </pc:sldMkLst>
      </pc:sldChg>
      <pc:sldChg chg="ord">
        <pc:chgData name="Ting Liu" userId="5a0c20175071b093" providerId="LiveId" clId="{65A1B06B-9352-48F3-B563-BB03A65E4042}" dt="2024-04-03T16:58:46.946" v="2289"/>
        <pc:sldMkLst>
          <pc:docMk/>
          <pc:sldMk cId="3083573325" sldId="438"/>
        </pc:sldMkLst>
      </pc:sldChg>
      <pc:sldChg chg="delSp modSp add del mod ord">
        <pc:chgData name="Ting Liu" userId="5a0c20175071b093" providerId="LiveId" clId="{65A1B06B-9352-48F3-B563-BB03A65E4042}" dt="2024-04-03T15:02:58.303" v="1146" actId="47"/>
        <pc:sldMkLst>
          <pc:docMk/>
          <pc:sldMk cId="988252056" sldId="439"/>
        </pc:sldMkLst>
        <pc:spChg chg="mod">
          <ac:chgData name="Ting Liu" userId="5a0c20175071b093" providerId="LiveId" clId="{65A1B06B-9352-48F3-B563-BB03A65E4042}" dt="2024-04-02T03:42:28.996" v="507" actId="20577"/>
          <ac:spMkLst>
            <pc:docMk/>
            <pc:sldMk cId="988252056" sldId="439"/>
            <ac:spMk id="2" creationId="{FCF1816E-93A8-4871-A30B-22AB775DBCDA}"/>
          </ac:spMkLst>
        </pc:spChg>
        <pc:graphicFrameChg chg="del">
          <ac:chgData name="Ting Liu" userId="5a0c20175071b093" providerId="LiveId" clId="{65A1B06B-9352-48F3-B563-BB03A65E4042}" dt="2024-04-02T03:37:44.324" v="315" actId="478"/>
          <ac:graphicFrameMkLst>
            <pc:docMk/>
            <pc:sldMk cId="988252056" sldId="439"/>
            <ac:graphicFrameMk id="3" creationId="{EAA565DB-6206-B388-7640-6D7EBC6D15EE}"/>
          </ac:graphicFrameMkLst>
        </pc:graphicFrameChg>
      </pc:sldChg>
      <pc:sldChg chg="modSp add mod">
        <pc:chgData name="Ting Liu" userId="5a0c20175071b093" providerId="LiveId" clId="{65A1B06B-9352-48F3-B563-BB03A65E4042}" dt="2024-04-02T04:21:05.860" v="899" actId="20577"/>
        <pc:sldMkLst>
          <pc:docMk/>
          <pc:sldMk cId="1567098965" sldId="440"/>
        </pc:sldMkLst>
        <pc:spChg chg="mod">
          <ac:chgData name="Ting Liu" userId="5a0c20175071b093" providerId="LiveId" clId="{65A1B06B-9352-48F3-B563-BB03A65E4042}" dt="2024-04-02T04:21:05.860" v="899" actId="20577"/>
          <ac:spMkLst>
            <pc:docMk/>
            <pc:sldMk cId="1567098965" sldId="440"/>
            <ac:spMk id="2" creationId="{FCF1816E-93A8-4871-A30B-22AB775DBCDA}"/>
          </ac:spMkLst>
        </pc:spChg>
      </pc:sldChg>
      <pc:sldChg chg="addSp modSp add mod">
        <pc:chgData name="Ting Liu" userId="5a0c20175071b093" providerId="LiveId" clId="{65A1B06B-9352-48F3-B563-BB03A65E4042}" dt="2024-04-03T14:41:24.766" v="1083" actId="1076"/>
        <pc:sldMkLst>
          <pc:docMk/>
          <pc:sldMk cId="779583863" sldId="441"/>
        </pc:sldMkLst>
        <pc:spChg chg="mod">
          <ac:chgData name="Ting Liu" userId="5a0c20175071b093" providerId="LiveId" clId="{65A1B06B-9352-48F3-B563-BB03A65E4042}" dt="2024-04-03T14:41:17.903" v="1082" actId="20577"/>
          <ac:spMkLst>
            <pc:docMk/>
            <pc:sldMk cId="779583863" sldId="441"/>
            <ac:spMk id="2" creationId="{FCF1816E-93A8-4871-A30B-22AB775DBCDA}"/>
          </ac:spMkLst>
        </pc:spChg>
        <pc:picChg chg="add mod">
          <ac:chgData name="Ting Liu" userId="5a0c20175071b093" providerId="LiveId" clId="{65A1B06B-9352-48F3-B563-BB03A65E4042}" dt="2024-04-03T14:41:24.766" v="1083" actId="1076"/>
          <ac:picMkLst>
            <pc:docMk/>
            <pc:sldMk cId="779583863" sldId="441"/>
            <ac:picMk id="4" creationId="{8C9AEF6A-1DEB-7609-311F-B1F0DD3E6C14}"/>
          </ac:picMkLst>
        </pc:picChg>
      </pc:sldChg>
      <pc:sldChg chg="addSp delSp modSp add mod">
        <pc:chgData name="Ting Liu" userId="5a0c20175071b093" providerId="LiveId" clId="{65A1B06B-9352-48F3-B563-BB03A65E4042}" dt="2024-04-03T14:47:36.783" v="1114" actId="20577"/>
        <pc:sldMkLst>
          <pc:docMk/>
          <pc:sldMk cId="651020212" sldId="442"/>
        </pc:sldMkLst>
        <pc:spChg chg="mod">
          <ac:chgData name="Ting Liu" userId="5a0c20175071b093" providerId="LiveId" clId="{65A1B06B-9352-48F3-B563-BB03A65E4042}" dt="2024-04-03T14:47:36.783" v="1114" actId="20577"/>
          <ac:spMkLst>
            <pc:docMk/>
            <pc:sldMk cId="651020212" sldId="442"/>
            <ac:spMk id="2" creationId="{FCF1816E-93A8-4871-A30B-22AB775DBCDA}"/>
          </ac:spMkLst>
        </pc:spChg>
        <pc:picChg chg="del">
          <ac:chgData name="Ting Liu" userId="5a0c20175071b093" providerId="LiveId" clId="{65A1B06B-9352-48F3-B563-BB03A65E4042}" dt="2024-04-03T14:46:05.481" v="1085" actId="478"/>
          <ac:picMkLst>
            <pc:docMk/>
            <pc:sldMk cId="651020212" sldId="442"/>
            <ac:picMk id="4" creationId="{8C9AEF6A-1DEB-7609-311F-B1F0DD3E6C14}"/>
          </ac:picMkLst>
        </pc:picChg>
        <pc:picChg chg="add del mod">
          <ac:chgData name="Ting Liu" userId="5a0c20175071b093" providerId="LiveId" clId="{65A1B06B-9352-48F3-B563-BB03A65E4042}" dt="2024-04-03T14:46:50.719" v="1091" actId="478"/>
          <ac:picMkLst>
            <pc:docMk/>
            <pc:sldMk cId="651020212" sldId="442"/>
            <ac:picMk id="5" creationId="{187FD747-B75A-DD2E-D152-291530926E4F}"/>
          </ac:picMkLst>
        </pc:picChg>
        <pc:picChg chg="add mod">
          <ac:chgData name="Ting Liu" userId="5a0c20175071b093" providerId="LiveId" clId="{65A1B06B-9352-48F3-B563-BB03A65E4042}" dt="2024-04-03T14:46:58.973" v="1096" actId="1076"/>
          <ac:picMkLst>
            <pc:docMk/>
            <pc:sldMk cId="651020212" sldId="442"/>
            <ac:picMk id="7" creationId="{2DDC54C0-2DF2-B4F3-6CA6-665F9BF6F07F}"/>
          </ac:picMkLst>
        </pc:picChg>
      </pc:sldChg>
      <pc:sldChg chg="addSp delSp modSp add mod">
        <pc:chgData name="Ting Liu" userId="5a0c20175071b093" providerId="LiveId" clId="{65A1B06B-9352-48F3-B563-BB03A65E4042}" dt="2024-04-03T15:02:54.230" v="1145" actId="1076"/>
        <pc:sldMkLst>
          <pc:docMk/>
          <pc:sldMk cId="2853720276" sldId="443"/>
        </pc:sldMkLst>
        <pc:spChg chg="mod">
          <ac:chgData name="Ting Liu" userId="5a0c20175071b093" providerId="LiveId" clId="{65A1B06B-9352-48F3-B563-BB03A65E4042}" dt="2024-04-03T15:02:51.383" v="1144" actId="20577"/>
          <ac:spMkLst>
            <pc:docMk/>
            <pc:sldMk cId="2853720276" sldId="443"/>
            <ac:spMk id="2" creationId="{FCF1816E-93A8-4871-A30B-22AB775DBCDA}"/>
          </ac:spMkLst>
        </pc:spChg>
        <pc:picChg chg="add mod">
          <ac:chgData name="Ting Liu" userId="5a0c20175071b093" providerId="LiveId" clId="{65A1B06B-9352-48F3-B563-BB03A65E4042}" dt="2024-04-03T15:02:54.230" v="1145" actId="1076"/>
          <ac:picMkLst>
            <pc:docMk/>
            <pc:sldMk cId="2853720276" sldId="443"/>
            <ac:picMk id="4" creationId="{AF3A8904-E3B6-5945-7C21-27EC7C465C9A}"/>
          </ac:picMkLst>
        </pc:picChg>
        <pc:picChg chg="del">
          <ac:chgData name="Ting Liu" userId="5a0c20175071b093" providerId="LiveId" clId="{65A1B06B-9352-48F3-B563-BB03A65E4042}" dt="2024-04-03T15:02:38.818" v="1116" actId="478"/>
          <ac:picMkLst>
            <pc:docMk/>
            <pc:sldMk cId="2853720276" sldId="443"/>
            <ac:picMk id="7" creationId="{2DDC54C0-2DF2-B4F3-6CA6-665F9BF6F07F}"/>
          </ac:picMkLst>
        </pc:picChg>
      </pc:sldChg>
      <pc:sldChg chg="modSp add mod">
        <pc:chgData name="Ting Liu" userId="5a0c20175071b093" providerId="LiveId" clId="{65A1B06B-9352-48F3-B563-BB03A65E4042}" dt="2024-04-03T16:59:08.067" v="2290" actId="20577"/>
        <pc:sldMkLst>
          <pc:docMk/>
          <pc:sldMk cId="3448570770" sldId="444"/>
        </pc:sldMkLst>
        <pc:spChg chg="mod">
          <ac:chgData name="Ting Liu" userId="5a0c20175071b093" providerId="LiveId" clId="{65A1B06B-9352-48F3-B563-BB03A65E4042}" dt="2024-04-03T15:05:16.967" v="1211" actId="20577"/>
          <ac:spMkLst>
            <pc:docMk/>
            <pc:sldMk cId="3448570770" sldId="444"/>
            <ac:spMk id="2" creationId="{FCF1816E-93A8-4871-A30B-22AB775DBCDA}"/>
          </ac:spMkLst>
        </pc:spChg>
        <pc:spChg chg="mod">
          <ac:chgData name="Ting Liu" userId="5a0c20175071b093" providerId="LiveId" clId="{65A1B06B-9352-48F3-B563-BB03A65E4042}" dt="2024-04-03T16:59:08.067" v="2290" actId="20577"/>
          <ac:spMkLst>
            <pc:docMk/>
            <pc:sldMk cId="3448570770" sldId="444"/>
            <ac:spMk id="21" creationId="{EF176488-04A6-B4C0-39E7-9B7ADDEACD0E}"/>
          </ac:spMkLst>
        </pc:spChg>
      </pc:sldChg>
      <pc:sldChg chg="addSp delSp modSp add mod">
        <pc:chgData name="Ting Liu" userId="5a0c20175071b093" providerId="LiveId" clId="{65A1B06B-9352-48F3-B563-BB03A65E4042}" dt="2024-04-03T16:57:02.874" v="2118" actId="20577"/>
        <pc:sldMkLst>
          <pc:docMk/>
          <pc:sldMk cId="3255296338" sldId="445"/>
        </pc:sldMkLst>
        <pc:spChg chg="mod">
          <ac:chgData name="Ting Liu" userId="5a0c20175071b093" providerId="LiveId" clId="{65A1B06B-9352-48F3-B563-BB03A65E4042}" dt="2024-04-03T15:08:43.801" v="1429" actId="20577"/>
          <ac:spMkLst>
            <pc:docMk/>
            <pc:sldMk cId="3255296338" sldId="445"/>
            <ac:spMk id="2" creationId="{FCF1816E-93A8-4871-A30B-22AB775DBCDA}"/>
          </ac:spMkLst>
        </pc:spChg>
        <pc:spChg chg="add mod">
          <ac:chgData name="Ting Liu" userId="5a0c20175071b093" providerId="LiveId" clId="{65A1B06B-9352-48F3-B563-BB03A65E4042}" dt="2024-04-03T16:49:07.518" v="1913" actId="20577"/>
          <ac:spMkLst>
            <pc:docMk/>
            <pc:sldMk cId="3255296338" sldId="445"/>
            <ac:spMk id="4" creationId="{7F5572F5-C0AE-71AE-F52F-83D7F5D446CF}"/>
          </ac:spMkLst>
        </pc:spChg>
        <pc:graphicFrameChg chg="add del mod modGraphic">
          <ac:chgData name="Ting Liu" userId="5a0c20175071b093" providerId="LiveId" clId="{65A1B06B-9352-48F3-B563-BB03A65E4042}" dt="2024-04-03T16:57:02.874" v="2118" actId="20577"/>
          <ac:graphicFrameMkLst>
            <pc:docMk/>
            <pc:sldMk cId="3255296338" sldId="445"/>
            <ac:graphicFrameMk id="3" creationId="{EAA565DB-6206-B388-7640-6D7EBC6D15EE}"/>
          </ac:graphicFrameMkLst>
        </pc:graphicFrameChg>
      </pc:sldChg>
    </pc:docChg>
  </pc:docChgLst>
  <pc:docChgLst>
    <pc:chgData name="Ting Liu" userId="5a0c20175071b093" providerId="LiveId" clId="{C9379540-E6AE-4392-B01D-02A27D0DEC25}"/>
    <pc:docChg chg="undo custSel addSld delSld modSld">
      <pc:chgData name="Ting Liu" userId="5a0c20175071b093" providerId="LiveId" clId="{C9379540-E6AE-4392-B01D-02A27D0DEC25}" dt="2021-12-29T06:21:18.153" v="1258" actId="14100"/>
      <pc:docMkLst>
        <pc:docMk/>
      </pc:docMkLst>
      <pc:sldChg chg="add del">
        <pc:chgData name="Ting Liu" userId="5a0c20175071b093" providerId="LiveId" clId="{C9379540-E6AE-4392-B01D-02A27D0DEC25}" dt="2021-12-29T03:28:04.692" v="10" actId="47"/>
        <pc:sldMkLst>
          <pc:docMk/>
          <pc:sldMk cId="3207488671" sldId="369"/>
        </pc:sldMkLst>
      </pc:sldChg>
      <pc:sldChg chg="del">
        <pc:chgData name="Ting Liu" userId="5a0c20175071b093" providerId="LiveId" clId="{C9379540-E6AE-4392-B01D-02A27D0DEC25}" dt="2021-12-29T03:27:56.379" v="1" actId="47"/>
        <pc:sldMkLst>
          <pc:docMk/>
          <pc:sldMk cId="1023084898" sldId="372"/>
        </pc:sldMkLst>
      </pc:sldChg>
      <pc:sldChg chg="del">
        <pc:chgData name="Ting Liu" userId="5a0c20175071b093" providerId="LiveId" clId="{C9379540-E6AE-4392-B01D-02A27D0DEC25}" dt="2021-12-29T03:27:55.972" v="0" actId="47"/>
        <pc:sldMkLst>
          <pc:docMk/>
          <pc:sldMk cId="4029459752" sldId="373"/>
        </pc:sldMkLst>
      </pc:sldChg>
      <pc:sldChg chg="add del">
        <pc:chgData name="Ting Liu" userId="5a0c20175071b093" providerId="LiveId" clId="{C9379540-E6AE-4392-B01D-02A27D0DEC25}" dt="2021-12-29T03:28:08.351" v="12" actId="47"/>
        <pc:sldMkLst>
          <pc:docMk/>
          <pc:sldMk cId="3873328123" sldId="375"/>
        </pc:sldMkLst>
      </pc:sldChg>
      <pc:sldChg chg="add del">
        <pc:chgData name="Ting Liu" userId="5a0c20175071b093" providerId="LiveId" clId="{C9379540-E6AE-4392-B01D-02A27D0DEC25}" dt="2021-12-29T03:28:02.793" v="8" actId="47"/>
        <pc:sldMkLst>
          <pc:docMk/>
          <pc:sldMk cId="1326794872" sldId="377"/>
        </pc:sldMkLst>
      </pc:sldChg>
      <pc:sldChg chg="add del">
        <pc:chgData name="Ting Liu" userId="5a0c20175071b093" providerId="LiveId" clId="{C9379540-E6AE-4392-B01D-02A27D0DEC25}" dt="2021-12-29T03:28:02.208" v="7" actId="47"/>
        <pc:sldMkLst>
          <pc:docMk/>
          <pc:sldMk cId="3788489920" sldId="379"/>
        </pc:sldMkLst>
      </pc:sldChg>
      <pc:sldChg chg="add del">
        <pc:chgData name="Ting Liu" userId="5a0c20175071b093" providerId="LiveId" clId="{C9379540-E6AE-4392-B01D-02A27D0DEC25}" dt="2021-12-29T03:28:04.006" v="9" actId="47"/>
        <pc:sldMkLst>
          <pc:docMk/>
          <pc:sldMk cId="2869558135" sldId="383"/>
        </pc:sldMkLst>
      </pc:sldChg>
      <pc:sldChg chg="modSp new mod">
        <pc:chgData name="Ting Liu" userId="5a0c20175071b093" providerId="LiveId" clId="{C9379540-E6AE-4392-B01D-02A27D0DEC25}" dt="2021-12-29T06:21:18.153" v="1258" actId="14100"/>
        <pc:sldMkLst>
          <pc:docMk/>
          <pc:sldMk cId="2221050176" sldId="384"/>
        </pc:sldMkLst>
        <pc:spChg chg="mod">
          <ac:chgData name="Ting Liu" userId="5a0c20175071b093" providerId="LiveId" clId="{C9379540-E6AE-4392-B01D-02A27D0DEC25}" dt="2021-12-29T05:53:27.531" v="1071" actId="1076"/>
          <ac:spMkLst>
            <pc:docMk/>
            <pc:sldMk cId="2221050176" sldId="384"/>
            <ac:spMk id="2" creationId="{16D5E8FA-0DAC-4D10-B5D9-DBFD28FEBDDE}"/>
          </ac:spMkLst>
        </pc:spChg>
        <pc:spChg chg="mod">
          <ac:chgData name="Ting Liu" userId="5a0c20175071b093" providerId="LiveId" clId="{C9379540-E6AE-4392-B01D-02A27D0DEC25}" dt="2021-12-29T06:21:18.153" v="1258" actId="14100"/>
          <ac:spMkLst>
            <pc:docMk/>
            <pc:sldMk cId="2221050176" sldId="384"/>
            <ac:spMk id="3" creationId="{2E1C4F30-07C8-4C13-A449-46DB7F40ADBA}"/>
          </ac:spMkLst>
        </pc:spChg>
      </pc:sldChg>
    </pc:docChg>
  </pc:docChgLst>
  <pc:docChgLst>
    <pc:chgData name="Ting Liu" userId="5a0c20175071b093" providerId="LiveId" clId="{7822F02C-61C0-4B23-A12A-75D1AAD87210}"/>
    <pc:docChg chg="addSld modSld">
      <pc:chgData name="Ting Liu" userId="5a0c20175071b093" providerId="LiveId" clId="{7822F02C-61C0-4B23-A12A-75D1AAD87210}" dt="2024-03-18T01:43:16.141" v="470"/>
      <pc:docMkLst>
        <pc:docMk/>
      </pc:docMkLst>
      <pc:sldChg chg="modSp mod">
        <pc:chgData name="Ting Liu" userId="5a0c20175071b093" providerId="LiveId" clId="{7822F02C-61C0-4B23-A12A-75D1AAD87210}" dt="2024-03-10T22:34:26.897" v="87" actId="20577"/>
        <pc:sldMkLst>
          <pc:docMk/>
          <pc:sldMk cId="748936843" sldId="416"/>
        </pc:sldMkLst>
        <pc:spChg chg="mod">
          <ac:chgData name="Ting Liu" userId="5a0c20175071b093" providerId="LiveId" clId="{7822F02C-61C0-4B23-A12A-75D1AAD87210}" dt="2024-03-10T22:34:26.897" v="87" actId="20577"/>
          <ac:spMkLst>
            <pc:docMk/>
            <pc:sldMk cId="748936843" sldId="416"/>
            <ac:spMk id="21" creationId="{EF176488-04A6-B4C0-39E7-9B7ADDEACD0E}"/>
          </ac:spMkLst>
        </pc:spChg>
      </pc:sldChg>
      <pc:sldChg chg="addSp modSp add mod">
        <pc:chgData name="Ting Liu" userId="5a0c20175071b093" providerId="LiveId" clId="{7822F02C-61C0-4B23-A12A-75D1AAD87210}" dt="2024-03-11T05:59:19.699" v="468" actId="20577"/>
        <pc:sldMkLst>
          <pc:docMk/>
          <pc:sldMk cId="3952242899" sldId="424"/>
        </pc:sldMkLst>
        <pc:spChg chg="mod">
          <ac:chgData name="Ting Liu" userId="5a0c20175071b093" providerId="LiveId" clId="{7822F02C-61C0-4B23-A12A-75D1AAD87210}" dt="2024-03-11T05:45:10.968" v="96" actId="20577"/>
          <ac:spMkLst>
            <pc:docMk/>
            <pc:sldMk cId="3952242899" sldId="424"/>
            <ac:spMk id="2" creationId="{FCF1816E-93A8-4871-A30B-22AB775DBCDA}"/>
          </ac:spMkLst>
        </pc:spChg>
        <pc:spChg chg="mod">
          <ac:chgData name="Ting Liu" userId="5a0c20175071b093" providerId="LiveId" clId="{7822F02C-61C0-4B23-A12A-75D1AAD87210}" dt="2024-03-11T05:59:19.699" v="468" actId="20577"/>
          <ac:spMkLst>
            <pc:docMk/>
            <pc:sldMk cId="3952242899" sldId="424"/>
            <ac:spMk id="21" creationId="{EF176488-04A6-B4C0-39E7-9B7ADDEACD0E}"/>
          </ac:spMkLst>
        </pc:spChg>
        <pc:picChg chg="add mod">
          <ac:chgData name="Ting Liu" userId="5a0c20175071b093" providerId="LiveId" clId="{7822F02C-61C0-4B23-A12A-75D1AAD87210}" dt="2024-03-11T05:52:07.621" v="458" actId="1076"/>
          <ac:picMkLst>
            <pc:docMk/>
            <pc:sldMk cId="3952242899" sldId="424"/>
            <ac:picMk id="4" creationId="{EFB91531-F398-9096-8326-9DC7FCB7FEA2}"/>
          </ac:picMkLst>
        </pc:picChg>
      </pc:sldChg>
      <pc:sldChg chg="modSp mod">
        <pc:chgData name="Ting Liu" userId="5a0c20175071b093" providerId="LiveId" clId="{7822F02C-61C0-4B23-A12A-75D1AAD87210}" dt="2024-03-18T01:43:16.141" v="470"/>
        <pc:sldMkLst>
          <pc:docMk/>
          <pc:sldMk cId="1952285689" sldId="425"/>
        </pc:sldMkLst>
        <pc:spChg chg="mod">
          <ac:chgData name="Ting Liu" userId="5a0c20175071b093" providerId="LiveId" clId="{7822F02C-61C0-4B23-A12A-75D1AAD87210}" dt="2024-03-18T01:43:16.141" v="470"/>
          <ac:spMkLst>
            <pc:docMk/>
            <pc:sldMk cId="1952285689" sldId="425"/>
            <ac:spMk id="21" creationId="{EF176488-04A6-B4C0-39E7-9B7ADDEACD0E}"/>
          </ac:spMkLst>
        </pc:spChg>
      </pc:sldChg>
    </pc:docChg>
  </pc:docChgLst>
  <pc:docChgLst>
    <pc:chgData name="Ting Liu" userId="5a0c20175071b093" providerId="LiveId" clId="{50CC36C1-B262-43DB-B23B-74A160C0603A}"/>
    <pc:docChg chg="undo custSel addSld modSld">
      <pc:chgData name="Ting Liu" userId="5a0c20175071b093" providerId="LiveId" clId="{50CC36C1-B262-43DB-B23B-74A160C0603A}" dt="2022-05-03T05:01:58.334" v="2107" actId="1076"/>
      <pc:docMkLst>
        <pc:docMk/>
      </pc:docMkLst>
      <pc:sldChg chg="modSp mod">
        <pc:chgData name="Ting Liu" userId="5a0c20175071b093" providerId="LiveId" clId="{50CC36C1-B262-43DB-B23B-74A160C0603A}" dt="2022-05-02T01:19:02.463" v="10" actId="1076"/>
        <pc:sldMkLst>
          <pc:docMk/>
          <pc:sldMk cId="4221914421" sldId="391"/>
        </pc:sldMkLst>
        <pc:spChg chg="mod">
          <ac:chgData name="Ting Liu" userId="5a0c20175071b093" providerId="LiveId" clId="{50CC36C1-B262-43DB-B23B-74A160C0603A}" dt="2022-05-02T01:18:15.638" v="3" actId="1076"/>
          <ac:spMkLst>
            <pc:docMk/>
            <pc:sldMk cId="4221914421" sldId="391"/>
            <ac:spMk id="12" creationId="{7593E806-A8F5-4A20-ADA8-C0B3F03EF575}"/>
          </ac:spMkLst>
        </pc:spChg>
        <pc:spChg chg="mod">
          <ac:chgData name="Ting Liu" userId="5a0c20175071b093" providerId="LiveId" clId="{50CC36C1-B262-43DB-B23B-74A160C0603A}" dt="2022-05-02T01:18:21.171" v="5" actId="1076"/>
          <ac:spMkLst>
            <pc:docMk/>
            <pc:sldMk cId="4221914421" sldId="391"/>
            <ac:spMk id="19" creationId="{B68FE3DE-F94F-43D7-AAA6-F9493B502AA4}"/>
          </ac:spMkLst>
        </pc:spChg>
        <pc:spChg chg="mod">
          <ac:chgData name="Ting Liu" userId="5a0c20175071b093" providerId="LiveId" clId="{50CC36C1-B262-43DB-B23B-74A160C0603A}" dt="2022-05-02T01:18:58.490" v="9" actId="1076"/>
          <ac:spMkLst>
            <pc:docMk/>
            <pc:sldMk cId="4221914421" sldId="391"/>
            <ac:spMk id="22" creationId="{7F566565-5911-48BB-BB19-8CAA96C5331A}"/>
          </ac:spMkLst>
        </pc:spChg>
        <pc:spChg chg="mod">
          <ac:chgData name="Ting Liu" userId="5a0c20175071b093" providerId="LiveId" clId="{50CC36C1-B262-43DB-B23B-74A160C0603A}" dt="2022-05-02T01:18:45.221" v="6" actId="1076"/>
          <ac:spMkLst>
            <pc:docMk/>
            <pc:sldMk cId="4221914421" sldId="391"/>
            <ac:spMk id="23" creationId="{1EEC2EE7-BAA7-4027-888E-BFAB7C10FB19}"/>
          </ac:spMkLst>
        </pc:spChg>
        <pc:spChg chg="mod">
          <ac:chgData name="Ting Liu" userId="5a0c20175071b093" providerId="LiveId" clId="{50CC36C1-B262-43DB-B23B-74A160C0603A}" dt="2022-05-02T01:19:02.463" v="10" actId="1076"/>
          <ac:spMkLst>
            <pc:docMk/>
            <pc:sldMk cId="4221914421" sldId="391"/>
            <ac:spMk id="24" creationId="{F02CB387-990B-429F-88AA-06349CB0A9B7}"/>
          </ac:spMkLst>
        </pc:spChg>
        <pc:picChg chg="mod">
          <ac:chgData name="Ting Liu" userId="5a0c20175071b093" providerId="LiveId" clId="{50CC36C1-B262-43DB-B23B-74A160C0603A}" dt="2022-05-02T01:18:10.256" v="1" actId="14100"/>
          <ac:picMkLst>
            <pc:docMk/>
            <pc:sldMk cId="4221914421" sldId="391"/>
            <ac:picMk id="18" creationId="{4FA1D657-1C0B-46E7-9F78-8572B371C032}"/>
          </ac:picMkLst>
        </pc:picChg>
      </pc:sldChg>
      <pc:sldChg chg="addSp delSp modSp add mod">
        <pc:chgData name="Ting Liu" userId="5a0c20175071b093" providerId="LiveId" clId="{50CC36C1-B262-43DB-B23B-74A160C0603A}" dt="2022-05-03T04:46:22.704" v="1743" actId="20577"/>
        <pc:sldMkLst>
          <pc:docMk/>
          <pc:sldMk cId="2466441851" sldId="392"/>
        </pc:sldMkLst>
        <pc:spChg chg="add mod">
          <ac:chgData name="Ting Liu" userId="5a0c20175071b093" providerId="LiveId" clId="{50CC36C1-B262-43DB-B23B-74A160C0603A}" dt="2022-05-03T04:46:22.704" v="1743" actId="20577"/>
          <ac:spMkLst>
            <pc:docMk/>
            <pc:sldMk cId="2466441851" sldId="392"/>
            <ac:spMk id="2" creationId="{FF5B35CA-B567-4BF1-2DE4-F91BD2665335}"/>
          </ac:spMkLst>
        </pc:spChg>
        <pc:spChg chg="mod">
          <ac:chgData name="Ting Liu" userId="5a0c20175071b093" providerId="LiveId" clId="{50CC36C1-B262-43DB-B23B-74A160C0603A}" dt="2022-05-03T04:30:29.214" v="408" actId="20577"/>
          <ac:spMkLst>
            <pc:docMk/>
            <pc:sldMk cId="2466441851" sldId="392"/>
            <ac:spMk id="9" creationId="{00000000-0000-0000-0000-000000000000}"/>
          </ac:spMkLst>
        </pc:spChg>
        <pc:spChg chg="del">
          <ac:chgData name="Ting Liu" userId="5a0c20175071b093" providerId="LiveId" clId="{50CC36C1-B262-43DB-B23B-74A160C0603A}" dt="2022-05-03T04:30:20.288" v="402" actId="478"/>
          <ac:spMkLst>
            <pc:docMk/>
            <pc:sldMk cId="2466441851" sldId="392"/>
            <ac:spMk id="12" creationId="{7593E806-A8F5-4A20-ADA8-C0B3F03EF575}"/>
          </ac:spMkLst>
        </pc:spChg>
        <pc:spChg chg="del">
          <ac:chgData name="Ting Liu" userId="5a0c20175071b093" providerId="LiveId" clId="{50CC36C1-B262-43DB-B23B-74A160C0603A}" dt="2022-05-03T04:30:20.288" v="402" actId="478"/>
          <ac:spMkLst>
            <pc:docMk/>
            <pc:sldMk cId="2466441851" sldId="392"/>
            <ac:spMk id="19" creationId="{B68FE3DE-F94F-43D7-AAA6-F9493B502AA4}"/>
          </ac:spMkLst>
        </pc:spChg>
        <pc:spChg chg="del">
          <ac:chgData name="Ting Liu" userId="5a0c20175071b093" providerId="LiveId" clId="{50CC36C1-B262-43DB-B23B-74A160C0603A}" dt="2022-05-03T04:30:20.288" v="402" actId="478"/>
          <ac:spMkLst>
            <pc:docMk/>
            <pc:sldMk cId="2466441851" sldId="392"/>
            <ac:spMk id="20" creationId="{7F0FC43B-02B8-4693-A4F8-E816ACACE0F5}"/>
          </ac:spMkLst>
        </pc:spChg>
        <pc:spChg chg="del">
          <ac:chgData name="Ting Liu" userId="5a0c20175071b093" providerId="LiveId" clId="{50CC36C1-B262-43DB-B23B-74A160C0603A}" dt="2022-05-03T04:30:20.288" v="402" actId="478"/>
          <ac:spMkLst>
            <pc:docMk/>
            <pc:sldMk cId="2466441851" sldId="392"/>
            <ac:spMk id="21" creationId="{E2E28B61-C3B7-465B-AE34-CB6B001A9AB6}"/>
          </ac:spMkLst>
        </pc:spChg>
        <pc:spChg chg="del">
          <ac:chgData name="Ting Liu" userId="5a0c20175071b093" providerId="LiveId" clId="{50CC36C1-B262-43DB-B23B-74A160C0603A}" dt="2022-05-03T04:30:20.288" v="402" actId="478"/>
          <ac:spMkLst>
            <pc:docMk/>
            <pc:sldMk cId="2466441851" sldId="392"/>
            <ac:spMk id="22" creationId="{7F566565-5911-48BB-BB19-8CAA96C5331A}"/>
          </ac:spMkLst>
        </pc:spChg>
        <pc:spChg chg="del">
          <ac:chgData name="Ting Liu" userId="5a0c20175071b093" providerId="LiveId" clId="{50CC36C1-B262-43DB-B23B-74A160C0603A}" dt="2022-05-03T04:30:20.288" v="402" actId="478"/>
          <ac:spMkLst>
            <pc:docMk/>
            <pc:sldMk cId="2466441851" sldId="392"/>
            <ac:spMk id="23" creationId="{1EEC2EE7-BAA7-4027-888E-BFAB7C10FB19}"/>
          </ac:spMkLst>
        </pc:spChg>
        <pc:spChg chg="del">
          <ac:chgData name="Ting Liu" userId="5a0c20175071b093" providerId="LiveId" clId="{50CC36C1-B262-43DB-B23B-74A160C0603A}" dt="2022-05-03T04:30:20.288" v="402" actId="478"/>
          <ac:spMkLst>
            <pc:docMk/>
            <pc:sldMk cId="2466441851" sldId="392"/>
            <ac:spMk id="24" creationId="{F02CB387-990B-429F-88AA-06349CB0A9B7}"/>
          </ac:spMkLst>
        </pc:spChg>
        <pc:picChg chg="del">
          <ac:chgData name="Ting Liu" userId="5a0c20175071b093" providerId="LiveId" clId="{50CC36C1-B262-43DB-B23B-74A160C0603A}" dt="2022-05-03T04:30:11.750" v="401" actId="478"/>
          <ac:picMkLst>
            <pc:docMk/>
            <pc:sldMk cId="2466441851" sldId="392"/>
            <ac:picMk id="18" creationId="{4FA1D657-1C0B-46E7-9F78-8572B371C032}"/>
          </ac:picMkLst>
        </pc:picChg>
      </pc:sldChg>
      <pc:sldChg chg="addSp delSp modSp add mod">
        <pc:chgData name="Ting Liu" userId="5a0c20175071b093" providerId="LiveId" clId="{50CC36C1-B262-43DB-B23B-74A160C0603A}" dt="2022-05-03T04:59:19.004" v="2043" actId="20577"/>
        <pc:sldMkLst>
          <pc:docMk/>
          <pc:sldMk cId="2998200415" sldId="393"/>
        </pc:sldMkLst>
        <pc:spChg chg="del">
          <ac:chgData name="Ting Liu" userId="5a0c20175071b093" providerId="LiveId" clId="{50CC36C1-B262-43DB-B23B-74A160C0603A}" dt="2022-05-03T04:52:10.900" v="1745" actId="478"/>
          <ac:spMkLst>
            <pc:docMk/>
            <pc:sldMk cId="2998200415" sldId="393"/>
            <ac:spMk id="2" creationId="{FF5B35CA-B567-4BF1-2DE4-F91BD2665335}"/>
          </ac:spMkLst>
        </pc:spChg>
        <pc:spChg chg="add mod">
          <ac:chgData name="Ting Liu" userId="5a0c20175071b093" providerId="LiveId" clId="{50CC36C1-B262-43DB-B23B-74A160C0603A}" dt="2022-05-03T04:54:53.433" v="1753" actId="208"/>
          <ac:spMkLst>
            <pc:docMk/>
            <pc:sldMk cId="2998200415" sldId="393"/>
            <ac:spMk id="5" creationId="{09D17B65-9C88-3831-A377-584EFB9316C4}"/>
          </ac:spMkLst>
        </pc:spChg>
        <pc:spChg chg="add mod">
          <ac:chgData name="Ting Liu" userId="5a0c20175071b093" providerId="LiveId" clId="{50CC36C1-B262-43DB-B23B-74A160C0603A}" dt="2022-05-03T04:55:21.509" v="1762" actId="14100"/>
          <ac:spMkLst>
            <pc:docMk/>
            <pc:sldMk cId="2998200415" sldId="393"/>
            <ac:spMk id="7" creationId="{D97511E3-5FC8-A723-9C16-9FF058AD93EC}"/>
          </ac:spMkLst>
        </pc:spChg>
        <pc:spChg chg="add mod">
          <ac:chgData name="Ting Liu" userId="5a0c20175071b093" providerId="LiveId" clId="{50CC36C1-B262-43DB-B23B-74A160C0603A}" dt="2022-05-03T04:55:16.126" v="1761" actId="14100"/>
          <ac:spMkLst>
            <pc:docMk/>
            <pc:sldMk cId="2998200415" sldId="393"/>
            <ac:spMk id="8" creationId="{41CB64E8-5C6D-1E4C-D7A5-497ABA953FB5}"/>
          </ac:spMkLst>
        </pc:spChg>
        <pc:spChg chg="add mod">
          <ac:chgData name="Ting Liu" userId="5a0c20175071b093" providerId="LiveId" clId="{50CC36C1-B262-43DB-B23B-74A160C0603A}" dt="2022-05-03T04:59:19.004" v="2043" actId="20577"/>
          <ac:spMkLst>
            <pc:docMk/>
            <pc:sldMk cId="2998200415" sldId="393"/>
            <ac:spMk id="15" creationId="{82977051-7BA9-AAB6-4BEB-C33F22E1945F}"/>
          </ac:spMkLst>
        </pc:spChg>
        <pc:picChg chg="add mod">
          <ac:chgData name="Ting Liu" userId="5a0c20175071b093" providerId="LiveId" clId="{50CC36C1-B262-43DB-B23B-74A160C0603A}" dt="2022-05-03T04:55:02.349" v="1757" actId="1076"/>
          <ac:picMkLst>
            <pc:docMk/>
            <pc:sldMk cId="2998200415" sldId="393"/>
            <ac:picMk id="4" creationId="{E2042050-DE54-CA06-91A8-7829F5FFD7E6}"/>
          </ac:picMkLst>
        </pc:picChg>
        <pc:picChg chg="add mod">
          <ac:chgData name="Ting Liu" userId="5a0c20175071b093" providerId="LiveId" clId="{50CC36C1-B262-43DB-B23B-74A160C0603A}" dt="2022-05-03T04:56:36.973" v="1769" actId="1076"/>
          <ac:picMkLst>
            <pc:docMk/>
            <pc:sldMk cId="2998200415" sldId="393"/>
            <ac:picMk id="10" creationId="{C7427C8B-E45E-6A9B-2CD6-50A362F9D403}"/>
          </ac:picMkLst>
        </pc:picChg>
        <pc:cxnChg chg="add mod">
          <ac:chgData name="Ting Liu" userId="5a0c20175071b093" providerId="LiveId" clId="{50CC36C1-B262-43DB-B23B-74A160C0603A}" dt="2022-05-03T04:57:07.476" v="1775" actId="1582"/>
          <ac:cxnSpMkLst>
            <pc:docMk/>
            <pc:sldMk cId="2998200415" sldId="393"/>
            <ac:cxnSpMk id="12" creationId="{0D644724-D6DC-DE23-F3BB-6A50DAA4A74B}"/>
          </ac:cxnSpMkLst>
        </pc:cxnChg>
      </pc:sldChg>
      <pc:sldChg chg="addSp delSp modSp add mod">
        <pc:chgData name="Ting Liu" userId="5a0c20175071b093" providerId="LiveId" clId="{50CC36C1-B262-43DB-B23B-74A160C0603A}" dt="2022-05-03T05:01:58.334" v="2107" actId="1076"/>
        <pc:sldMkLst>
          <pc:docMk/>
          <pc:sldMk cId="136974875" sldId="394"/>
        </pc:sldMkLst>
        <pc:spChg chg="del">
          <ac:chgData name="Ting Liu" userId="5a0c20175071b093" providerId="LiveId" clId="{50CC36C1-B262-43DB-B23B-74A160C0603A}" dt="2022-05-03T04:59:48.329" v="2046" actId="478"/>
          <ac:spMkLst>
            <pc:docMk/>
            <pc:sldMk cId="136974875" sldId="394"/>
            <ac:spMk id="5" creationId="{09D17B65-9C88-3831-A377-584EFB9316C4}"/>
          </ac:spMkLst>
        </pc:spChg>
        <pc:spChg chg="del">
          <ac:chgData name="Ting Liu" userId="5a0c20175071b093" providerId="LiveId" clId="{50CC36C1-B262-43DB-B23B-74A160C0603A}" dt="2022-05-03T04:59:49.126" v="2047" actId="478"/>
          <ac:spMkLst>
            <pc:docMk/>
            <pc:sldMk cId="136974875" sldId="394"/>
            <ac:spMk id="7" creationId="{D97511E3-5FC8-A723-9C16-9FF058AD93EC}"/>
          </ac:spMkLst>
        </pc:spChg>
        <pc:spChg chg="del">
          <ac:chgData name="Ting Liu" userId="5a0c20175071b093" providerId="LiveId" clId="{50CC36C1-B262-43DB-B23B-74A160C0603A}" dt="2022-05-03T04:59:50.113" v="2048" actId="478"/>
          <ac:spMkLst>
            <pc:docMk/>
            <pc:sldMk cId="136974875" sldId="394"/>
            <ac:spMk id="8" creationId="{41CB64E8-5C6D-1E4C-D7A5-497ABA953FB5}"/>
          </ac:spMkLst>
        </pc:spChg>
        <pc:spChg chg="mod">
          <ac:chgData name="Ting Liu" userId="5a0c20175071b093" providerId="LiveId" clId="{50CC36C1-B262-43DB-B23B-74A160C0603A}" dt="2022-05-03T05:00:25.496" v="2095" actId="20577"/>
          <ac:spMkLst>
            <pc:docMk/>
            <pc:sldMk cId="136974875" sldId="394"/>
            <ac:spMk id="9" creationId="{00000000-0000-0000-0000-000000000000}"/>
          </ac:spMkLst>
        </pc:spChg>
        <pc:spChg chg="del">
          <ac:chgData name="Ting Liu" userId="5a0c20175071b093" providerId="LiveId" clId="{50CC36C1-B262-43DB-B23B-74A160C0603A}" dt="2022-05-03T04:59:53.051" v="2051" actId="478"/>
          <ac:spMkLst>
            <pc:docMk/>
            <pc:sldMk cId="136974875" sldId="394"/>
            <ac:spMk id="15" creationId="{82977051-7BA9-AAB6-4BEB-C33F22E1945F}"/>
          </ac:spMkLst>
        </pc:spChg>
        <pc:picChg chg="add del">
          <ac:chgData name="Ting Liu" userId="5a0c20175071b093" providerId="LiveId" clId="{50CC36C1-B262-43DB-B23B-74A160C0603A}" dt="2022-05-03T05:00:50.730" v="2097"/>
          <ac:picMkLst>
            <pc:docMk/>
            <pc:sldMk cId="136974875" sldId="394"/>
            <ac:picMk id="2" creationId="{5703AC18-073F-C731-4356-C8D223D5230F}"/>
          </ac:picMkLst>
        </pc:picChg>
        <pc:picChg chg="add del mod">
          <ac:chgData name="Ting Liu" userId="5a0c20175071b093" providerId="LiveId" clId="{50CC36C1-B262-43DB-B23B-74A160C0603A}" dt="2022-05-03T05:01:44.066" v="2102" actId="478"/>
          <ac:picMkLst>
            <pc:docMk/>
            <pc:sldMk cId="136974875" sldId="394"/>
            <ac:picMk id="3" creationId="{28BFB38F-E71A-CBAA-95B6-0F6C9AE4D795}"/>
          </ac:picMkLst>
        </pc:picChg>
        <pc:picChg chg="del">
          <ac:chgData name="Ting Liu" userId="5a0c20175071b093" providerId="LiveId" clId="{50CC36C1-B262-43DB-B23B-74A160C0603A}" dt="2022-05-03T04:59:46.946" v="2045" actId="478"/>
          <ac:picMkLst>
            <pc:docMk/>
            <pc:sldMk cId="136974875" sldId="394"/>
            <ac:picMk id="4" creationId="{E2042050-DE54-CA06-91A8-7829F5FFD7E6}"/>
          </ac:picMkLst>
        </pc:picChg>
        <pc:picChg chg="add mod">
          <ac:chgData name="Ting Liu" userId="5a0c20175071b093" providerId="LiveId" clId="{50CC36C1-B262-43DB-B23B-74A160C0603A}" dt="2022-05-03T05:01:58.334" v="2107" actId="1076"/>
          <ac:picMkLst>
            <pc:docMk/>
            <pc:sldMk cId="136974875" sldId="394"/>
            <ac:picMk id="6" creationId="{7CC61F46-0C28-EAC5-F423-DF23DC0B65A3}"/>
          </ac:picMkLst>
        </pc:picChg>
        <pc:picChg chg="del">
          <ac:chgData name="Ting Liu" userId="5a0c20175071b093" providerId="LiveId" clId="{50CC36C1-B262-43DB-B23B-74A160C0603A}" dt="2022-05-03T04:59:51.319" v="2050" actId="478"/>
          <ac:picMkLst>
            <pc:docMk/>
            <pc:sldMk cId="136974875" sldId="394"/>
            <ac:picMk id="10" creationId="{C7427C8B-E45E-6A9B-2CD6-50A362F9D403}"/>
          </ac:picMkLst>
        </pc:picChg>
        <pc:cxnChg chg="del">
          <ac:chgData name="Ting Liu" userId="5a0c20175071b093" providerId="LiveId" clId="{50CC36C1-B262-43DB-B23B-74A160C0603A}" dt="2022-05-03T04:59:50.759" v="2049" actId="478"/>
          <ac:cxnSpMkLst>
            <pc:docMk/>
            <pc:sldMk cId="136974875" sldId="394"/>
            <ac:cxnSpMk id="12" creationId="{0D644724-D6DC-DE23-F3BB-6A50DAA4A74B}"/>
          </ac:cxnSpMkLst>
        </pc:cxnChg>
      </pc:sldChg>
    </pc:docChg>
  </pc:docChgLst>
  <pc:docChgLst>
    <pc:chgData name="Ting Liu" userId="5a0c20175071b093" providerId="LiveId" clId="{34C1D8F2-9E20-9146-88AB-1B484D7D4864}"/>
    <pc:docChg chg="undo custSel addSld delSld modSld sldOrd">
      <pc:chgData name="Ting Liu" userId="5a0c20175071b093" providerId="LiveId" clId="{34C1D8F2-9E20-9146-88AB-1B484D7D4864}" dt="2022-10-21T06:24:39.104" v="334" actId="255"/>
      <pc:docMkLst>
        <pc:docMk/>
      </pc:docMkLst>
      <pc:sldChg chg="addSp modSp mod">
        <pc:chgData name="Ting Liu" userId="5a0c20175071b093" providerId="LiveId" clId="{34C1D8F2-9E20-9146-88AB-1B484D7D4864}" dt="2022-10-21T06:06:47.709" v="46" actId="20577"/>
        <pc:sldMkLst>
          <pc:docMk/>
          <pc:sldMk cId="3244472759" sldId="374"/>
        </pc:sldMkLst>
        <pc:spChg chg="add mod">
          <ac:chgData name="Ting Liu" userId="5a0c20175071b093" providerId="LiveId" clId="{34C1D8F2-9E20-9146-88AB-1B484D7D4864}" dt="2022-10-21T06:04:07.442" v="10" actId="1076"/>
          <ac:spMkLst>
            <pc:docMk/>
            <pc:sldMk cId="3244472759" sldId="374"/>
            <ac:spMk id="6" creationId="{B9851731-6A11-DF0B-E5D7-E3DEAF84998D}"/>
          </ac:spMkLst>
        </pc:spChg>
        <pc:spChg chg="add mod">
          <ac:chgData name="Ting Liu" userId="5a0c20175071b093" providerId="LiveId" clId="{34C1D8F2-9E20-9146-88AB-1B484D7D4864}" dt="2022-10-21T06:05:25.289" v="18" actId="1076"/>
          <ac:spMkLst>
            <pc:docMk/>
            <pc:sldMk cId="3244472759" sldId="374"/>
            <ac:spMk id="9" creationId="{5FE489FB-301A-D81C-AC74-3D5A8A4CCD3B}"/>
          </ac:spMkLst>
        </pc:spChg>
        <pc:spChg chg="add mod">
          <ac:chgData name="Ting Liu" userId="5a0c20175071b093" providerId="LiveId" clId="{34C1D8F2-9E20-9146-88AB-1B484D7D4864}" dt="2022-10-21T06:05:34.558" v="24" actId="20577"/>
          <ac:spMkLst>
            <pc:docMk/>
            <pc:sldMk cId="3244472759" sldId="374"/>
            <ac:spMk id="14" creationId="{6153A3E2-7B38-DA48-2652-3D18B29C5334}"/>
          </ac:spMkLst>
        </pc:spChg>
        <pc:spChg chg="add mod">
          <ac:chgData name="Ting Liu" userId="5a0c20175071b093" providerId="LiveId" clId="{34C1D8F2-9E20-9146-88AB-1B484D7D4864}" dt="2022-10-21T06:05:49.558" v="30" actId="20577"/>
          <ac:spMkLst>
            <pc:docMk/>
            <pc:sldMk cId="3244472759" sldId="374"/>
            <ac:spMk id="17" creationId="{40DAEE4D-8F00-7EE5-6DAF-83D843174EC7}"/>
          </ac:spMkLst>
        </pc:spChg>
        <pc:spChg chg="add mod">
          <ac:chgData name="Ting Liu" userId="5a0c20175071b093" providerId="LiveId" clId="{34C1D8F2-9E20-9146-88AB-1B484D7D4864}" dt="2022-10-21T06:06:05.548" v="40" actId="20577"/>
          <ac:spMkLst>
            <pc:docMk/>
            <pc:sldMk cId="3244472759" sldId="374"/>
            <ac:spMk id="18" creationId="{7ADAE05E-DB71-1681-79AC-F6F857DDF79A}"/>
          </ac:spMkLst>
        </pc:spChg>
        <pc:spChg chg="add mod">
          <ac:chgData name="Ting Liu" userId="5a0c20175071b093" providerId="LiveId" clId="{34C1D8F2-9E20-9146-88AB-1B484D7D4864}" dt="2022-10-21T06:06:47.709" v="46" actId="20577"/>
          <ac:spMkLst>
            <pc:docMk/>
            <pc:sldMk cId="3244472759" sldId="374"/>
            <ac:spMk id="19" creationId="{81875BAC-F03A-611D-32E7-BF650B4B8EF5}"/>
          </ac:spMkLst>
        </pc:spChg>
        <pc:picChg chg="mod">
          <ac:chgData name="Ting Liu" userId="5a0c20175071b093" providerId="LiveId" clId="{34C1D8F2-9E20-9146-88AB-1B484D7D4864}" dt="2022-10-21T06:06:11.049" v="43" actId="1076"/>
          <ac:picMkLst>
            <pc:docMk/>
            <pc:sldMk cId="3244472759" sldId="374"/>
            <ac:picMk id="5" creationId="{5392722B-4698-483D-BB67-C84249642318}"/>
          </ac:picMkLst>
        </pc:picChg>
      </pc:sldChg>
      <pc:sldChg chg="addSp delSp modSp mod">
        <pc:chgData name="Ting Liu" userId="5a0c20175071b093" providerId="LiveId" clId="{34C1D8F2-9E20-9146-88AB-1B484D7D4864}" dt="2022-10-21T06:11:16.168" v="127" actId="478"/>
        <pc:sldMkLst>
          <pc:docMk/>
          <pc:sldMk cId="4199157273" sldId="409"/>
        </pc:sldMkLst>
        <pc:spChg chg="add del mod">
          <ac:chgData name="Ting Liu" userId="5a0c20175071b093" providerId="LiveId" clId="{34C1D8F2-9E20-9146-88AB-1B484D7D4864}" dt="2022-10-21T06:08:18.227" v="48"/>
          <ac:spMkLst>
            <pc:docMk/>
            <pc:sldMk cId="4199157273" sldId="409"/>
            <ac:spMk id="2" creationId="{C8718787-F6CF-D3E4-8EA0-08332B0EB4DB}"/>
          </ac:spMkLst>
        </pc:spChg>
        <pc:spChg chg="add del mod">
          <ac:chgData name="Ting Liu" userId="5a0c20175071b093" providerId="LiveId" clId="{34C1D8F2-9E20-9146-88AB-1B484D7D4864}" dt="2022-10-21T06:08:24.809" v="50"/>
          <ac:spMkLst>
            <pc:docMk/>
            <pc:sldMk cId="4199157273" sldId="409"/>
            <ac:spMk id="4" creationId="{59B419BA-BB51-9271-405C-2D180F0A4498}"/>
          </ac:spMkLst>
        </pc:spChg>
        <pc:spChg chg="add del mod">
          <ac:chgData name="Ting Liu" userId="5a0c20175071b093" providerId="LiveId" clId="{34C1D8F2-9E20-9146-88AB-1B484D7D4864}" dt="2022-10-21T06:08:42.348" v="52"/>
          <ac:spMkLst>
            <pc:docMk/>
            <pc:sldMk cId="4199157273" sldId="409"/>
            <ac:spMk id="6" creationId="{1D7DE299-36A8-2E7D-5F8A-D6B457D2342B}"/>
          </ac:spMkLst>
        </pc:spChg>
        <pc:spChg chg="add del mod">
          <ac:chgData name="Ting Liu" userId="5a0c20175071b093" providerId="LiveId" clId="{34C1D8F2-9E20-9146-88AB-1B484D7D4864}" dt="2022-10-21T06:08:52.826" v="54"/>
          <ac:spMkLst>
            <pc:docMk/>
            <pc:sldMk cId="4199157273" sldId="409"/>
            <ac:spMk id="7" creationId="{B5A49243-72D2-9D5A-06F1-139147A08025}"/>
          </ac:spMkLst>
        </pc:spChg>
        <pc:spChg chg="add del mod">
          <ac:chgData name="Ting Liu" userId="5a0c20175071b093" providerId="LiveId" clId="{34C1D8F2-9E20-9146-88AB-1B484D7D4864}" dt="2022-10-21T06:09:00.903" v="56"/>
          <ac:spMkLst>
            <pc:docMk/>
            <pc:sldMk cId="4199157273" sldId="409"/>
            <ac:spMk id="8" creationId="{C5635318-40D5-1CE7-EF88-FA8AEB23E2C7}"/>
          </ac:spMkLst>
        </pc:spChg>
        <pc:picChg chg="add del">
          <ac:chgData name="Ting Liu" userId="5a0c20175071b093" providerId="LiveId" clId="{34C1D8F2-9E20-9146-88AB-1B484D7D4864}" dt="2022-10-21T06:11:16.168" v="127" actId="478"/>
          <ac:picMkLst>
            <pc:docMk/>
            <pc:sldMk cId="4199157273" sldId="409"/>
            <ac:picMk id="3" creationId="{12249A1E-5189-BE28-57DE-469BEE66D9D4}"/>
          </ac:picMkLst>
        </pc:picChg>
        <pc:picChg chg="add del mod modCrop">
          <ac:chgData name="Ting Liu" userId="5a0c20175071b093" providerId="LiveId" clId="{34C1D8F2-9E20-9146-88AB-1B484D7D4864}" dt="2022-10-21T06:11:15.327" v="126"/>
          <ac:picMkLst>
            <pc:docMk/>
            <pc:sldMk cId="4199157273" sldId="409"/>
            <ac:picMk id="11" creationId="{9A674C39-8091-9705-D186-9CA4A79867B8}"/>
          </ac:picMkLst>
        </pc:picChg>
      </pc:sldChg>
      <pc:sldChg chg="addSp delSp modSp add mod ord">
        <pc:chgData name="Ting Liu" userId="5a0c20175071b093" providerId="LiveId" clId="{34C1D8F2-9E20-9146-88AB-1B484D7D4864}" dt="2022-10-21T06:20:56.946" v="272" actId="57"/>
        <pc:sldMkLst>
          <pc:docMk/>
          <pc:sldMk cId="1058328718" sldId="410"/>
        </pc:sldMkLst>
        <pc:spChg chg="mod">
          <ac:chgData name="Ting Liu" userId="5a0c20175071b093" providerId="LiveId" clId="{34C1D8F2-9E20-9146-88AB-1B484D7D4864}" dt="2022-10-21T06:20:56.946" v="272" actId="57"/>
          <ac:spMkLst>
            <pc:docMk/>
            <pc:sldMk cId="1058328718" sldId="410"/>
            <ac:spMk id="5" creationId="{DF99412B-9238-B6BB-0304-AE51AAE04BD2}"/>
          </ac:spMkLst>
        </pc:spChg>
        <pc:spChg chg="mod">
          <ac:chgData name="Ting Liu" userId="5a0c20175071b093" providerId="LiveId" clId="{34C1D8F2-9E20-9146-88AB-1B484D7D4864}" dt="2022-10-21T06:11:49.313" v="139" actId="20577"/>
          <ac:spMkLst>
            <pc:docMk/>
            <pc:sldMk cId="1058328718" sldId="410"/>
            <ac:spMk id="9" creationId="{00000000-0000-0000-0000-000000000000}"/>
          </ac:spMkLst>
        </pc:spChg>
        <pc:picChg chg="del">
          <ac:chgData name="Ting Liu" userId="5a0c20175071b093" providerId="LiveId" clId="{34C1D8F2-9E20-9146-88AB-1B484D7D4864}" dt="2022-10-21T06:11:36.077" v="131" actId="478"/>
          <ac:picMkLst>
            <pc:docMk/>
            <pc:sldMk cId="1058328718" sldId="410"/>
            <ac:picMk id="3" creationId="{12249A1E-5189-BE28-57DE-469BEE66D9D4}"/>
          </ac:picMkLst>
        </pc:picChg>
        <pc:picChg chg="add mod modCrop">
          <ac:chgData name="Ting Liu" userId="5a0c20175071b093" providerId="LiveId" clId="{34C1D8F2-9E20-9146-88AB-1B484D7D4864}" dt="2022-10-21T06:11:43.683" v="133" actId="14100"/>
          <ac:picMkLst>
            <pc:docMk/>
            <pc:sldMk cId="1058328718" sldId="410"/>
            <ac:picMk id="4" creationId="{76DB6C43-0765-1C29-7520-54CD001DF138}"/>
          </ac:picMkLst>
        </pc:picChg>
      </pc:sldChg>
      <pc:sldChg chg="add del">
        <pc:chgData name="Ting Liu" userId="5a0c20175071b093" providerId="LiveId" clId="{34C1D8F2-9E20-9146-88AB-1B484D7D4864}" dt="2022-10-21T06:02:59.399" v="1" actId="2696"/>
        <pc:sldMkLst>
          <pc:docMk/>
          <pc:sldMk cId="3436229712" sldId="410"/>
        </pc:sldMkLst>
      </pc:sldChg>
      <pc:sldChg chg="addSp delSp modSp add mod">
        <pc:chgData name="Ting Liu" userId="5a0c20175071b093" providerId="LiveId" clId="{34C1D8F2-9E20-9146-88AB-1B484D7D4864}" dt="2022-10-21T06:23:52.727" v="320"/>
        <pc:sldMkLst>
          <pc:docMk/>
          <pc:sldMk cId="1205504562" sldId="411"/>
        </pc:sldMkLst>
        <pc:spChg chg="mod">
          <ac:chgData name="Ting Liu" userId="5a0c20175071b093" providerId="LiveId" clId="{34C1D8F2-9E20-9146-88AB-1B484D7D4864}" dt="2022-10-21T06:21:03.521" v="273" actId="57"/>
          <ac:spMkLst>
            <pc:docMk/>
            <pc:sldMk cId="1205504562" sldId="411"/>
            <ac:spMk id="5" creationId="{DF99412B-9238-B6BB-0304-AE51AAE04BD2}"/>
          </ac:spMkLst>
        </pc:spChg>
        <pc:spChg chg="mod">
          <ac:chgData name="Ting Liu" userId="5a0c20175071b093" providerId="LiveId" clId="{34C1D8F2-9E20-9146-88AB-1B484D7D4864}" dt="2022-10-21T06:23:48.852" v="313" actId="20577"/>
          <ac:spMkLst>
            <pc:docMk/>
            <pc:sldMk cId="1205504562" sldId="411"/>
            <ac:spMk id="9" creationId="{00000000-0000-0000-0000-000000000000}"/>
          </ac:spMkLst>
        </pc:spChg>
        <pc:picChg chg="add del mod">
          <ac:chgData name="Ting Liu" userId="5a0c20175071b093" providerId="LiveId" clId="{34C1D8F2-9E20-9146-88AB-1B484D7D4864}" dt="2022-10-21T06:16:04.893" v="205" actId="478"/>
          <ac:picMkLst>
            <pc:docMk/>
            <pc:sldMk cId="1205504562" sldId="411"/>
            <ac:picMk id="3" creationId="{BEACF1DE-32D6-F684-7BC1-AC9D9289E3A3}"/>
          </ac:picMkLst>
        </pc:picChg>
        <pc:picChg chg="add del">
          <ac:chgData name="Ting Liu" userId="5a0c20175071b093" providerId="LiveId" clId="{34C1D8F2-9E20-9146-88AB-1B484D7D4864}" dt="2022-10-21T06:16:25.444" v="207" actId="478"/>
          <ac:picMkLst>
            <pc:docMk/>
            <pc:sldMk cId="1205504562" sldId="411"/>
            <ac:picMk id="4" creationId="{76DB6C43-0765-1C29-7520-54CD001DF138}"/>
          </ac:picMkLst>
        </pc:picChg>
        <pc:picChg chg="add del mod modCrop">
          <ac:chgData name="Ting Liu" userId="5a0c20175071b093" providerId="LiveId" clId="{34C1D8F2-9E20-9146-88AB-1B484D7D4864}" dt="2022-10-21T06:23:51.887" v="319" actId="478"/>
          <ac:picMkLst>
            <pc:docMk/>
            <pc:sldMk cId="1205504562" sldId="411"/>
            <ac:picMk id="7" creationId="{49C65FA7-B181-8090-ACD3-4051689BA3FD}"/>
          </ac:picMkLst>
        </pc:picChg>
        <pc:picChg chg="add del mod modCrop">
          <ac:chgData name="Ting Liu" userId="5a0c20175071b093" providerId="LiveId" clId="{34C1D8F2-9E20-9146-88AB-1B484D7D4864}" dt="2022-10-21T06:23:52.727" v="320"/>
          <ac:picMkLst>
            <pc:docMk/>
            <pc:sldMk cId="1205504562" sldId="411"/>
            <ac:picMk id="10" creationId="{C0C1B2E6-5213-DAD9-DEBC-F24605162809}"/>
          </ac:picMkLst>
        </pc:picChg>
      </pc:sldChg>
      <pc:sldChg chg="addSp delSp modSp add mod">
        <pc:chgData name="Ting Liu" userId="5a0c20175071b093" providerId="LiveId" clId="{34C1D8F2-9E20-9146-88AB-1B484D7D4864}" dt="2022-10-21T06:24:09.027" v="332" actId="20577"/>
        <pc:sldMkLst>
          <pc:docMk/>
          <pc:sldMk cId="1949632799" sldId="412"/>
        </pc:sldMkLst>
        <pc:spChg chg="add del mod">
          <ac:chgData name="Ting Liu" userId="5a0c20175071b093" providerId="LiveId" clId="{34C1D8F2-9E20-9146-88AB-1B484D7D4864}" dt="2022-10-21T06:18:31.907" v="232"/>
          <ac:spMkLst>
            <pc:docMk/>
            <pc:sldMk cId="1949632799" sldId="412"/>
            <ac:spMk id="4" creationId="{0E58625F-EA60-BB78-BDBA-12A1F092A3D8}"/>
          </ac:spMkLst>
        </pc:spChg>
        <pc:spChg chg="mod">
          <ac:chgData name="Ting Liu" userId="5a0c20175071b093" providerId="LiveId" clId="{34C1D8F2-9E20-9146-88AB-1B484D7D4864}" dt="2022-10-21T06:21:09.783" v="274" actId="57"/>
          <ac:spMkLst>
            <pc:docMk/>
            <pc:sldMk cId="1949632799" sldId="412"/>
            <ac:spMk id="5" creationId="{DF99412B-9238-B6BB-0304-AE51AAE04BD2}"/>
          </ac:spMkLst>
        </pc:spChg>
        <pc:spChg chg="mod">
          <ac:chgData name="Ting Liu" userId="5a0c20175071b093" providerId="LiveId" clId="{34C1D8F2-9E20-9146-88AB-1B484D7D4864}" dt="2022-10-21T06:24:09.027" v="332" actId="20577"/>
          <ac:spMkLst>
            <pc:docMk/>
            <pc:sldMk cId="1949632799" sldId="412"/>
            <ac:spMk id="9" creationId="{00000000-0000-0000-0000-000000000000}"/>
          </ac:spMkLst>
        </pc:spChg>
        <pc:picChg chg="add mod modCrop">
          <ac:chgData name="Ting Liu" userId="5a0c20175071b093" providerId="LiveId" clId="{34C1D8F2-9E20-9146-88AB-1B484D7D4864}" dt="2022-10-21T06:18:09.431" v="229" actId="14100"/>
          <ac:picMkLst>
            <pc:docMk/>
            <pc:sldMk cId="1949632799" sldId="412"/>
            <ac:picMk id="3" creationId="{2DA2B0E5-7DC5-3994-14B6-14358010B887}"/>
          </ac:picMkLst>
        </pc:picChg>
        <pc:picChg chg="del">
          <ac:chgData name="Ting Liu" userId="5a0c20175071b093" providerId="LiveId" clId="{34C1D8F2-9E20-9146-88AB-1B484D7D4864}" dt="2022-10-21T06:17:19.449" v="222" actId="478"/>
          <ac:picMkLst>
            <pc:docMk/>
            <pc:sldMk cId="1949632799" sldId="412"/>
            <ac:picMk id="7" creationId="{49C65FA7-B181-8090-ACD3-4051689BA3FD}"/>
          </ac:picMkLst>
        </pc:picChg>
      </pc:sldChg>
      <pc:sldChg chg="modSp add mod ord">
        <pc:chgData name="Ting Liu" userId="5a0c20175071b093" providerId="LiveId" clId="{34C1D8F2-9E20-9146-88AB-1B484D7D4864}" dt="2022-10-21T06:24:22.507" v="333" actId="20578"/>
        <pc:sldMkLst>
          <pc:docMk/>
          <pc:sldMk cId="753853358" sldId="413"/>
        </pc:sldMkLst>
        <pc:spChg chg="mod">
          <ac:chgData name="Ting Liu" userId="5a0c20175071b093" providerId="LiveId" clId="{34C1D8F2-9E20-9146-88AB-1B484D7D4864}" dt="2022-10-21T06:21:14.807" v="275" actId="57"/>
          <ac:spMkLst>
            <pc:docMk/>
            <pc:sldMk cId="753853358" sldId="413"/>
            <ac:spMk id="5" creationId="{DF99412B-9238-B6BB-0304-AE51AAE04BD2}"/>
          </ac:spMkLst>
        </pc:spChg>
      </pc:sldChg>
    </pc:docChg>
  </pc:docChgLst>
  <pc:docChgLst>
    <pc:chgData name="Ting Liu" userId="5a0c20175071b093" providerId="LiveId" clId="{B45FA68A-31A4-4A4B-AFCE-A8D9F3033E03}"/>
    <pc:docChg chg="undo custSel addSld modSld">
      <pc:chgData name="Ting Liu" userId="5a0c20175071b093" providerId="LiveId" clId="{B45FA68A-31A4-4A4B-AFCE-A8D9F3033E03}" dt="2024-03-21T18:26:43.491" v="2068" actId="1076"/>
      <pc:docMkLst>
        <pc:docMk/>
      </pc:docMkLst>
      <pc:sldChg chg="modSp add mod">
        <pc:chgData name="Ting Liu" userId="5a0c20175071b093" providerId="LiveId" clId="{B45FA68A-31A4-4A4B-AFCE-A8D9F3033E03}" dt="2024-03-21T16:18:47.916" v="1062" actId="207"/>
        <pc:sldMkLst>
          <pc:docMk/>
          <pc:sldMk cId="339717044" sldId="426"/>
        </pc:sldMkLst>
        <pc:spChg chg="mod">
          <ac:chgData name="Ting Liu" userId="5a0c20175071b093" providerId="LiveId" clId="{B45FA68A-31A4-4A4B-AFCE-A8D9F3033E03}" dt="2024-03-21T16:18:47.916" v="1062" actId="207"/>
          <ac:spMkLst>
            <pc:docMk/>
            <pc:sldMk cId="339717044" sldId="426"/>
            <ac:spMk id="4" creationId="{00000000-0000-0000-0000-000000000000}"/>
          </ac:spMkLst>
        </pc:spChg>
        <pc:spChg chg="mod">
          <ac:chgData name="Ting Liu" userId="5a0c20175071b093" providerId="LiveId" clId="{B45FA68A-31A4-4A4B-AFCE-A8D9F3033E03}" dt="2024-03-18T02:34:53.987" v="60" actId="20577"/>
          <ac:spMkLst>
            <pc:docMk/>
            <pc:sldMk cId="339717044" sldId="426"/>
            <ac:spMk id="9" creationId="{00000000-0000-0000-0000-000000000000}"/>
          </ac:spMkLst>
        </pc:spChg>
      </pc:sldChg>
      <pc:sldChg chg="addSp delSp modSp add mod">
        <pc:chgData name="Ting Liu" userId="5a0c20175071b093" providerId="LiveId" clId="{B45FA68A-31A4-4A4B-AFCE-A8D9F3033E03}" dt="2024-03-21T16:52:56.242" v="2012" actId="20577"/>
        <pc:sldMkLst>
          <pc:docMk/>
          <pc:sldMk cId="590483413" sldId="427"/>
        </pc:sldMkLst>
        <pc:spChg chg="del">
          <ac:chgData name="Ting Liu" userId="5a0c20175071b093" providerId="LiveId" clId="{B45FA68A-31A4-4A4B-AFCE-A8D9F3033E03}" dt="2024-03-21T16:15:33.720" v="910" actId="478"/>
          <ac:spMkLst>
            <pc:docMk/>
            <pc:sldMk cId="590483413" sldId="427"/>
            <ac:spMk id="4" creationId="{00000000-0000-0000-0000-000000000000}"/>
          </ac:spMkLst>
        </pc:spChg>
        <pc:spChg chg="add mod">
          <ac:chgData name="Ting Liu" userId="5a0c20175071b093" providerId="LiveId" clId="{B45FA68A-31A4-4A4B-AFCE-A8D9F3033E03}" dt="2024-03-21T16:52:56.242" v="2012" actId="20577"/>
          <ac:spMkLst>
            <pc:docMk/>
            <pc:sldMk cId="590483413" sldId="427"/>
            <ac:spMk id="5" creationId="{6C126477-9A86-FB2A-17A8-BBF0FC0CF2CA}"/>
          </ac:spMkLst>
        </pc:spChg>
        <pc:spChg chg="mod">
          <ac:chgData name="Ting Liu" userId="5a0c20175071b093" providerId="LiveId" clId="{B45FA68A-31A4-4A4B-AFCE-A8D9F3033E03}" dt="2024-03-21T16:15:29.470" v="909" actId="20577"/>
          <ac:spMkLst>
            <pc:docMk/>
            <pc:sldMk cId="590483413" sldId="427"/>
            <ac:spMk id="9" creationId="{00000000-0000-0000-0000-000000000000}"/>
          </ac:spMkLst>
        </pc:spChg>
        <pc:graphicFrameChg chg="add del mod modGraphic">
          <ac:chgData name="Ting Liu" userId="5a0c20175071b093" providerId="LiveId" clId="{B45FA68A-31A4-4A4B-AFCE-A8D9F3033E03}" dt="2024-03-21T16:21:44.417" v="1106" actId="478"/>
          <ac:graphicFrameMkLst>
            <pc:docMk/>
            <pc:sldMk cId="590483413" sldId="427"/>
            <ac:graphicFrameMk id="2" creationId="{05E6C0C1-DCF6-CA99-8709-583E47279F78}"/>
          </ac:graphicFrameMkLst>
        </pc:graphicFrameChg>
        <pc:graphicFrameChg chg="add mod modGraphic">
          <ac:chgData name="Ting Liu" userId="5a0c20175071b093" providerId="LiveId" clId="{B45FA68A-31A4-4A4B-AFCE-A8D9F3033E03}" dt="2024-03-21T16:52:29.599" v="1987" actId="207"/>
          <ac:graphicFrameMkLst>
            <pc:docMk/>
            <pc:sldMk cId="590483413" sldId="427"/>
            <ac:graphicFrameMk id="3" creationId="{3AA31CC4-1D85-9F2D-9B9D-4EB6D58997AD}"/>
          </ac:graphicFrameMkLst>
        </pc:graphicFrameChg>
      </pc:sldChg>
      <pc:sldChg chg="addSp delSp modSp add mod">
        <pc:chgData name="Ting Liu" userId="5a0c20175071b093" providerId="LiveId" clId="{B45FA68A-31A4-4A4B-AFCE-A8D9F3033E03}" dt="2024-03-21T18:26:43.491" v="2068" actId="1076"/>
        <pc:sldMkLst>
          <pc:docMk/>
          <pc:sldMk cId="1835089555" sldId="428"/>
        </pc:sldMkLst>
        <pc:spChg chg="mod">
          <ac:chgData name="Ting Liu" userId="5a0c20175071b093" providerId="LiveId" clId="{B45FA68A-31A4-4A4B-AFCE-A8D9F3033E03}" dt="2024-03-21T18:26:20.683" v="2064" actId="20577"/>
          <ac:spMkLst>
            <pc:docMk/>
            <pc:sldMk cId="1835089555" sldId="428"/>
            <ac:spMk id="2" creationId="{FCF1816E-93A8-4871-A30B-22AB775DBCDA}"/>
          </ac:spMkLst>
        </pc:spChg>
        <pc:spChg chg="del">
          <ac:chgData name="Ting Liu" userId="5a0c20175071b093" providerId="LiveId" clId="{B45FA68A-31A4-4A4B-AFCE-A8D9F3033E03}" dt="2024-03-21T18:26:24.926" v="2065" actId="478"/>
          <ac:spMkLst>
            <pc:docMk/>
            <pc:sldMk cId="1835089555" sldId="428"/>
            <ac:spMk id="21" creationId="{EF176488-04A6-B4C0-39E7-9B7ADDEACD0E}"/>
          </ac:spMkLst>
        </pc:spChg>
        <pc:picChg chg="add mod">
          <ac:chgData name="Ting Liu" userId="5a0c20175071b093" providerId="LiveId" clId="{B45FA68A-31A4-4A4B-AFCE-A8D9F3033E03}" dt="2024-03-21T18:26:43.491" v="2068" actId="1076"/>
          <ac:picMkLst>
            <pc:docMk/>
            <pc:sldMk cId="1835089555" sldId="428"/>
            <ac:picMk id="4" creationId="{0142A63F-CE34-D146-90CF-5729F83AF8EC}"/>
          </ac:picMkLst>
        </pc:picChg>
      </pc:sldChg>
    </pc:docChg>
  </pc:docChgLst>
  <pc:docChgLst>
    <pc:chgData name="Ting Liu" userId="5a0c20175071b093" providerId="LiveId" clId="{7D480A64-3CA6-461C-A4F5-E24FDE087D6A}"/>
    <pc:docChg chg="undo custSel addSld delSld modSld sldOrd">
      <pc:chgData name="Ting Liu" userId="5a0c20175071b093" providerId="LiveId" clId="{7D480A64-3CA6-461C-A4F5-E24FDE087D6A}" dt="2024-05-31T18:18:00.638" v="5345" actId="20577"/>
      <pc:docMkLst>
        <pc:docMk/>
      </pc:docMkLst>
      <pc:sldChg chg="del">
        <pc:chgData name="Ting Liu" userId="5a0c20175071b093" providerId="LiveId" clId="{7D480A64-3CA6-461C-A4F5-E24FDE087D6A}" dt="2024-05-20T22:02:43.213" v="1" actId="47"/>
        <pc:sldMkLst>
          <pc:docMk/>
          <pc:sldMk cId="1916835212" sldId="492"/>
        </pc:sldMkLst>
      </pc:sldChg>
      <pc:sldChg chg="modSp mod">
        <pc:chgData name="Ting Liu" userId="5a0c20175071b093" providerId="LiveId" clId="{7D480A64-3CA6-461C-A4F5-E24FDE087D6A}" dt="2024-05-30T18:58:48.994" v="550" actId="20577"/>
        <pc:sldMkLst>
          <pc:docMk/>
          <pc:sldMk cId="553793667" sldId="500"/>
        </pc:sldMkLst>
        <pc:graphicFrameChg chg="mod modGraphic">
          <ac:chgData name="Ting Liu" userId="5a0c20175071b093" providerId="LiveId" clId="{7D480A64-3CA6-461C-A4F5-E24FDE087D6A}" dt="2024-05-30T18:58:48.994" v="550" actId="20577"/>
          <ac:graphicFrameMkLst>
            <pc:docMk/>
            <pc:sldMk cId="553793667" sldId="500"/>
            <ac:graphicFrameMk id="3" creationId="{FDD1D75E-0C6E-1DB3-A6DB-96CB2B44ECB7}"/>
          </ac:graphicFrameMkLst>
        </pc:graphicFrameChg>
      </pc:sldChg>
      <pc:sldChg chg="del">
        <pc:chgData name="Ting Liu" userId="5a0c20175071b093" providerId="LiveId" clId="{7D480A64-3CA6-461C-A4F5-E24FDE087D6A}" dt="2024-05-20T22:02:43.379" v="2" actId="47"/>
        <pc:sldMkLst>
          <pc:docMk/>
          <pc:sldMk cId="3690429797" sldId="502"/>
        </pc:sldMkLst>
      </pc:sldChg>
      <pc:sldChg chg="modSp mod">
        <pc:chgData name="Ting Liu" userId="5a0c20175071b093" providerId="LiveId" clId="{7D480A64-3CA6-461C-A4F5-E24FDE087D6A}" dt="2024-05-30T21:00:07.790" v="1715" actId="14100"/>
        <pc:sldMkLst>
          <pc:docMk/>
          <pc:sldMk cId="1295803233" sldId="506"/>
        </pc:sldMkLst>
        <pc:spChg chg="mod">
          <ac:chgData name="Ting Liu" userId="5a0c20175071b093" providerId="LiveId" clId="{7D480A64-3CA6-461C-A4F5-E24FDE087D6A}" dt="2024-05-30T21:00:07.790" v="1715" actId="14100"/>
          <ac:spMkLst>
            <pc:docMk/>
            <pc:sldMk cId="1295803233" sldId="506"/>
            <ac:spMk id="3" creationId="{FEF475CC-3E1F-3B29-8A7E-40EA43536B2B}"/>
          </ac:spMkLst>
        </pc:spChg>
      </pc:sldChg>
      <pc:sldChg chg="addSp delSp modSp add mod">
        <pc:chgData name="Ting Liu" userId="5a0c20175071b093" providerId="LiveId" clId="{7D480A64-3CA6-461C-A4F5-E24FDE087D6A}" dt="2024-05-30T02:57:51.309" v="271" actId="1076"/>
        <pc:sldMkLst>
          <pc:docMk/>
          <pc:sldMk cId="861745795" sldId="511"/>
        </pc:sldMkLst>
        <pc:spChg chg="mod">
          <ac:chgData name="Ting Liu" userId="5a0c20175071b093" providerId="LiveId" clId="{7D480A64-3CA6-461C-A4F5-E24FDE087D6A}" dt="2024-05-30T02:57:43.895" v="266" actId="20577"/>
          <ac:spMkLst>
            <pc:docMk/>
            <pc:sldMk cId="861745795" sldId="511"/>
            <ac:spMk id="5" creationId="{E8AC9DF1-CE62-4F2B-B24C-7D2740E37E2F}"/>
          </ac:spMkLst>
        </pc:spChg>
        <pc:picChg chg="del">
          <ac:chgData name="Ting Liu" userId="5a0c20175071b093" providerId="LiveId" clId="{7D480A64-3CA6-461C-A4F5-E24FDE087D6A}" dt="2024-05-30T02:57:41.706" v="265" actId="478"/>
          <ac:picMkLst>
            <pc:docMk/>
            <pc:sldMk cId="861745795" sldId="511"/>
            <ac:picMk id="3" creationId="{F1FBB44F-78EC-B3BA-3E88-D77CA499F586}"/>
          </ac:picMkLst>
        </pc:picChg>
        <pc:picChg chg="add mod">
          <ac:chgData name="Ting Liu" userId="5a0c20175071b093" providerId="LiveId" clId="{7D480A64-3CA6-461C-A4F5-E24FDE087D6A}" dt="2024-05-30T02:57:51.309" v="271" actId="1076"/>
          <ac:picMkLst>
            <pc:docMk/>
            <pc:sldMk cId="861745795" sldId="511"/>
            <ac:picMk id="4" creationId="{C405D9BC-A362-613B-BD95-FDAEFBAF4147}"/>
          </ac:picMkLst>
        </pc:picChg>
      </pc:sldChg>
      <pc:sldChg chg="addSp delSp modSp add mod">
        <pc:chgData name="Ting Liu" userId="5a0c20175071b093" providerId="LiveId" clId="{7D480A64-3CA6-461C-A4F5-E24FDE087D6A}" dt="2024-05-30T18:51:48.747" v="420" actId="1076"/>
        <pc:sldMkLst>
          <pc:docMk/>
          <pc:sldMk cId="2954062605" sldId="512"/>
        </pc:sldMkLst>
        <pc:spChg chg="mod">
          <ac:chgData name="Ting Liu" userId="5a0c20175071b093" providerId="LiveId" clId="{7D480A64-3CA6-461C-A4F5-E24FDE087D6A}" dt="2024-05-30T03:05:59.336" v="331" actId="20577"/>
          <ac:spMkLst>
            <pc:docMk/>
            <pc:sldMk cId="2954062605" sldId="512"/>
            <ac:spMk id="5" creationId="{E8AC9DF1-CE62-4F2B-B24C-7D2740E37E2F}"/>
          </ac:spMkLst>
        </pc:spChg>
        <pc:picChg chg="add mod">
          <ac:chgData name="Ting Liu" userId="5a0c20175071b093" providerId="LiveId" clId="{7D480A64-3CA6-461C-A4F5-E24FDE087D6A}" dt="2024-05-30T18:51:48.747" v="420" actId="1076"/>
          <ac:picMkLst>
            <pc:docMk/>
            <pc:sldMk cId="2954062605" sldId="512"/>
            <ac:picMk id="3" creationId="{93A06BC0-7CC1-2071-2C8F-F000E6EA526B}"/>
          </ac:picMkLst>
        </pc:picChg>
        <pc:picChg chg="del">
          <ac:chgData name="Ting Liu" userId="5a0c20175071b093" providerId="LiveId" clId="{7D480A64-3CA6-461C-A4F5-E24FDE087D6A}" dt="2024-05-30T03:05:57.207" v="330" actId="478"/>
          <ac:picMkLst>
            <pc:docMk/>
            <pc:sldMk cId="2954062605" sldId="512"/>
            <ac:picMk id="4" creationId="{C405D9BC-A362-613B-BD95-FDAEFBAF4147}"/>
          </ac:picMkLst>
        </pc:picChg>
      </pc:sldChg>
      <pc:sldChg chg="addSp modSp add mod">
        <pc:chgData name="Ting Liu" userId="5a0c20175071b093" providerId="LiveId" clId="{7D480A64-3CA6-461C-A4F5-E24FDE087D6A}" dt="2024-05-30T18:52:10.311" v="426" actId="1076"/>
        <pc:sldMkLst>
          <pc:docMk/>
          <pc:sldMk cId="2037290300" sldId="513"/>
        </pc:sldMkLst>
        <pc:spChg chg="mod">
          <ac:chgData name="Ting Liu" userId="5a0c20175071b093" providerId="LiveId" clId="{7D480A64-3CA6-461C-A4F5-E24FDE087D6A}" dt="2024-05-30T03:06:09.684" v="335" actId="20577"/>
          <ac:spMkLst>
            <pc:docMk/>
            <pc:sldMk cId="2037290300" sldId="513"/>
            <ac:spMk id="5" creationId="{E8AC9DF1-CE62-4F2B-B24C-7D2740E37E2F}"/>
          </ac:spMkLst>
        </pc:spChg>
        <pc:picChg chg="add mod">
          <ac:chgData name="Ting Liu" userId="5a0c20175071b093" providerId="LiveId" clId="{7D480A64-3CA6-461C-A4F5-E24FDE087D6A}" dt="2024-05-30T18:52:10.311" v="426" actId="1076"/>
          <ac:picMkLst>
            <pc:docMk/>
            <pc:sldMk cId="2037290300" sldId="513"/>
            <ac:picMk id="3" creationId="{7672DC47-CA63-A0C7-0837-DD16B623DF83}"/>
          </ac:picMkLst>
        </pc:picChg>
      </pc:sldChg>
      <pc:sldChg chg="add del">
        <pc:chgData name="Ting Liu" userId="5a0c20175071b093" providerId="LiveId" clId="{7D480A64-3CA6-461C-A4F5-E24FDE087D6A}" dt="2024-05-30T03:06:02.073" v="332" actId="47"/>
        <pc:sldMkLst>
          <pc:docMk/>
          <pc:sldMk cId="3786068195" sldId="513"/>
        </pc:sldMkLst>
      </pc:sldChg>
      <pc:sldChg chg="addSp modSp add mod">
        <pc:chgData name="Ting Liu" userId="5a0c20175071b093" providerId="LiveId" clId="{7D480A64-3CA6-461C-A4F5-E24FDE087D6A}" dt="2024-05-30T18:56:57.894" v="498" actId="1076"/>
        <pc:sldMkLst>
          <pc:docMk/>
          <pc:sldMk cId="109959642" sldId="514"/>
        </pc:sldMkLst>
        <pc:spChg chg="mod">
          <ac:chgData name="Ting Liu" userId="5a0c20175071b093" providerId="LiveId" clId="{7D480A64-3CA6-461C-A4F5-E24FDE087D6A}" dt="2024-05-30T03:06:13.508" v="336" actId="20577"/>
          <ac:spMkLst>
            <pc:docMk/>
            <pc:sldMk cId="109959642" sldId="514"/>
            <ac:spMk id="5" creationId="{E8AC9DF1-CE62-4F2B-B24C-7D2740E37E2F}"/>
          </ac:spMkLst>
        </pc:spChg>
        <pc:picChg chg="add mod">
          <ac:chgData name="Ting Liu" userId="5a0c20175071b093" providerId="LiveId" clId="{7D480A64-3CA6-461C-A4F5-E24FDE087D6A}" dt="2024-05-30T18:56:57.894" v="498" actId="1076"/>
          <ac:picMkLst>
            <pc:docMk/>
            <pc:sldMk cId="109959642" sldId="514"/>
            <ac:picMk id="3" creationId="{E8CB5704-B9B1-5A44-B89D-E6B4F93E1914}"/>
          </ac:picMkLst>
        </pc:picChg>
      </pc:sldChg>
      <pc:sldChg chg="addSp delSp modSp add mod ord">
        <pc:chgData name="Ting Liu" userId="5a0c20175071b093" providerId="LiveId" clId="{7D480A64-3CA6-461C-A4F5-E24FDE087D6A}" dt="2024-05-30T19:36:21.469" v="947"/>
        <pc:sldMkLst>
          <pc:docMk/>
          <pc:sldMk cId="243511996" sldId="515"/>
        </pc:sldMkLst>
        <pc:spChg chg="add del mod">
          <ac:chgData name="Ting Liu" userId="5a0c20175071b093" providerId="LiveId" clId="{7D480A64-3CA6-461C-A4F5-E24FDE087D6A}" dt="2024-05-30T19:26:52.572" v="637" actId="255"/>
          <ac:spMkLst>
            <pc:docMk/>
            <pc:sldMk cId="243511996" sldId="515"/>
            <ac:spMk id="5" creationId="{E8AC9DF1-CE62-4F2B-B24C-7D2740E37E2F}"/>
          </ac:spMkLst>
        </pc:spChg>
        <pc:spChg chg="add del mod">
          <ac:chgData name="Ting Liu" userId="5a0c20175071b093" providerId="LiveId" clId="{7D480A64-3CA6-461C-A4F5-E24FDE087D6A}" dt="2024-05-30T19:25:13.175" v="601" actId="478"/>
          <ac:spMkLst>
            <pc:docMk/>
            <pc:sldMk cId="243511996" sldId="515"/>
            <ac:spMk id="7" creationId="{0CF55175-ED21-EE6A-56B4-61427B8CEC90}"/>
          </ac:spMkLst>
        </pc:spChg>
        <pc:spChg chg="add mod">
          <ac:chgData name="Ting Liu" userId="5a0c20175071b093" providerId="LiveId" clId="{7D480A64-3CA6-461C-A4F5-E24FDE087D6A}" dt="2024-05-30T19:31:30.885" v="800" actId="20577"/>
          <ac:spMkLst>
            <pc:docMk/>
            <pc:sldMk cId="243511996" sldId="515"/>
            <ac:spMk id="11" creationId="{4EA3AF83-764B-039D-C859-1BE11D611A4B}"/>
          </ac:spMkLst>
        </pc:spChg>
        <pc:spChg chg="add mod">
          <ac:chgData name="Ting Liu" userId="5a0c20175071b093" providerId="LiveId" clId="{7D480A64-3CA6-461C-A4F5-E24FDE087D6A}" dt="2024-05-30T19:35:35.049" v="942" actId="20577"/>
          <ac:spMkLst>
            <pc:docMk/>
            <pc:sldMk cId="243511996" sldId="515"/>
            <ac:spMk id="12" creationId="{3F215404-4718-ADDD-8685-46D79F6080F2}"/>
          </ac:spMkLst>
        </pc:spChg>
        <pc:graphicFrameChg chg="add del mod modGraphic">
          <ac:chgData name="Ting Liu" userId="5a0c20175071b093" providerId="LiveId" clId="{7D480A64-3CA6-461C-A4F5-E24FDE087D6A}" dt="2024-05-30T19:31:14.794" v="795" actId="478"/>
          <ac:graphicFrameMkLst>
            <pc:docMk/>
            <pc:sldMk cId="243511996" sldId="515"/>
            <ac:graphicFrameMk id="2" creationId="{97BC7D6C-E9B8-C887-7F60-4B634B1B8D30}"/>
          </ac:graphicFrameMkLst>
        </pc:graphicFrameChg>
        <pc:graphicFrameChg chg="add del mod modGraphic">
          <ac:chgData name="Ting Liu" userId="5a0c20175071b093" providerId="LiveId" clId="{7D480A64-3CA6-461C-A4F5-E24FDE087D6A}" dt="2024-05-30T19:33:57.317" v="811" actId="478"/>
          <ac:graphicFrameMkLst>
            <pc:docMk/>
            <pc:sldMk cId="243511996" sldId="515"/>
            <ac:graphicFrameMk id="4" creationId="{6C15A781-AC09-9323-4392-2BC4F942BE16}"/>
          </ac:graphicFrameMkLst>
        </pc:graphicFrameChg>
        <pc:graphicFrameChg chg="add mod modGraphic">
          <ac:chgData name="Ting Liu" userId="5a0c20175071b093" providerId="LiveId" clId="{7D480A64-3CA6-461C-A4F5-E24FDE087D6A}" dt="2024-05-30T19:31:25.628" v="799" actId="14734"/>
          <ac:graphicFrameMkLst>
            <pc:docMk/>
            <pc:sldMk cId="243511996" sldId="515"/>
            <ac:graphicFrameMk id="13" creationId="{841F4840-F188-ED71-4AD5-3F8EB70EFAA2}"/>
          </ac:graphicFrameMkLst>
        </pc:graphicFrameChg>
        <pc:graphicFrameChg chg="add mod modGraphic">
          <ac:chgData name="Ting Liu" userId="5a0c20175071b093" providerId="LiveId" clId="{7D480A64-3CA6-461C-A4F5-E24FDE087D6A}" dt="2024-05-30T19:34:22.098" v="816" actId="1076"/>
          <ac:graphicFrameMkLst>
            <pc:docMk/>
            <pc:sldMk cId="243511996" sldId="515"/>
            <ac:graphicFrameMk id="15" creationId="{A7558564-A832-A881-87A7-4D839D227E31}"/>
          </ac:graphicFrameMkLst>
        </pc:graphicFrameChg>
        <pc:picChg chg="del">
          <ac:chgData name="Ting Liu" userId="5a0c20175071b093" providerId="LiveId" clId="{7D480A64-3CA6-461C-A4F5-E24FDE087D6A}" dt="2024-05-30T19:22:59.812" v="569" actId="478"/>
          <ac:picMkLst>
            <pc:docMk/>
            <pc:sldMk cId="243511996" sldId="515"/>
            <ac:picMk id="3" creationId="{E8CB5704-B9B1-5A44-B89D-E6B4F93E1914}"/>
          </ac:picMkLst>
        </pc:picChg>
        <pc:picChg chg="add mod">
          <ac:chgData name="Ting Liu" userId="5a0c20175071b093" providerId="LiveId" clId="{7D480A64-3CA6-461C-A4F5-E24FDE087D6A}" dt="2024-05-30T19:25:11.479" v="598" actId="14100"/>
          <ac:picMkLst>
            <pc:docMk/>
            <pc:sldMk cId="243511996" sldId="515"/>
            <ac:picMk id="8" creationId="{B38C5778-DB50-7B05-4434-2BE01AFF6BA9}"/>
          </ac:picMkLst>
        </pc:picChg>
        <pc:picChg chg="add mod">
          <ac:chgData name="Ting Liu" userId="5a0c20175071b093" providerId="LiveId" clId="{7D480A64-3CA6-461C-A4F5-E24FDE087D6A}" dt="2024-05-30T19:26:34.953" v="633" actId="1076"/>
          <ac:picMkLst>
            <pc:docMk/>
            <pc:sldMk cId="243511996" sldId="515"/>
            <ac:picMk id="9" creationId="{2CF7AE90-1986-121C-7DB7-8E0C05582D94}"/>
          </ac:picMkLst>
        </pc:picChg>
        <pc:picChg chg="add del mod">
          <ac:chgData name="Ting Liu" userId="5a0c20175071b093" providerId="LiveId" clId="{7D480A64-3CA6-461C-A4F5-E24FDE087D6A}" dt="2024-05-30T19:33:12.221" v="802" actId="478"/>
          <ac:picMkLst>
            <pc:docMk/>
            <pc:sldMk cId="243511996" sldId="515"/>
            <ac:picMk id="10" creationId="{66FBB77B-842B-4A51-9567-6ACA23FB7F76}"/>
          </ac:picMkLst>
        </pc:picChg>
        <pc:picChg chg="add mod">
          <ac:chgData name="Ting Liu" userId="5a0c20175071b093" providerId="LiveId" clId="{7D480A64-3CA6-461C-A4F5-E24FDE087D6A}" dt="2024-05-30T19:35:43.703" v="944" actId="1076"/>
          <ac:picMkLst>
            <pc:docMk/>
            <pc:sldMk cId="243511996" sldId="515"/>
            <ac:picMk id="14" creationId="{7AEA8F16-A3BD-C9CF-1C1A-817AA9D3F528}"/>
          </ac:picMkLst>
        </pc:picChg>
      </pc:sldChg>
      <pc:sldChg chg="add del">
        <pc:chgData name="Ting Liu" userId="5a0c20175071b093" providerId="LiveId" clId="{7D480A64-3CA6-461C-A4F5-E24FDE087D6A}" dt="2024-05-30T19:22:49.300" v="552" actId="47"/>
        <pc:sldMkLst>
          <pc:docMk/>
          <pc:sldMk cId="1888071655" sldId="515"/>
        </pc:sldMkLst>
      </pc:sldChg>
      <pc:sldChg chg="delSp modSp add del mod">
        <pc:chgData name="Ting Liu" userId="5a0c20175071b093" providerId="LiveId" clId="{7D480A64-3CA6-461C-A4F5-E24FDE087D6A}" dt="2024-05-30T19:35:54.248" v="945" actId="47"/>
        <pc:sldMkLst>
          <pc:docMk/>
          <pc:sldMk cId="2458843686" sldId="516"/>
        </pc:sldMkLst>
        <pc:picChg chg="del mod">
          <ac:chgData name="Ting Liu" userId="5a0c20175071b093" providerId="LiveId" clId="{7D480A64-3CA6-461C-A4F5-E24FDE087D6A}" dt="2024-05-30T19:25:51.184" v="615" actId="21"/>
          <ac:picMkLst>
            <pc:docMk/>
            <pc:sldMk cId="2458843686" sldId="516"/>
            <ac:picMk id="3" creationId="{2CF7AE90-1986-121C-7DB7-8E0C05582D94}"/>
          </ac:picMkLst>
        </pc:picChg>
      </pc:sldChg>
      <pc:sldChg chg="modSp add mod ord">
        <pc:chgData name="Ting Liu" userId="5a0c20175071b093" providerId="LiveId" clId="{7D480A64-3CA6-461C-A4F5-E24FDE087D6A}" dt="2024-05-30T19:30:47.776" v="791"/>
        <pc:sldMkLst>
          <pc:docMk/>
          <pc:sldMk cId="1470485814" sldId="517"/>
        </pc:sldMkLst>
        <pc:spChg chg="mod">
          <ac:chgData name="Ting Liu" userId="5a0c20175071b093" providerId="LiveId" clId="{7D480A64-3CA6-461C-A4F5-E24FDE087D6A}" dt="2024-05-30T19:30:27.646" v="789" actId="20577"/>
          <ac:spMkLst>
            <pc:docMk/>
            <pc:sldMk cId="1470485814" sldId="517"/>
            <ac:spMk id="12" creationId="{3F215404-4718-ADDD-8685-46D79F6080F2}"/>
          </ac:spMkLst>
        </pc:spChg>
      </pc:sldChg>
      <pc:sldChg chg="addSp delSp modSp add mod">
        <pc:chgData name="Ting Liu" userId="5a0c20175071b093" providerId="LiveId" clId="{7D480A64-3CA6-461C-A4F5-E24FDE087D6A}" dt="2024-05-30T21:10:10.799" v="1899" actId="255"/>
        <pc:sldMkLst>
          <pc:docMk/>
          <pc:sldMk cId="1213044152" sldId="518"/>
        </pc:sldMkLst>
        <pc:spChg chg="mod">
          <ac:chgData name="Ting Liu" userId="5a0c20175071b093" providerId="LiveId" clId="{7D480A64-3CA6-461C-A4F5-E24FDE087D6A}" dt="2024-05-30T20:58:58.488" v="1703" actId="20577"/>
          <ac:spMkLst>
            <pc:docMk/>
            <pc:sldMk cId="1213044152" sldId="518"/>
            <ac:spMk id="5" creationId="{E8AC9DF1-CE62-4F2B-B24C-7D2740E37E2F}"/>
          </ac:spMkLst>
        </pc:spChg>
        <pc:spChg chg="mod">
          <ac:chgData name="Ting Liu" userId="5a0c20175071b093" providerId="LiveId" clId="{7D480A64-3CA6-461C-A4F5-E24FDE087D6A}" dt="2024-05-30T20:59:27.339" v="1709" actId="20577"/>
          <ac:spMkLst>
            <pc:docMk/>
            <pc:sldMk cId="1213044152" sldId="518"/>
            <ac:spMk id="11" creationId="{4EA3AF83-764B-039D-C859-1BE11D611A4B}"/>
          </ac:spMkLst>
        </pc:spChg>
        <pc:spChg chg="mod">
          <ac:chgData name="Ting Liu" userId="5a0c20175071b093" providerId="LiveId" clId="{7D480A64-3CA6-461C-A4F5-E24FDE087D6A}" dt="2024-05-30T21:10:10.799" v="1899" actId="255"/>
          <ac:spMkLst>
            <pc:docMk/>
            <pc:sldMk cId="1213044152" sldId="518"/>
            <ac:spMk id="12" creationId="{3F215404-4718-ADDD-8685-46D79F6080F2}"/>
          </ac:spMkLst>
        </pc:spChg>
        <pc:graphicFrameChg chg="del">
          <ac:chgData name="Ting Liu" userId="5a0c20175071b093" providerId="LiveId" clId="{7D480A64-3CA6-461C-A4F5-E24FDE087D6A}" dt="2024-05-30T21:02:23.948" v="1717" actId="478"/>
          <ac:graphicFrameMkLst>
            <pc:docMk/>
            <pc:sldMk cId="1213044152" sldId="518"/>
            <ac:graphicFrameMk id="2" creationId="{97BC7D6C-E9B8-C887-7F60-4B634B1B8D30}"/>
          </ac:graphicFrameMkLst>
        </pc:graphicFrameChg>
        <pc:graphicFrameChg chg="del">
          <ac:chgData name="Ting Liu" userId="5a0c20175071b093" providerId="LiveId" clId="{7D480A64-3CA6-461C-A4F5-E24FDE087D6A}" dt="2024-05-30T21:03:46.099" v="1723" actId="478"/>
          <ac:graphicFrameMkLst>
            <pc:docMk/>
            <pc:sldMk cId="1213044152" sldId="518"/>
            <ac:graphicFrameMk id="4" creationId="{6C15A781-AC09-9323-4392-2BC4F942BE16}"/>
          </ac:graphicFrameMkLst>
        </pc:graphicFrameChg>
        <pc:graphicFrameChg chg="add mod modGraphic">
          <ac:chgData name="Ting Liu" userId="5a0c20175071b093" providerId="LiveId" clId="{7D480A64-3CA6-461C-A4F5-E24FDE087D6A}" dt="2024-05-30T21:02:54.231" v="1722" actId="1076"/>
          <ac:graphicFrameMkLst>
            <pc:docMk/>
            <pc:sldMk cId="1213044152" sldId="518"/>
            <ac:graphicFrameMk id="6" creationId="{902D7D6B-F546-787F-6AB1-E73DD925A206}"/>
          </ac:graphicFrameMkLst>
        </pc:graphicFrameChg>
        <pc:graphicFrameChg chg="add mod modGraphic">
          <ac:chgData name="Ting Liu" userId="5a0c20175071b093" providerId="LiveId" clId="{7D480A64-3CA6-461C-A4F5-E24FDE087D6A}" dt="2024-05-30T21:04:12.495" v="1729" actId="1076"/>
          <ac:graphicFrameMkLst>
            <pc:docMk/>
            <pc:sldMk cId="1213044152" sldId="518"/>
            <ac:graphicFrameMk id="7" creationId="{3A160AD2-01A9-C31B-BC4E-D88AE930B582}"/>
          </ac:graphicFrameMkLst>
        </pc:graphicFrameChg>
        <pc:picChg chg="add mod">
          <ac:chgData name="Ting Liu" userId="5a0c20175071b093" providerId="LiveId" clId="{7D480A64-3CA6-461C-A4F5-E24FDE087D6A}" dt="2024-05-30T21:06:02.481" v="1730" actId="1076"/>
          <ac:picMkLst>
            <pc:docMk/>
            <pc:sldMk cId="1213044152" sldId="518"/>
            <ac:picMk id="3" creationId="{D606D164-60FE-4CC6-DFCF-7370C57AF42F}"/>
          </ac:picMkLst>
        </pc:picChg>
        <pc:picChg chg="del">
          <ac:chgData name="Ting Liu" userId="5a0c20175071b093" providerId="LiveId" clId="{7D480A64-3CA6-461C-A4F5-E24FDE087D6A}" dt="2024-05-30T20:58:55.801" v="1702" actId="478"/>
          <ac:picMkLst>
            <pc:docMk/>
            <pc:sldMk cId="1213044152" sldId="518"/>
            <ac:picMk id="9" creationId="{2CF7AE90-1986-121C-7DB7-8E0C05582D94}"/>
          </ac:picMkLst>
        </pc:picChg>
        <pc:picChg chg="mod">
          <ac:chgData name="Ting Liu" userId="5a0c20175071b093" providerId="LiveId" clId="{7D480A64-3CA6-461C-A4F5-E24FDE087D6A}" dt="2024-05-30T20:59:02.606" v="1704" actId="1076"/>
          <ac:picMkLst>
            <pc:docMk/>
            <pc:sldMk cId="1213044152" sldId="518"/>
            <ac:picMk id="10" creationId="{66FBB77B-842B-4A51-9567-6ACA23FB7F76}"/>
          </ac:picMkLst>
        </pc:picChg>
      </pc:sldChg>
      <pc:sldChg chg="addSp delSp modSp add mod">
        <pc:chgData name="Ting Liu" userId="5a0c20175071b093" providerId="LiveId" clId="{7D480A64-3CA6-461C-A4F5-E24FDE087D6A}" dt="2024-05-30T19:50:45.419" v="1701" actId="14100"/>
        <pc:sldMkLst>
          <pc:docMk/>
          <pc:sldMk cId="3917112812" sldId="519"/>
        </pc:sldMkLst>
        <pc:spChg chg="mod">
          <ac:chgData name="Ting Liu" userId="5a0c20175071b093" providerId="LiveId" clId="{7D480A64-3CA6-461C-A4F5-E24FDE087D6A}" dt="2024-05-30T19:39:27.989" v="961" actId="20577"/>
          <ac:spMkLst>
            <pc:docMk/>
            <pc:sldMk cId="3917112812" sldId="519"/>
            <ac:spMk id="5" creationId="{E8AC9DF1-CE62-4F2B-B24C-7D2740E37E2F}"/>
          </ac:spMkLst>
        </pc:spChg>
        <pc:spChg chg="add mod">
          <ac:chgData name="Ting Liu" userId="5a0c20175071b093" providerId="LiveId" clId="{7D480A64-3CA6-461C-A4F5-E24FDE087D6A}" dt="2024-05-30T19:50:45.419" v="1701" actId="14100"/>
          <ac:spMkLst>
            <pc:docMk/>
            <pc:sldMk cId="3917112812" sldId="519"/>
            <ac:spMk id="6" creationId="{0E8769CB-E725-C815-D037-8A64865BA7F7}"/>
          </ac:spMkLst>
        </pc:spChg>
        <pc:spChg chg="add mod">
          <ac:chgData name="Ting Liu" userId="5a0c20175071b093" providerId="LiveId" clId="{7D480A64-3CA6-461C-A4F5-E24FDE087D6A}" dt="2024-05-30T19:50:33.083" v="1700"/>
          <ac:spMkLst>
            <pc:docMk/>
            <pc:sldMk cId="3917112812" sldId="519"/>
            <ac:spMk id="7" creationId="{FB11CE15-FE9E-F369-6906-140BD6755189}"/>
          </ac:spMkLst>
        </pc:spChg>
        <pc:spChg chg="mod">
          <ac:chgData name="Ting Liu" userId="5a0c20175071b093" providerId="LiveId" clId="{7D480A64-3CA6-461C-A4F5-E24FDE087D6A}" dt="2024-05-30T19:40:23.261" v="972" actId="20577"/>
          <ac:spMkLst>
            <pc:docMk/>
            <pc:sldMk cId="3917112812" sldId="519"/>
            <ac:spMk id="11" creationId="{4EA3AF83-764B-039D-C859-1BE11D611A4B}"/>
          </ac:spMkLst>
        </pc:spChg>
        <pc:spChg chg="mod">
          <ac:chgData name="Ting Liu" userId="5a0c20175071b093" providerId="LiveId" clId="{7D480A64-3CA6-461C-A4F5-E24FDE087D6A}" dt="2024-05-30T19:47:35.889" v="1335" actId="21"/>
          <ac:spMkLst>
            <pc:docMk/>
            <pc:sldMk cId="3917112812" sldId="519"/>
            <ac:spMk id="12" creationId="{3F215404-4718-ADDD-8685-46D79F6080F2}"/>
          </ac:spMkLst>
        </pc:spChg>
        <pc:graphicFrameChg chg="add mod modGraphic">
          <ac:chgData name="Ting Liu" userId="5a0c20175071b093" providerId="LiveId" clId="{7D480A64-3CA6-461C-A4F5-E24FDE087D6A}" dt="2024-05-30T19:39:20.810" v="959" actId="1076"/>
          <ac:graphicFrameMkLst>
            <pc:docMk/>
            <pc:sldMk cId="3917112812" sldId="519"/>
            <ac:graphicFrameMk id="2" creationId="{4B444823-C664-BBEC-68A0-083200A03511}"/>
          </ac:graphicFrameMkLst>
        </pc:graphicFrameChg>
        <pc:graphicFrameChg chg="add mod modGraphic">
          <ac:chgData name="Ting Liu" userId="5a0c20175071b093" providerId="LiveId" clId="{7D480A64-3CA6-461C-A4F5-E24FDE087D6A}" dt="2024-05-30T19:40:13.251" v="971" actId="1076"/>
          <ac:graphicFrameMkLst>
            <pc:docMk/>
            <pc:sldMk cId="3917112812" sldId="519"/>
            <ac:graphicFrameMk id="3" creationId="{21CB996E-494B-0A82-C6DC-D50757410B35}"/>
          </ac:graphicFrameMkLst>
        </pc:graphicFrameChg>
        <pc:graphicFrameChg chg="del">
          <ac:chgData name="Ting Liu" userId="5a0c20175071b093" providerId="LiveId" clId="{7D480A64-3CA6-461C-A4F5-E24FDE087D6A}" dt="2024-05-30T19:38:34.434" v="950" actId="478"/>
          <ac:graphicFrameMkLst>
            <pc:docMk/>
            <pc:sldMk cId="3917112812" sldId="519"/>
            <ac:graphicFrameMk id="13" creationId="{841F4840-F188-ED71-4AD5-3F8EB70EFAA2}"/>
          </ac:graphicFrameMkLst>
        </pc:graphicFrameChg>
        <pc:graphicFrameChg chg="del">
          <ac:chgData name="Ting Liu" userId="5a0c20175071b093" providerId="LiveId" clId="{7D480A64-3CA6-461C-A4F5-E24FDE087D6A}" dt="2024-05-30T19:39:24.854" v="960" actId="478"/>
          <ac:graphicFrameMkLst>
            <pc:docMk/>
            <pc:sldMk cId="3917112812" sldId="519"/>
            <ac:graphicFrameMk id="15" creationId="{A7558564-A832-A881-87A7-4D839D227E31}"/>
          </ac:graphicFrameMkLst>
        </pc:graphicFrameChg>
        <pc:picChg chg="add mod">
          <ac:chgData name="Ting Liu" userId="5a0c20175071b093" providerId="LiveId" clId="{7D480A64-3CA6-461C-A4F5-E24FDE087D6A}" dt="2024-05-30T19:40:35.644" v="975" actId="1076"/>
          <ac:picMkLst>
            <pc:docMk/>
            <pc:sldMk cId="3917112812" sldId="519"/>
            <ac:picMk id="4" creationId="{C8366C67-B35F-6357-7C06-66AD58F8C51F}"/>
          </ac:picMkLst>
        </pc:picChg>
        <pc:picChg chg="del">
          <ac:chgData name="Ting Liu" userId="5a0c20175071b093" providerId="LiveId" clId="{7D480A64-3CA6-461C-A4F5-E24FDE087D6A}" dt="2024-05-30T19:39:30.319" v="962" actId="478"/>
          <ac:picMkLst>
            <pc:docMk/>
            <pc:sldMk cId="3917112812" sldId="519"/>
            <ac:picMk id="9" creationId="{2CF7AE90-1986-121C-7DB7-8E0C05582D94}"/>
          </ac:picMkLst>
        </pc:picChg>
        <pc:picChg chg="mod">
          <ac:chgData name="Ting Liu" userId="5a0c20175071b093" providerId="LiveId" clId="{7D480A64-3CA6-461C-A4F5-E24FDE087D6A}" dt="2024-05-30T19:39:34.624" v="964" actId="1076"/>
          <ac:picMkLst>
            <pc:docMk/>
            <pc:sldMk cId="3917112812" sldId="519"/>
            <ac:picMk id="14" creationId="{7AEA8F16-A3BD-C9CF-1C1A-817AA9D3F528}"/>
          </ac:picMkLst>
        </pc:picChg>
      </pc:sldChg>
      <pc:sldChg chg="addSp delSp modSp add mod">
        <pc:chgData name="Ting Liu" userId="5a0c20175071b093" providerId="LiveId" clId="{7D480A64-3CA6-461C-A4F5-E24FDE087D6A}" dt="2024-05-31T17:05:42.793" v="2241" actId="1076"/>
        <pc:sldMkLst>
          <pc:docMk/>
          <pc:sldMk cId="2690576405" sldId="520"/>
        </pc:sldMkLst>
        <pc:spChg chg="mod">
          <ac:chgData name="Ting Liu" userId="5a0c20175071b093" providerId="LiveId" clId="{7D480A64-3CA6-461C-A4F5-E24FDE087D6A}" dt="2024-05-31T17:00:09.509" v="1901" actId="20577"/>
          <ac:spMkLst>
            <pc:docMk/>
            <pc:sldMk cId="2690576405" sldId="520"/>
            <ac:spMk id="11" creationId="{4EA3AF83-764B-039D-C859-1BE11D611A4B}"/>
          </ac:spMkLst>
        </pc:spChg>
        <pc:spChg chg="mod">
          <ac:chgData name="Ting Liu" userId="5a0c20175071b093" providerId="LiveId" clId="{7D480A64-3CA6-461C-A4F5-E24FDE087D6A}" dt="2024-05-31T17:05:42.793" v="2241" actId="1076"/>
          <ac:spMkLst>
            <pc:docMk/>
            <pc:sldMk cId="2690576405" sldId="520"/>
            <ac:spMk id="12" creationId="{3F215404-4718-ADDD-8685-46D79F6080F2}"/>
          </ac:spMkLst>
        </pc:spChg>
        <pc:graphicFrameChg chg="add mod modGraphic">
          <ac:chgData name="Ting Liu" userId="5a0c20175071b093" providerId="LiveId" clId="{7D480A64-3CA6-461C-A4F5-E24FDE087D6A}" dt="2024-05-31T17:02:09.538" v="1918" actId="1076"/>
          <ac:graphicFrameMkLst>
            <pc:docMk/>
            <pc:sldMk cId="2690576405" sldId="520"/>
            <ac:graphicFrameMk id="4" creationId="{C014CD3F-DA0D-33F8-8F94-164A4590FF9B}"/>
          </ac:graphicFrameMkLst>
        </pc:graphicFrameChg>
        <pc:graphicFrameChg chg="del">
          <ac:chgData name="Ting Liu" userId="5a0c20175071b093" providerId="LiveId" clId="{7D480A64-3CA6-461C-A4F5-E24FDE087D6A}" dt="2024-05-31T17:01:38.185" v="1913" actId="478"/>
          <ac:graphicFrameMkLst>
            <pc:docMk/>
            <pc:sldMk cId="2690576405" sldId="520"/>
            <ac:graphicFrameMk id="6" creationId="{902D7D6B-F546-787F-6AB1-E73DD925A206}"/>
          </ac:graphicFrameMkLst>
        </pc:graphicFrameChg>
        <pc:graphicFrameChg chg="del">
          <ac:chgData name="Ting Liu" userId="5a0c20175071b093" providerId="LiveId" clId="{7D480A64-3CA6-461C-A4F5-E24FDE087D6A}" dt="2024-05-31T17:02:54.848" v="1919" actId="478"/>
          <ac:graphicFrameMkLst>
            <pc:docMk/>
            <pc:sldMk cId="2690576405" sldId="520"/>
            <ac:graphicFrameMk id="7" creationId="{3A160AD2-01A9-C31B-BC4E-D88AE930B582}"/>
          </ac:graphicFrameMkLst>
        </pc:graphicFrameChg>
        <pc:graphicFrameChg chg="add mod modGraphic">
          <ac:chgData name="Ting Liu" userId="5a0c20175071b093" providerId="LiveId" clId="{7D480A64-3CA6-461C-A4F5-E24FDE087D6A}" dt="2024-05-31T17:03:23.207" v="1926" actId="1076"/>
          <ac:graphicFrameMkLst>
            <pc:docMk/>
            <pc:sldMk cId="2690576405" sldId="520"/>
            <ac:graphicFrameMk id="8" creationId="{942387AC-28CF-355F-1723-961384CFB145}"/>
          </ac:graphicFrameMkLst>
        </pc:graphicFrameChg>
        <pc:picChg chg="add mod">
          <ac:chgData name="Ting Liu" userId="5a0c20175071b093" providerId="LiveId" clId="{7D480A64-3CA6-461C-A4F5-E24FDE087D6A}" dt="2024-05-31T17:00:52.955" v="1907" actId="1076"/>
          <ac:picMkLst>
            <pc:docMk/>
            <pc:sldMk cId="2690576405" sldId="520"/>
            <ac:picMk id="2" creationId="{01EEF588-584A-90F2-732A-EEE7D0F64088}"/>
          </ac:picMkLst>
        </pc:picChg>
        <pc:picChg chg="del">
          <ac:chgData name="Ting Liu" userId="5a0c20175071b093" providerId="LiveId" clId="{7D480A64-3CA6-461C-A4F5-E24FDE087D6A}" dt="2024-05-31T17:00:17.861" v="1902" actId="478"/>
          <ac:picMkLst>
            <pc:docMk/>
            <pc:sldMk cId="2690576405" sldId="520"/>
            <ac:picMk id="3" creationId="{D606D164-60FE-4CC6-DFCF-7370C57AF42F}"/>
          </ac:picMkLst>
        </pc:picChg>
      </pc:sldChg>
      <pc:sldChg chg="modSp add del mod">
        <pc:chgData name="Ting Liu" userId="5a0c20175071b093" providerId="LiveId" clId="{7D480A64-3CA6-461C-A4F5-E24FDE087D6A}" dt="2024-05-31T17:21:30.430" v="3283" actId="47"/>
        <pc:sldMkLst>
          <pc:docMk/>
          <pc:sldMk cId="4020919907" sldId="521"/>
        </pc:sldMkLst>
        <pc:graphicFrameChg chg="modGraphic">
          <ac:chgData name="Ting Liu" userId="5a0c20175071b093" providerId="LiveId" clId="{7D480A64-3CA6-461C-A4F5-E24FDE087D6A}" dt="2024-05-31T17:01:29.711" v="1912" actId="14100"/>
          <ac:graphicFrameMkLst>
            <pc:docMk/>
            <pc:sldMk cId="4020919907" sldId="521"/>
            <ac:graphicFrameMk id="2" creationId="{94846335-D219-0087-7A68-1473D0A51FDF}"/>
          </ac:graphicFrameMkLst>
        </pc:graphicFrameChg>
      </pc:sldChg>
      <pc:sldChg chg="addSp delSp modSp add mod">
        <pc:chgData name="Ting Liu" userId="5a0c20175071b093" providerId="LiveId" clId="{7D480A64-3CA6-461C-A4F5-E24FDE087D6A}" dt="2024-05-31T17:11:32.445" v="2676" actId="20577"/>
        <pc:sldMkLst>
          <pc:docMk/>
          <pc:sldMk cId="1394944144" sldId="522"/>
        </pc:sldMkLst>
        <pc:spChg chg="mod">
          <ac:chgData name="Ting Liu" userId="5a0c20175071b093" providerId="LiveId" clId="{7D480A64-3CA6-461C-A4F5-E24FDE087D6A}" dt="2024-05-31T17:06:38.344" v="2243" actId="20577"/>
          <ac:spMkLst>
            <pc:docMk/>
            <pc:sldMk cId="1394944144" sldId="522"/>
            <ac:spMk id="5" creationId="{E8AC9DF1-CE62-4F2B-B24C-7D2740E37E2F}"/>
          </ac:spMkLst>
        </pc:spChg>
        <pc:spChg chg="mod">
          <ac:chgData name="Ting Liu" userId="5a0c20175071b093" providerId="LiveId" clId="{7D480A64-3CA6-461C-A4F5-E24FDE087D6A}" dt="2024-05-31T17:07:08.661" v="2251" actId="20577"/>
          <ac:spMkLst>
            <pc:docMk/>
            <pc:sldMk cId="1394944144" sldId="522"/>
            <ac:spMk id="11" creationId="{4EA3AF83-764B-039D-C859-1BE11D611A4B}"/>
          </ac:spMkLst>
        </pc:spChg>
        <pc:spChg chg="mod">
          <ac:chgData name="Ting Liu" userId="5a0c20175071b093" providerId="LiveId" clId="{7D480A64-3CA6-461C-A4F5-E24FDE087D6A}" dt="2024-05-31T17:11:32.445" v="2676" actId="20577"/>
          <ac:spMkLst>
            <pc:docMk/>
            <pc:sldMk cId="1394944144" sldId="522"/>
            <ac:spMk id="12" creationId="{3F215404-4718-ADDD-8685-46D79F6080F2}"/>
          </ac:spMkLst>
        </pc:spChg>
        <pc:graphicFrameChg chg="add mod modGraphic">
          <ac:chgData name="Ting Liu" userId="5a0c20175071b093" providerId="LiveId" clId="{7D480A64-3CA6-461C-A4F5-E24FDE087D6A}" dt="2024-05-31T17:07:38.455" v="2256" actId="1076"/>
          <ac:graphicFrameMkLst>
            <pc:docMk/>
            <pc:sldMk cId="1394944144" sldId="522"/>
            <ac:graphicFrameMk id="4" creationId="{8F491C1A-B035-66AB-CE84-DC9ABF87BD8E}"/>
          </ac:graphicFrameMkLst>
        </pc:graphicFrameChg>
        <pc:graphicFrameChg chg="del">
          <ac:chgData name="Ting Liu" userId="5a0c20175071b093" providerId="LiveId" clId="{7D480A64-3CA6-461C-A4F5-E24FDE087D6A}" dt="2024-05-31T17:07:22.347" v="2252" actId="478"/>
          <ac:graphicFrameMkLst>
            <pc:docMk/>
            <pc:sldMk cId="1394944144" sldId="522"/>
            <ac:graphicFrameMk id="6" creationId="{902D7D6B-F546-787F-6AB1-E73DD925A206}"/>
          </ac:graphicFrameMkLst>
        </pc:graphicFrameChg>
        <pc:graphicFrameChg chg="del">
          <ac:chgData name="Ting Liu" userId="5a0c20175071b093" providerId="LiveId" clId="{7D480A64-3CA6-461C-A4F5-E24FDE087D6A}" dt="2024-05-31T17:07:56.315" v="2257" actId="478"/>
          <ac:graphicFrameMkLst>
            <pc:docMk/>
            <pc:sldMk cId="1394944144" sldId="522"/>
            <ac:graphicFrameMk id="7" creationId="{3A160AD2-01A9-C31B-BC4E-D88AE930B582}"/>
          </ac:graphicFrameMkLst>
        </pc:graphicFrameChg>
        <pc:graphicFrameChg chg="add mod modGraphic">
          <ac:chgData name="Ting Liu" userId="5a0c20175071b093" providerId="LiveId" clId="{7D480A64-3CA6-461C-A4F5-E24FDE087D6A}" dt="2024-05-31T17:08:10.642" v="2262" actId="14100"/>
          <ac:graphicFrameMkLst>
            <pc:docMk/>
            <pc:sldMk cId="1394944144" sldId="522"/>
            <ac:graphicFrameMk id="8" creationId="{163974D4-908F-0382-2E14-A0E224447DB1}"/>
          </ac:graphicFrameMkLst>
        </pc:graphicFrameChg>
        <pc:picChg chg="add mod">
          <ac:chgData name="Ting Liu" userId="5a0c20175071b093" providerId="LiveId" clId="{7D480A64-3CA6-461C-A4F5-E24FDE087D6A}" dt="2024-05-31T17:07:04.677" v="2250" actId="1076"/>
          <ac:picMkLst>
            <pc:docMk/>
            <pc:sldMk cId="1394944144" sldId="522"/>
            <ac:picMk id="2" creationId="{F5A32622-84F6-5F26-A36D-A973E7F2E149}"/>
          </ac:picMkLst>
        </pc:picChg>
        <pc:picChg chg="mod">
          <ac:chgData name="Ting Liu" userId="5a0c20175071b093" providerId="LiveId" clId="{7D480A64-3CA6-461C-A4F5-E24FDE087D6A}" dt="2024-05-31T17:06:44.640" v="2245" actId="1076"/>
          <ac:picMkLst>
            <pc:docMk/>
            <pc:sldMk cId="1394944144" sldId="522"/>
            <ac:picMk id="3" creationId="{D606D164-60FE-4CC6-DFCF-7370C57AF42F}"/>
          </ac:picMkLst>
        </pc:picChg>
        <pc:picChg chg="del">
          <ac:chgData name="Ting Liu" userId="5a0c20175071b093" providerId="LiveId" clId="{7D480A64-3CA6-461C-A4F5-E24FDE087D6A}" dt="2024-05-31T17:06:40.911" v="2244" actId="478"/>
          <ac:picMkLst>
            <pc:docMk/>
            <pc:sldMk cId="1394944144" sldId="522"/>
            <ac:picMk id="10" creationId="{66FBB77B-842B-4A51-9567-6ACA23FB7F76}"/>
          </ac:picMkLst>
        </pc:picChg>
      </pc:sldChg>
      <pc:sldChg chg="add del">
        <pc:chgData name="Ting Liu" userId="5a0c20175071b093" providerId="LiveId" clId="{7D480A64-3CA6-461C-A4F5-E24FDE087D6A}" dt="2024-05-31T17:11:53.553" v="2678"/>
        <pc:sldMkLst>
          <pc:docMk/>
          <pc:sldMk cId="189656235" sldId="523"/>
        </pc:sldMkLst>
      </pc:sldChg>
      <pc:sldChg chg="addSp delSp modSp add mod">
        <pc:chgData name="Ting Liu" userId="5a0c20175071b093" providerId="LiveId" clId="{7D480A64-3CA6-461C-A4F5-E24FDE087D6A}" dt="2024-05-31T17:47:33.196" v="4189" actId="20577"/>
        <pc:sldMkLst>
          <pc:docMk/>
          <pc:sldMk cId="291164469" sldId="523"/>
        </pc:sldMkLst>
        <pc:spChg chg="mod">
          <ac:chgData name="Ting Liu" userId="5a0c20175071b093" providerId="LiveId" clId="{7D480A64-3CA6-461C-A4F5-E24FDE087D6A}" dt="2024-05-31T17:12:00.823" v="2680" actId="20577"/>
          <ac:spMkLst>
            <pc:docMk/>
            <pc:sldMk cId="291164469" sldId="523"/>
            <ac:spMk id="5" creationId="{E8AC9DF1-CE62-4F2B-B24C-7D2740E37E2F}"/>
          </ac:spMkLst>
        </pc:spChg>
        <pc:spChg chg="mod">
          <ac:chgData name="Ting Liu" userId="5a0c20175071b093" providerId="LiveId" clId="{7D480A64-3CA6-461C-A4F5-E24FDE087D6A}" dt="2024-05-31T17:12:03.178" v="2681" actId="20577"/>
          <ac:spMkLst>
            <pc:docMk/>
            <pc:sldMk cId="291164469" sldId="523"/>
            <ac:spMk id="11" creationId="{4EA3AF83-764B-039D-C859-1BE11D611A4B}"/>
          </ac:spMkLst>
        </pc:spChg>
        <pc:spChg chg="mod">
          <ac:chgData name="Ting Liu" userId="5a0c20175071b093" providerId="LiveId" clId="{7D480A64-3CA6-461C-A4F5-E24FDE087D6A}" dt="2024-05-31T17:47:33.196" v="4189" actId="20577"/>
          <ac:spMkLst>
            <pc:docMk/>
            <pc:sldMk cId="291164469" sldId="523"/>
            <ac:spMk id="12" creationId="{3F215404-4718-ADDD-8685-46D79F6080F2}"/>
          </ac:spMkLst>
        </pc:spChg>
        <pc:graphicFrameChg chg="del">
          <ac:chgData name="Ting Liu" userId="5a0c20175071b093" providerId="LiveId" clId="{7D480A64-3CA6-461C-A4F5-E24FDE087D6A}" dt="2024-05-31T17:12:39.417" v="2686" actId="478"/>
          <ac:graphicFrameMkLst>
            <pc:docMk/>
            <pc:sldMk cId="291164469" sldId="523"/>
            <ac:graphicFrameMk id="4" creationId="{8F491C1A-B035-66AB-CE84-DC9ABF87BD8E}"/>
          </ac:graphicFrameMkLst>
        </pc:graphicFrameChg>
        <pc:graphicFrameChg chg="add mod">
          <ac:chgData name="Ting Liu" userId="5a0c20175071b093" providerId="LiveId" clId="{7D480A64-3CA6-461C-A4F5-E24FDE087D6A}" dt="2024-05-31T17:12:40.993" v="2687"/>
          <ac:graphicFrameMkLst>
            <pc:docMk/>
            <pc:sldMk cId="291164469" sldId="523"/>
            <ac:graphicFrameMk id="7" creationId="{A7CA6CBC-F6B6-1610-7859-6355B7263ED3}"/>
          </ac:graphicFrameMkLst>
        </pc:graphicFrameChg>
        <pc:graphicFrameChg chg="del">
          <ac:chgData name="Ting Liu" userId="5a0c20175071b093" providerId="LiveId" clId="{7D480A64-3CA6-461C-A4F5-E24FDE087D6A}" dt="2024-05-31T17:13:24.787" v="2692" actId="478"/>
          <ac:graphicFrameMkLst>
            <pc:docMk/>
            <pc:sldMk cId="291164469" sldId="523"/>
            <ac:graphicFrameMk id="8" creationId="{163974D4-908F-0382-2E14-A0E224447DB1}"/>
          </ac:graphicFrameMkLst>
        </pc:graphicFrameChg>
        <pc:graphicFrameChg chg="add mod modGraphic">
          <ac:chgData name="Ting Liu" userId="5a0c20175071b093" providerId="LiveId" clId="{7D480A64-3CA6-461C-A4F5-E24FDE087D6A}" dt="2024-05-31T17:13:07.958" v="2691" actId="1076"/>
          <ac:graphicFrameMkLst>
            <pc:docMk/>
            <pc:sldMk cId="291164469" sldId="523"/>
            <ac:graphicFrameMk id="9" creationId="{DFCD0250-A162-53FD-23FC-EE9D39351CFE}"/>
          </ac:graphicFrameMkLst>
        </pc:graphicFrameChg>
        <pc:graphicFrameChg chg="add mod modGraphic">
          <ac:chgData name="Ting Liu" userId="5a0c20175071b093" providerId="LiveId" clId="{7D480A64-3CA6-461C-A4F5-E24FDE087D6A}" dt="2024-05-31T17:14:19.983" v="2697" actId="14100"/>
          <ac:graphicFrameMkLst>
            <pc:docMk/>
            <pc:sldMk cId="291164469" sldId="523"/>
            <ac:graphicFrameMk id="10" creationId="{1AA7C533-C81B-09BF-79F3-C1466988CD25}"/>
          </ac:graphicFrameMkLst>
        </pc:graphicFrameChg>
        <pc:picChg chg="mod">
          <ac:chgData name="Ting Liu" userId="5a0c20175071b093" providerId="LiveId" clId="{7D480A64-3CA6-461C-A4F5-E24FDE087D6A}" dt="2024-05-31T17:12:09.883" v="2683" actId="1076"/>
          <ac:picMkLst>
            <pc:docMk/>
            <pc:sldMk cId="291164469" sldId="523"/>
            <ac:picMk id="2" creationId="{F5A32622-84F6-5F26-A36D-A973E7F2E149}"/>
          </ac:picMkLst>
        </pc:picChg>
        <pc:picChg chg="del">
          <ac:chgData name="Ting Liu" userId="5a0c20175071b093" providerId="LiveId" clId="{7D480A64-3CA6-461C-A4F5-E24FDE087D6A}" dt="2024-05-31T17:12:06.246" v="2682" actId="478"/>
          <ac:picMkLst>
            <pc:docMk/>
            <pc:sldMk cId="291164469" sldId="523"/>
            <ac:picMk id="3" creationId="{D606D164-60FE-4CC6-DFCF-7370C57AF42F}"/>
          </ac:picMkLst>
        </pc:picChg>
        <pc:picChg chg="add mod">
          <ac:chgData name="Ting Liu" userId="5a0c20175071b093" providerId="LiveId" clId="{7D480A64-3CA6-461C-A4F5-E24FDE087D6A}" dt="2024-05-31T17:12:26.565" v="2685" actId="1076"/>
          <ac:picMkLst>
            <pc:docMk/>
            <pc:sldMk cId="291164469" sldId="523"/>
            <ac:picMk id="6" creationId="{6F703788-EC7B-F489-1A24-B0860F9AFD6D}"/>
          </ac:picMkLst>
        </pc:picChg>
      </pc:sldChg>
      <pc:sldChg chg="addSp delSp modSp add mod">
        <pc:chgData name="Ting Liu" userId="5a0c20175071b093" providerId="LiveId" clId="{7D480A64-3CA6-461C-A4F5-E24FDE087D6A}" dt="2024-05-31T17:20:40.400" v="3281"/>
        <pc:sldMkLst>
          <pc:docMk/>
          <pc:sldMk cId="1755174126" sldId="524"/>
        </pc:sldMkLst>
        <pc:spChg chg="mod">
          <ac:chgData name="Ting Liu" userId="5a0c20175071b093" providerId="LiveId" clId="{7D480A64-3CA6-461C-A4F5-E24FDE087D6A}" dt="2024-05-31T17:18:44.808" v="2979" actId="20577"/>
          <ac:spMkLst>
            <pc:docMk/>
            <pc:sldMk cId="1755174126" sldId="524"/>
            <ac:spMk id="11" creationId="{4EA3AF83-764B-039D-C859-1BE11D611A4B}"/>
          </ac:spMkLst>
        </pc:spChg>
        <pc:spChg chg="mod">
          <ac:chgData name="Ting Liu" userId="5a0c20175071b093" providerId="LiveId" clId="{7D480A64-3CA6-461C-A4F5-E24FDE087D6A}" dt="2024-05-31T17:20:40.400" v="3281"/>
          <ac:spMkLst>
            <pc:docMk/>
            <pc:sldMk cId="1755174126" sldId="524"/>
            <ac:spMk id="12" creationId="{3F215404-4718-ADDD-8685-46D79F6080F2}"/>
          </ac:spMkLst>
        </pc:spChg>
        <pc:graphicFrameChg chg="del">
          <ac:chgData name="Ting Liu" userId="5a0c20175071b093" providerId="LiveId" clId="{7D480A64-3CA6-461C-A4F5-E24FDE087D6A}" dt="2024-05-31T17:16:56.352" v="2962" actId="478"/>
          <ac:graphicFrameMkLst>
            <pc:docMk/>
            <pc:sldMk cId="1755174126" sldId="524"/>
            <ac:graphicFrameMk id="4" creationId="{8F491C1A-B035-66AB-CE84-DC9ABF87BD8E}"/>
          </ac:graphicFrameMkLst>
        </pc:graphicFrameChg>
        <pc:graphicFrameChg chg="add mod modGraphic">
          <ac:chgData name="Ting Liu" userId="5a0c20175071b093" providerId="LiveId" clId="{7D480A64-3CA6-461C-A4F5-E24FDE087D6A}" dt="2024-05-31T17:17:17.631" v="2966" actId="1076"/>
          <ac:graphicFrameMkLst>
            <pc:docMk/>
            <pc:sldMk cId="1755174126" sldId="524"/>
            <ac:graphicFrameMk id="6" creationId="{DBC9E74F-9FCD-A063-96C9-46DE5A4D7ACA}"/>
          </ac:graphicFrameMkLst>
        </pc:graphicFrameChg>
        <pc:graphicFrameChg chg="del">
          <ac:chgData name="Ting Liu" userId="5a0c20175071b093" providerId="LiveId" clId="{7D480A64-3CA6-461C-A4F5-E24FDE087D6A}" dt="2024-05-31T17:18:21.378" v="2973" actId="478"/>
          <ac:graphicFrameMkLst>
            <pc:docMk/>
            <pc:sldMk cId="1755174126" sldId="524"/>
            <ac:graphicFrameMk id="8" creationId="{163974D4-908F-0382-2E14-A0E224447DB1}"/>
          </ac:graphicFrameMkLst>
        </pc:graphicFrameChg>
        <pc:graphicFrameChg chg="add mod modGraphic">
          <ac:chgData name="Ting Liu" userId="5a0c20175071b093" providerId="LiveId" clId="{7D480A64-3CA6-461C-A4F5-E24FDE087D6A}" dt="2024-05-31T17:18:38.836" v="2978" actId="1076"/>
          <ac:graphicFrameMkLst>
            <pc:docMk/>
            <pc:sldMk cId="1755174126" sldId="524"/>
            <ac:graphicFrameMk id="9" creationId="{12571305-A723-516F-6834-C9C170797EA9}"/>
          </ac:graphicFrameMkLst>
        </pc:graphicFrameChg>
        <pc:picChg chg="del">
          <ac:chgData name="Ting Liu" userId="5a0c20175071b093" providerId="LiveId" clId="{7D480A64-3CA6-461C-A4F5-E24FDE087D6A}" dt="2024-05-31T17:17:28.042" v="2968" actId="478"/>
          <ac:picMkLst>
            <pc:docMk/>
            <pc:sldMk cId="1755174126" sldId="524"/>
            <ac:picMk id="2" creationId="{F5A32622-84F6-5F26-A36D-A973E7F2E149}"/>
          </ac:picMkLst>
        </pc:picChg>
        <pc:picChg chg="add mod">
          <ac:chgData name="Ting Liu" userId="5a0c20175071b093" providerId="LiveId" clId="{7D480A64-3CA6-461C-A4F5-E24FDE087D6A}" dt="2024-05-31T17:17:40.583" v="2972" actId="1076"/>
          <ac:picMkLst>
            <pc:docMk/>
            <pc:sldMk cId="1755174126" sldId="524"/>
            <ac:picMk id="7" creationId="{7E7E4CB1-305F-917A-5B24-6B696A354AC1}"/>
          </ac:picMkLst>
        </pc:picChg>
      </pc:sldChg>
      <pc:sldChg chg="addSp delSp modSp add mod">
        <pc:chgData name="Ting Liu" userId="5a0c20175071b093" providerId="LiveId" clId="{7D480A64-3CA6-461C-A4F5-E24FDE087D6A}" dt="2024-05-31T17:47:28.486" v="4187" actId="20577"/>
        <pc:sldMkLst>
          <pc:docMk/>
          <pc:sldMk cId="605096196" sldId="525"/>
        </pc:sldMkLst>
        <pc:spChg chg="add del mod">
          <ac:chgData name="Ting Liu" userId="5a0c20175071b093" providerId="LiveId" clId="{7D480A64-3CA6-461C-A4F5-E24FDE087D6A}" dt="2024-05-31T17:24:00.127" v="3325" actId="478"/>
          <ac:spMkLst>
            <pc:docMk/>
            <pc:sldMk cId="605096196" sldId="525"/>
            <ac:spMk id="2" creationId="{776309F3-5594-5719-9E2C-FA53E6DF033B}"/>
          </ac:spMkLst>
        </pc:spChg>
        <pc:spChg chg="add del mod">
          <ac:chgData name="Ting Liu" userId="5a0c20175071b093" providerId="LiveId" clId="{7D480A64-3CA6-461C-A4F5-E24FDE087D6A}" dt="2024-05-31T17:23:58.191" v="3324" actId="478"/>
          <ac:spMkLst>
            <pc:docMk/>
            <pc:sldMk cId="605096196" sldId="525"/>
            <ac:spMk id="3" creationId="{33DE64CC-9CB9-17C3-4F3B-A6F39D046123}"/>
          </ac:spMkLst>
        </pc:spChg>
        <pc:spChg chg="mod">
          <ac:chgData name="Ting Liu" userId="5a0c20175071b093" providerId="LiveId" clId="{7D480A64-3CA6-461C-A4F5-E24FDE087D6A}" dt="2024-05-31T17:23:47.974" v="3323" actId="20577"/>
          <ac:spMkLst>
            <pc:docMk/>
            <pc:sldMk cId="605096196" sldId="525"/>
            <ac:spMk id="5" creationId="{E8AC9DF1-CE62-4F2B-B24C-7D2740E37E2F}"/>
          </ac:spMkLst>
        </pc:spChg>
        <pc:spChg chg="add del mod">
          <ac:chgData name="Ting Liu" userId="5a0c20175071b093" providerId="LiveId" clId="{7D480A64-3CA6-461C-A4F5-E24FDE087D6A}" dt="2024-05-31T17:24:01.159" v="3326" actId="478"/>
          <ac:spMkLst>
            <pc:docMk/>
            <pc:sldMk cId="605096196" sldId="525"/>
            <ac:spMk id="6" creationId="{019C724A-18F8-2398-4F06-C35EA0429F8D}"/>
          </ac:spMkLst>
        </pc:spChg>
        <pc:spChg chg="add mod">
          <ac:chgData name="Ting Liu" userId="5a0c20175071b093" providerId="LiveId" clId="{7D480A64-3CA6-461C-A4F5-E24FDE087D6A}" dt="2024-05-31T17:47:28.486" v="4187" actId="20577"/>
          <ac:spMkLst>
            <pc:docMk/>
            <pc:sldMk cId="605096196" sldId="525"/>
            <ac:spMk id="8" creationId="{9F6C3D72-6BB6-E004-DD44-6896995778BD}"/>
          </ac:spMkLst>
        </pc:spChg>
        <pc:spChg chg="add mod">
          <ac:chgData name="Ting Liu" userId="5a0c20175071b093" providerId="LiveId" clId="{7D480A64-3CA6-461C-A4F5-E24FDE087D6A}" dt="2024-05-31T17:25:00.233" v="3351"/>
          <ac:spMkLst>
            <pc:docMk/>
            <pc:sldMk cId="605096196" sldId="525"/>
            <ac:spMk id="9" creationId="{47D7842F-1E21-8B30-E716-1B4BD9574144}"/>
          </ac:spMkLst>
        </pc:spChg>
        <pc:spChg chg="add mod">
          <ac:chgData name="Ting Liu" userId="5a0c20175071b093" providerId="LiveId" clId="{7D480A64-3CA6-461C-A4F5-E24FDE087D6A}" dt="2024-05-31T17:25:05.186" v="3357"/>
          <ac:spMkLst>
            <pc:docMk/>
            <pc:sldMk cId="605096196" sldId="525"/>
            <ac:spMk id="10" creationId="{726999C2-C928-D376-DD3E-7100F10E2C2A}"/>
          </ac:spMkLst>
        </pc:spChg>
        <pc:graphicFrameChg chg="add mod modGraphic">
          <ac:chgData name="Ting Liu" userId="5a0c20175071b093" providerId="LiveId" clId="{7D480A64-3CA6-461C-A4F5-E24FDE087D6A}" dt="2024-05-31T17:23:45.633" v="3316" actId="1076"/>
          <ac:graphicFrameMkLst>
            <pc:docMk/>
            <pc:sldMk cId="605096196" sldId="525"/>
            <ac:graphicFrameMk id="7" creationId="{85A5195C-D5D4-0791-9C7A-C5E5CA1068A1}"/>
          </ac:graphicFrameMkLst>
        </pc:graphicFrameChg>
        <pc:picChg chg="del">
          <ac:chgData name="Ting Liu" userId="5a0c20175071b093" providerId="LiveId" clId="{7D480A64-3CA6-461C-A4F5-E24FDE087D6A}" dt="2024-05-31T17:21:38.187" v="3294" actId="478"/>
          <ac:picMkLst>
            <pc:docMk/>
            <pc:sldMk cId="605096196" sldId="525"/>
            <ac:picMk id="4" creationId="{39C65372-BE14-EBE3-7997-CD7C9795E7BE}"/>
          </ac:picMkLst>
        </pc:picChg>
      </pc:sldChg>
      <pc:sldChg chg="add del">
        <pc:chgData name="Ting Liu" userId="5a0c20175071b093" providerId="LiveId" clId="{7D480A64-3CA6-461C-A4F5-E24FDE087D6A}" dt="2024-05-31T17:22:53.032" v="3302"/>
        <pc:sldMkLst>
          <pc:docMk/>
          <pc:sldMk cId="198682630" sldId="526"/>
        </pc:sldMkLst>
      </pc:sldChg>
      <pc:sldChg chg="addSp delSp modSp add mod">
        <pc:chgData name="Ting Liu" userId="5a0c20175071b093" providerId="LiveId" clId="{7D480A64-3CA6-461C-A4F5-E24FDE087D6A}" dt="2024-05-31T18:18:00.638" v="5345" actId="20577"/>
        <pc:sldMkLst>
          <pc:docMk/>
          <pc:sldMk cId="2449789934" sldId="526"/>
        </pc:sldMkLst>
        <pc:spChg chg="add mod">
          <ac:chgData name="Ting Liu" userId="5a0c20175071b093" providerId="LiveId" clId="{7D480A64-3CA6-461C-A4F5-E24FDE087D6A}" dt="2024-05-31T18:18:00.638" v="5345" actId="20577"/>
          <ac:spMkLst>
            <pc:docMk/>
            <pc:sldMk cId="2449789934" sldId="526"/>
            <ac:spMk id="2" creationId="{7FF66623-1601-7746-CFA9-EBF366AE809C}"/>
          </ac:spMkLst>
        </pc:spChg>
        <pc:spChg chg="add del mod">
          <ac:chgData name="Ting Liu" userId="5a0c20175071b093" providerId="LiveId" clId="{7D480A64-3CA6-461C-A4F5-E24FDE087D6A}" dt="2024-05-31T17:51:50.059" v="4709" actId="478"/>
          <ac:spMkLst>
            <pc:docMk/>
            <pc:sldMk cId="2449789934" sldId="526"/>
            <ac:spMk id="3" creationId="{22A5A542-D461-399D-B8CF-29EC0F81F801}"/>
          </ac:spMkLst>
        </pc:spChg>
        <pc:spChg chg="mod">
          <ac:chgData name="Ting Liu" userId="5a0c20175071b093" providerId="LiveId" clId="{7D480A64-3CA6-461C-A4F5-E24FDE087D6A}" dt="2024-05-31T18:16:38.008" v="5254" actId="1076"/>
          <ac:spMkLst>
            <pc:docMk/>
            <pc:sldMk cId="2449789934" sldId="526"/>
            <ac:spMk id="5" creationId="{E8AC9DF1-CE62-4F2B-B24C-7D2740E37E2F}"/>
          </ac:spMkLst>
        </pc:spChg>
        <pc:picChg chg="del">
          <ac:chgData name="Ting Liu" userId="5a0c20175071b093" providerId="LiveId" clId="{7D480A64-3CA6-461C-A4F5-E24FDE087D6A}" dt="2024-05-31T17:29:23.680" v="3462" actId="478"/>
          <ac:picMkLst>
            <pc:docMk/>
            <pc:sldMk cId="2449789934" sldId="526"/>
            <ac:picMk id="4" creationId="{39C65372-BE14-EBE3-7997-CD7C9795E7BE}"/>
          </ac:picMkLst>
        </pc:picChg>
      </pc:sldChg>
    </pc:docChg>
  </pc:docChgLst>
  <pc:docChgLst>
    <pc:chgData name="Ting Liu" userId="5a0c20175071b093" providerId="LiveId" clId="{44413D00-66B1-484D-B1F0-58935200AF95}"/>
    <pc:docChg chg="undo custSel addSld delSld modSld">
      <pc:chgData name="Ting Liu" userId="5a0c20175071b093" providerId="LiveId" clId="{44413D00-66B1-484D-B1F0-58935200AF95}" dt="2024-06-10T16:18:09.818" v="2853" actId="6549"/>
      <pc:docMkLst>
        <pc:docMk/>
      </pc:docMkLst>
      <pc:sldChg chg="modSp mod">
        <pc:chgData name="Ting Liu" userId="5a0c20175071b093" providerId="LiveId" clId="{44413D00-66B1-484D-B1F0-58935200AF95}" dt="2024-06-05T05:44:21.159" v="87" actId="207"/>
        <pc:sldMkLst>
          <pc:docMk/>
          <pc:sldMk cId="1295803233" sldId="506"/>
        </pc:sldMkLst>
        <pc:graphicFrameChg chg="modGraphic">
          <ac:chgData name="Ting Liu" userId="5a0c20175071b093" providerId="LiveId" clId="{44413D00-66B1-484D-B1F0-58935200AF95}" dt="2024-06-05T05:44:21.159" v="87" actId="207"/>
          <ac:graphicFrameMkLst>
            <pc:docMk/>
            <pc:sldMk cId="1295803233" sldId="506"/>
            <ac:graphicFrameMk id="2" creationId="{94846335-D219-0087-7A68-1473D0A51FDF}"/>
          </ac:graphicFrameMkLst>
        </pc:graphicFrameChg>
      </pc:sldChg>
      <pc:sldChg chg="addSp delSp modSp add mod">
        <pc:chgData name="Ting Liu" userId="5a0c20175071b093" providerId="LiveId" clId="{44413D00-66B1-484D-B1F0-58935200AF95}" dt="2024-06-07T16:06:23.353" v="164" actId="1076"/>
        <pc:sldMkLst>
          <pc:docMk/>
          <pc:sldMk cId="636136423" sldId="507"/>
        </pc:sldMkLst>
        <pc:spChg chg="mod">
          <ac:chgData name="Ting Liu" userId="5a0c20175071b093" providerId="LiveId" clId="{44413D00-66B1-484D-B1F0-58935200AF95}" dt="2024-06-07T16:04:58.196" v="101" actId="20577"/>
          <ac:spMkLst>
            <pc:docMk/>
            <pc:sldMk cId="636136423" sldId="507"/>
            <ac:spMk id="5" creationId="{E8AC9DF1-CE62-4F2B-B24C-7D2740E37E2F}"/>
          </ac:spMkLst>
        </pc:spChg>
        <pc:picChg chg="add mod">
          <ac:chgData name="Ting Liu" userId="5a0c20175071b093" providerId="LiveId" clId="{44413D00-66B1-484D-B1F0-58935200AF95}" dt="2024-06-07T16:06:23.353" v="164" actId="1076"/>
          <ac:picMkLst>
            <pc:docMk/>
            <pc:sldMk cId="636136423" sldId="507"/>
            <ac:picMk id="3" creationId="{341D0515-193D-B9D4-F7D3-D2BAFC6A301C}"/>
          </ac:picMkLst>
        </pc:picChg>
        <pc:picChg chg="del">
          <ac:chgData name="Ting Liu" userId="5a0c20175071b093" providerId="LiveId" clId="{44413D00-66B1-484D-B1F0-58935200AF95}" dt="2024-06-07T16:04:55.270" v="100" actId="478"/>
          <ac:picMkLst>
            <pc:docMk/>
            <pc:sldMk cId="636136423" sldId="507"/>
            <ac:picMk id="4" creationId="{A054F5E0-F132-77E8-03B6-436EACA5CF0D}"/>
          </ac:picMkLst>
        </pc:picChg>
      </pc:sldChg>
      <pc:sldChg chg="modSp mod">
        <pc:chgData name="Ting Liu" userId="5a0c20175071b093" providerId="LiveId" clId="{44413D00-66B1-484D-B1F0-58935200AF95}" dt="2024-06-04T01:50:08.955" v="81" actId="20577"/>
        <pc:sldMkLst>
          <pc:docMk/>
          <pc:sldMk cId="3132879994" sldId="527"/>
        </pc:sldMkLst>
        <pc:graphicFrameChg chg="modGraphic">
          <ac:chgData name="Ting Liu" userId="5a0c20175071b093" providerId="LiveId" clId="{44413D00-66B1-484D-B1F0-58935200AF95}" dt="2024-06-04T01:50:08.955" v="81" actId="20577"/>
          <ac:graphicFrameMkLst>
            <pc:docMk/>
            <pc:sldMk cId="3132879994" sldId="527"/>
            <ac:graphicFrameMk id="2" creationId="{94846335-D219-0087-7A68-1473D0A51FDF}"/>
          </ac:graphicFrameMkLst>
        </pc:graphicFrameChg>
      </pc:sldChg>
      <pc:sldChg chg="add">
        <pc:chgData name="Ting Liu" userId="5a0c20175071b093" providerId="LiveId" clId="{44413D00-66B1-484D-B1F0-58935200AF95}" dt="2024-06-04T01:55:51.848" v="82"/>
        <pc:sldMkLst>
          <pc:docMk/>
          <pc:sldMk cId="1199778601" sldId="528"/>
        </pc:sldMkLst>
      </pc:sldChg>
      <pc:sldChg chg="modSp add mod">
        <pc:chgData name="Ting Liu" userId="5a0c20175071b093" providerId="LiveId" clId="{44413D00-66B1-484D-B1F0-58935200AF95}" dt="2024-06-07T16:06:05.698" v="159" actId="20577"/>
        <pc:sldMkLst>
          <pc:docMk/>
          <pc:sldMk cId="3448727108" sldId="529"/>
        </pc:sldMkLst>
        <pc:graphicFrameChg chg="modGraphic">
          <ac:chgData name="Ting Liu" userId="5a0c20175071b093" providerId="LiveId" clId="{44413D00-66B1-484D-B1F0-58935200AF95}" dt="2024-06-07T16:06:05.698" v="159" actId="20577"/>
          <ac:graphicFrameMkLst>
            <pc:docMk/>
            <pc:sldMk cId="3448727108" sldId="529"/>
            <ac:graphicFrameMk id="3" creationId="{FDD1D75E-0C6E-1DB3-A6DB-96CB2B44ECB7}"/>
          </ac:graphicFrameMkLst>
        </pc:graphicFrameChg>
      </pc:sldChg>
      <pc:sldChg chg="add del">
        <pc:chgData name="Ting Liu" userId="5a0c20175071b093" providerId="LiveId" clId="{44413D00-66B1-484D-B1F0-58935200AF95}" dt="2024-06-07T16:04:44.377" v="98" actId="47"/>
        <pc:sldMkLst>
          <pc:docMk/>
          <pc:sldMk cId="4115541956" sldId="530"/>
        </pc:sldMkLst>
      </pc:sldChg>
      <pc:sldChg chg="addSp delSp modSp mod">
        <pc:chgData name="Ting Liu" userId="5a0c20175071b093" providerId="LiveId" clId="{44413D00-66B1-484D-B1F0-58935200AF95}" dt="2024-06-10T04:20:35.293" v="1085" actId="20577"/>
        <pc:sldMkLst>
          <pc:docMk/>
          <pc:sldMk cId="623990200" sldId="535"/>
        </pc:sldMkLst>
        <pc:spChg chg="mod">
          <ac:chgData name="Ting Liu" userId="5a0c20175071b093" providerId="LiveId" clId="{44413D00-66B1-484D-B1F0-58935200AF95}" dt="2024-06-10T04:20:35.293" v="1085" actId="20577"/>
          <ac:spMkLst>
            <pc:docMk/>
            <pc:sldMk cId="623990200" sldId="535"/>
            <ac:spMk id="5" creationId="{E8AC9DF1-CE62-4F2B-B24C-7D2740E37E2F}"/>
          </ac:spMkLst>
        </pc:spChg>
        <pc:spChg chg="add mod">
          <ac:chgData name="Ting Liu" userId="5a0c20175071b093" providerId="LiveId" clId="{44413D00-66B1-484D-B1F0-58935200AF95}" dt="2024-06-10T03:56:24.144" v="1063" actId="20577"/>
          <ac:spMkLst>
            <pc:docMk/>
            <pc:sldMk cId="623990200" sldId="535"/>
            <ac:spMk id="7" creationId="{F8E0C715-B1E6-254A-75E2-4A01091FFF6E}"/>
          </ac:spMkLst>
        </pc:spChg>
        <pc:spChg chg="add mod">
          <ac:chgData name="Ting Liu" userId="5a0c20175071b093" providerId="LiveId" clId="{44413D00-66B1-484D-B1F0-58935200AF95}" dt="2024-06-10T03:54:24.188" v="1038" actId="1076"/>
          <ac:spMkLst>
            <pc:docMk/>
            <pc:sldMk cId="623990200" sldId="535"/>
            <ac:spMk id="8" creationId="{B6BB7329-7CAC-822A-18FB-3AE327EE29C4}"/>
          </ac:spMkLst>
        </pc:spChg>
        <pc:picChg chg="add del mod modCrop">
          <ac:chgData name="Ting Liu" userId="5a0c20175071b093" providerId="LiveId" clId="{44413D00-66B1-484D-B1F0-58935200AF95}" dt="2024-06-10T03:36:44.944" v="239" actId="478"/>
          <ac:picMkLst>
            <pc:docMk/>
            <pc:sldMk cId="623990200" sldId="535"/>
            <ac:picMk id="3" creationId="{86A340DC-D5D6-E9A6-C554-45E6A5A50A54}"/>
          </ac:picMkLst>
        </pc:picChg>
        <pc:picChg chg="add del mod modCrop">
          <ac:chgData name="Ting Liu" userId="5a0c20175071b093" providerId="LiveId" clId="{44413D00-66B1-484D-B1F0-58935200AF95}" dt="2024-06-10T03:50:43.608" v="990" actId="478"/>
          <ac:picMkLst>
            <pc:docMk/>
            <pc:sldMk cId="623990200" sldId="535"/>
            <ac:picMk id="6" creationId="{D708BF24-571D-6431-CBBC-927056BFB52D}"/>
          </ac:picMkLst>
        </pc:picChg>
        <pc:picChg chg="add mod modCrop">
          <ac:chgData name="Ting Liu" userId="5a0c20175071b093" providerId="LiveId" clId="{44413D00-66B1-484D-B1F0-58935200AF95}" dt="2024-06-10T03:53:33.876" v="1011" actId="1076"/>
          <ac:picMkLst>
            <pc:docMk/>
            <pc:sldMk cId="623990200" sldId="535"/>
            <ac:picMk id="10" creationId="{50F5A532-375F-0FC0-B895-160F87125749}"/>
          </ac:picMkLst>
        </pc:picChg>
        <pc:picChg chg="add mod modCrop">
          <ac:chgData name="Ting Liu" userId="5a0c20175071b093" providerId="LiveId" clId="{44413D00-66B1-484D-B1F0-58935200AF95}" dt="2024-06-10T03:53:36.824" v="1012" actId="14100"/>
          <ac:picMkLst>
            <pc:docMk/>
            <pc:sldMk cId="623990200" sldId="535"/>
            <ac:picMk id="12" creationId="{890FB270-551C-67C7-DFA1-8FCD284AEC6A}"/>
          </ac:picMkLst>
        </pc:picChg>
      </pc:sldChg>
      <pc:sldChg chg="addSp delSp modSp add mod">
        <pc:chgData name="Ting Liu" userId="5a0c20175071b093" providerId="LiveId" clId="{44413D00-66B1-484D-B1F0-58935200AF95}" dt="2024-06-10T04:31:45.618" v="1203" actId="1076"/>
        <pc:sldMkLst>
          <pc:docMk/>
          <pc:sldMk cId="2171423828" sldId="536"/>
        </pc:sldMkLst>
        <pc:spChg chg="mod">
          <ac:chgData name="Ting Liu" userId="5a0c20175071b093" providerId="LiveId" clId="{44413D00-66B1-484D-B1F0-58935200AF95}" dt="2024-06-10T04:20:57.062" v="1094" actId="20577"/>
          <ac:spMkLst>
            <pc:docMk/>
            <pc:sldMk cId="2171423828" sldId="536"/>
            <ac:spMk id="5" creationId="{E8AC9DF1-CE62-4F2B-B24C-7D2740E37E2F}"/>
          </ac:spMkLst>
        </pc:spChg>
        <pc:spChg chg="mod">
          <ac:chgData name="Ting Liu" userId="5a0c20175071b093" providerId="LiveId" clId="{44413D00-66B1-484D-B1F0-58935200AF95}" dt="2024-06-10T04:28:28.640" v="1184" actId="207"/>
          <ac:spMkLst>
            <pc:docMk/>
            <pc:sldMk cId="2171423828" sldId="536"/>
            <ac:spMk id="7" creationId="{F8E0C715-B1E6-254A-75E2-4A01091FFF6E}"/>
          </ac:spMkLst>
        </pc:spChg>
        <pc:picChg chg="add mod modCrop">
          <ac:chgData name="Ting Liu" userId="5a0c20175071b093" providerId="LiveId" clId="{44413D00-66B1-484D-B1F0-58935200AF95}" dt="2024-06-10T04:29:04.467" v="1195" actId="1076"/>
          <ac:picMkLst>
            <pc:docMk/>
            <pc:sldMk cId="2171423828" sldId="536"/>
            <ac:picMk id="3" creationId="{007B3F41-485E-C5F9-D992-60C1BDA6680A}"/>
          </ac:picMkLst>
        </pc:picChg>
        <pc:picChg chg="add mod modCrop">
          <ac:chgData name="Ting Liu" userId="5a0c20175071b093" providerId="LiveId" clId="{44413D00-66B1-484D-B1F0-58935200AF95}" dt="2024-06-10T04:31:45.618" v="1203" actId="1076"/>
          <ac:picMkLst>
            <pc:docMk/>
            <pc:sldMk cId="2171423828" sldId="536"/>
            <ac:picMk id="6" creationId="{F4ABD3DB-474A-5088-A4F5-A069FC89C71C}"/>
          </ac:picMkLst>
        </pc:picChg>
        <pc:picChg chg="del">
          <ac:chgData name="Ting Liu" userId="5a0c20175071b093" providerId="LiveId" clId="{44413D00-66B1-484D-B1F0-58935200AF95}" dt="2024-06-10T04:28:38.740" v="1185" actId="478"/>
          <ac:picMkLst>
            <pc:docMk/>
            <pc:sldMk cId="2171423828" sldId="536"/>
            <ac:picMk id="10" creationId="{50F5A532-375F-0FC0-B895-160F87125749}"/>
          </ac:picMkLst>
        </pc:picChg>
        <pc:picChg chg="del">
          <ac:chgData name="Ting Liu" userId="5a0c20175071b093" providerId="LiveId" clId="{44413D00-66B1-484D-B1F0-58935200AF95}" dt="2024-06-10T04:31:31.168" v="1196" actId="478"/>
          <ac:picMkLst>
            <pc:docMk/>
            <pc:sldMk cId="2171423828" sldId="536"/>
            <ac:picMk id="12" creationId="{890FB270-551C-67C7-DFA1-8FCD284AEC6A}"/>
          </ac:picMkLst>
        </pc:picChg>
      </pc:sldChg>
      <pc:sldChg chg="addSp delSp modSp add mod">
        <pc:chgData name="Ting Liu" userId="5a0c20175071b093" providerId="LiveId" clId="{44413D00-66B1-484D-B1F0-58935200AF95}" dt="2024-06-10T15:55:48.270" v="1387" actId="1076"/>
        <pc:sldMkLst>
          <pc:docMk/>
          <pc:sldMk cId="3378082795" sldId="537"/>
        </pc:sldMkLst>
        <pc:spChg chg="mod">
          <ac:chgData name="Ting Liu" userId="5a0c20175071b093" providerId="LiveId" clId="{44413D00-66B1-484D-B1F0-58935200AF95}" dt="2024-06-10T04:34:41.312" v="1217" actId="207"/>
          <ac:spMkLst>
            <pc:docMk/>
            <pc:sldMk cId="3378082795" sldId="537"/>
            <ac:spMk id="5" creationId="{E8AC9DF1-CE62-4F2B-B24C-7D2740E37E2F}"/>
          </ac:spMkLst>
        </pc:spChg>
        <pc:spChg chg="mod">
          <ac:chgData name="Ting Liu" userId="5a0c20175071b093" providerId="LiveId" clId="{44413D00-66B1-484D-B1F0-58935200AF95}" dt="2024-06-10T04:36:43.899" v="1338" actId="20577"/>
          <ac:spMkLst>
            <pc:docMk/>
            <pc:sldMk cId="3378082795" sldId="537"/>
            <ac:spMk id="7" creationId="{F8E0C715-B1E6-254A-75E2-4A01091FFF6E}"/>
          </ac:spMkLst>
        </pc:spChg>
        <pc:spChg chg="mod">
          <ac:chgData name="Ting Liu" userId="5a0c20175071b093" providerId="LiveId" clId="{44413D00-66B1-484D-B1F0-58935200AF95}" dt="2024-06-10T15:47:09.477" v="1349" actId="1076"/>
          <ac:spMkLst>
            <pc:docMk/>
            <pc:sldMk cId="3378082795" sldId="537"/>
            <ac:spMk id="8" creationId="{B6BB7329-7CAC-822A-18FB-3AE327EE29C4}"/>
          </ac:spMkLst>
        </pc:spChg>
        <pc:picChg chg="add del mod modCrop">
          <ac:chgData name="Ting Liu" userId="5a0c20175071b093" providerId="LiveId" clId="{44413D00-66B1-484D-B1F0-58935200AF95}" dt="2024-06-10T15:51:47.201" v="1351" actId="478"/>
          <ac:picMkLst>
            <pc:docMk/>
            <pc:sldMk cId="3378082795" sldId="537"/>
            <ac:picMk id="3" creationId="{F3CEA68E-AEE9-7178-61BF-255030499BC5}"/>
          </ac:picMkLst>
        </pc:picChg>
        <pc:picChg chg="add del mod modCrop">
          <ac:chgData name="Ting Liu" userId="5a0c20175071b093" providerId="LiveId" clId="{44413D00-66B1-484D-B1F0-58935200AF95}" dt="2024-06-10T15:52:36.903" v="1365" actId="478"/>
          <ac:picMkLst>
            <pc:docMk/>
            <pc:sldMk cId="3378082795" sldId="537"/>
            <ac:picMk id="6" creationId="{4FBA06FE-0A74-77F4-B059-BD6288DBA09A}"/>
          </ac:picMkLst>
        </pc:picChg>
        <pc:picChg chg="del">
          <ac:chgData name="Ting Liu" userId="5a0c20175071b093" providerId="LiveId" clId="{44413D00-66B1-484D-B1F0-58935200AF95}" dt="2024-06-10T15:46:43.312" v="1339" actId="478"/>
          <ac:picMkLst>
            <pc:docMk/>
            <pc:sldMk cId="3378082795" sldId="537"/>
            <ac:picMk id="10" creationId="{50F5A532-375F-0FC0-B895-160F87125749}"/>
          </ac:picMkLst>
        </pc:picChg>
        <pc:picChg chg="add mod modCrop">
          <ac:chgData name="Ting Liu" userId="5a0c20175071b093" providerId="LiveId" clId="{44413D00-66B1-484D-B1F0-58935200AF95}" dt="2024-06-10T15:53:29.499" v="1375" actId="14100"/>
          <ac:picMkLst>
            <pc:docMk/>
            <pc:sldMk cId="3378082795" sldId="537"/>
            <ac:picMk id="11" creationId="{254C87E2-6297-1863-E10A-419572C493EF}"/>
          </ac:picMkLst>
        </pc:picChg>
        <pc:picChg chg="del">
          <ac:chgData name="Ting Liu" userId="5a0c20175071b093" providerId="LiveId" clId="{44413D00-66B1-484D-B1F0-58935200AF95}" dt="2024-06-10T15:55:22.652" v="1376" actId="478"/>
          <ac:picMkLst>
            <pc:docMk/>
            <pc:sldMk cId="3378082795" sldId="537"/>
            <ac:picMk id="12" creationId="{890FB270-551C-67C7-DFA1-8FCD284AEC6A}"/>
          </ac:picMkLst>
        </pc:picChg>
        <pc:picChg chg="add mod modCrop">
          <ac:chgData name="Ting Liu" userId="5a0c20175071b093" providerId="LiveId" clId="{44413D00-66B1-484D-B1F0-58935200AF95}" dt="2024-06-10T15:55:48.270" v="1387" actId="1076"/>
          <ac:picMkLst>
            <pc:docMk/>
            <pc:sldMk cId="3378082795" sldId="537"/>
            <ac:picMk id="14" creationId="{38C958F5-99F5-4EA7-E568-42164F4C2106}"/>
          </ac:picMkLst>
        </pc:picChg>
      </pc:sldChg>
      <pc:sldChg chg="modSp add mod">
        <pc:chgData name="Ting Liu" userId="5a0c20175071b093" providerId="LiveId" clId="{44413D00-66B1-484D-B1F0-58935200AF95}" dt="2024-06-10T16:18:09.818" v="2853" actId="6549"/>
        <pc:sldMkLst>
          <pc:docMk/>
          <pc:sldMk cId="630295120" sldId="538"/>
        </pc:sldMkLst>
        <pc:spChg chg="mod">
          <ac:chgData name="Ting Liu" userId="5a0c20175071b093" providerId="LiveId" clId="{44413D00-66B1-484D-B1F0-58935200AF95}" dt="2024-06-10T16:18:09.818" v="2853" actId="6549"/>
          <ac:spMkLst>
            <pc:docMk/>
            <pc:sldMk cId="630295120" sldId="538"/>
            <ac:spMk id="2" creationId="{7FF66623-1601-7746-CFA9-EBF366AE809C}"/>
          </ac:spMkLst>
        </pc:spChg>
        <pc:spChg chg="mod">
          <ac:chgData name="Ting Liu" userId="5a0c20175071b093" providerId="LiveId" clId="{44413D00-66B1-484D-B1F0-58935200AF95}" dt="2024-06-10T15:57:50.959" v="1403" actId="20577"/>
          <ac:spMkLst>
            <pc:docMk/>
            <pc:sldMk cId="630295120" sldId="538"/>
            <ac:spMk id="5" creationId="{E8AC9DF1-CE62-4F2B-B24C-7D2740E37E2F}"/>
          </ac:spMkLst>
        </pc:spChg>
      </pc:sldChg>
    </pc:docChg>
  </pc:docChgLst>
  <pc:docChgLst>
    <pc:chgData name="Ting Liu" userId="5a0c20175071b093" providerId="LiveId" clId="{CF4A5AD7-07AC-4E0B-A5AA-6036EFFDB5F4}"/>
    <pc:docChg chg="undo custSel addSld modSld sldOrd">
      <pc:chgData name="Ting Liu" userId="5a0c20175071b093" providerId="LiveId" clId="{CF4A5AD7-07AC-4E0B-A5AA-6036EFFDB5F4}" dt="2022-01-05T22:57:07.288" v="639" actId="1076"/>
      <pc:docMkLst>
        <pc:docMk/>
      </pc:docMkLst>
      <pc:sldChg chg="modSp mod">
        <pc:chgData name="Ting Liu" userId="5a0c20175071b093" providerId="LiveId" clId="{CF4A5AD7-07AC-4E0B-A5AA-6036EFFDB5F4}" dt="2021-12-29T19:03:15.682" v="479" actId="20577"/>
        <pc:sldMkLst>
          <pc:docMk/>
          <pc:sldMk cId="2221050176" sldId="384"/>
        </pc:sldMkLst>
        <pc:spChg chg="mod">
          <ac:chgData name="Ting Liu" userId="5a0c20175071b093" providerId="LiveId" clId="{CF4A5AD7-07AC-4E0B-A5AA-6036EFFDB5F4}" dt="2021-12-29T19:03:15.682" v="479" actId="20577"/>
          <ac:spMkLst>
            <pc:docMk/>
            <pc:sldMk cId="2221050176" sldId="384"/>
            <ac:spMk id="3" creationId="{2E1C4F30-07C8-4C13-A449-46DB7F40ADBA}"/>
          </ac:spMkLst>
        </pc:spChg>
      </pc:sldChg>
      <pc:sldChg chg="addSp delSp modSp new mod ord">
        <pc:chgData name="Ting Liu" userId="5a0c20175071b093" providerId="LiveId" clId="{CF4A5AD7-07AC-4E0B-A5AA-6036EFFDB5F4}" dt="2022-01-05T22:57:07.288" v="639" actId="1076"/>
        <pc:sldMkLst>
          <pc:docMk/>
          <pc:sldMk cId="2025296657" sldId="385"/>
        </pc:sldMkLst>
        <pc:spChg chg="mod">
          <ac:chgData name="Ting Liu" userId="5a0c20175071b093" providerId="LiveId" clId="{CF4A5AD7-07AC-4E0B-A5AA-6036EFFDB5F4}" dt="2022-01-05T22:50:04.438" v="568" actId="20577"/>
          <ac:spMkLst>
            <pc:docMk/>
            <pc:sldMk cId="2025296657" sldId="385"/>
            <ac:spMk id="2" creationId="{E3D9C90D-6BB1-48A0-92DF-0420AE63A697}"/>
          </ac:spMkLst>
        </pc:spChg>
        <pc:spChg chg="del">
          <ac:chgData name="Ting Liu" userId="5a0c20175071b093" providerId="LiveId" clId="{CF4A5AD7-07AC-4E0B-A5AA-6036EFFDB5F4}" dt="2021-12-29T18:15:39.558" v="117" actId="478"/>
          <ac:spMkLst>
            <pc:docMk/>
            <pc:sldMk cId="2025296657" sldId="385"/>
            <ac:spMk id="3" creationId="{6B25876C-BC93-40D9-94A6-4E406BFA3AC2}"/>
          </ac:spMkLst>
        </pc:spChg>
        <pc:spChg chg="add del">
          <ac:chgData name="Ting Liu" userId="5a0c20175071b093" providerId="LiveId" clId="{CF4A5AD7-07AC-4E0B-A5AA-6036EFFDB5F4}" dt="2022-01-05T22:43:33.441" v="484" actId="22"/>
          <ac:spMkLst>
            <pc:docMk/>
            <pc:sldMk cId="2025296657" sldId="385"/>
            <ac:spMk id="6" creationId="{8354D474-92BF-471C-89AC-E82F7E0FEC51}"/>
          </ac:spMkLst>
        </pc:spChg>
        <pc:spChg chg="add mod">
          <ac:chgData name="Ting Liu" userId="5a0c20175071b093" providerId="LiveId" clId="{CF4A5AD7-07AC-4E0B-A5AA-6036EFFDB5F4}" dt="2022-01-05T22:56:56.336" v="635" actId="1076"/>
          <ac:spMkLst>
            <pc:docMk/>
            <pc:sldMk cId="2025296657" sldId="385"/>
            <ac:spMk id="9" creationId="{329530C6-84B0-473E-99D8-BD3859E61487}"/>
          </ac:spMkLst>
        </pc:spChg>
        <pc:spChg chg="add mod">
          <ac:chgData name="Ting Liu" userId="5a0c20175071b093" providerId="LiveId" clId="{CF4A5AD7-07AC-4E0B-A5AA-6036EFFDB5F4}" dt="2022-01-05T22:57:02.516" v="637" actId="1076"/>
          <ac:spMkLst>
            <pc:docMk/>
            <pc:sldMk cId="2025296657" sldId="385"/>
            <ac:spMk id="10" creationId="{84CBF8C8-A64D-463B-971D-076823E0F72E}"/>
          </ac:spMkLst>
        </pc:spChg>
        <pc:spChg chg="add mod">
          <ac:chgData name="Ting Liu" userId="5a0c20175071b093" providerId="LiveId" clId="{CF4A5AD7-07AC-4E0B-A5AA-6036EFFDB5F4}" dt="2022-01-05T22:57:07.288" v="639" actId="1076"/>
          <ac:spMkLst>
            <pc:docMk/>
            <pc:sldMk cId="2025296657" sldId="385"/>
            <ac:spMk id="12" creationId="{F9251704-547B-4DD3-AEFF-C8AC04574B0D}"/>
          </ac:spMkLst>
        </pc:spChg>
        <pc:graphicFrameChg chg="add del mod">
          <ac:chgData name="Ting Liu" userId="5a0c20175071b093" providerId="LiveId" clId="{CF4A5AD7-07AC-4E0B-A5AA-6036EFFDB5F4}" dt="2022-01-05T22:43:28.440" v="482" actId="478"/>
          <ac:graphicFrameMkLst>
            <pc:docMk/>
            <pc:sldMk cId="2025296657" sldId="385"/>
            <ac:graphicFrameMk id="3" creationId="{29A7B7CA-F761-4703-9304-B26554CC0E7E}"/>
          </ac:graphicFrameMkLst>
        </pc:graphicFrameChg>
        <pc:graphicFrameChg chg="add del mod">
          <ac:chgData name="Ting Liu" userId="5a0c20175071b093" providerId="LiveId" clId="{CF4A5AD7-07AC-4E0B-A5AA-6036EFFDB5F4}" dt="2022-01-05T22:48:09.922" v="486"/>
          <ac:graphicFrameMkLst>
            <pc:docMk/>
            <pc:sldMk cId="2025296657" sldId="385"/>
            <ac:graphicFrameMk id="7" creationId="{E049F3CE-79C0-4196-8B69-95751ED7B58E}"/>
          </ac:graphicFrameMkLst>
        </pc:graphicFrameChg>
        <pc:picChg chg="add mod">
          <ac:chgData name="Ting Liu" userId="5a0c20175071b093" providerId="LiveId" clId="{CF4A5AD7-07AC-4E0B-A5AA-6036EFFDB5F4}" dt="2022-01-05T22:56:57.658" v="636" actId="1076"/>
          <ac:picMkLst>
            <pc:docMk/>
            <pc:sldMk cId="2025296657" sldId="385"/>
            <ac:picMk id="4" creationId="{68ADB412-54FA-4FBD-AD07-CD23317BFCD3}"/>
          </ac:picMkLst>
        </pc:picChg>
        <pc:picChg chg="add mod">
          <ac:chgData name="Ting Liu" userId="5a0c20175071b093" providerId="LiveId" clId="{CF4A5AD7-07AC-4E0B-A5AA-6036EFFDB5F4}" dt="2022-01-05T22:57:03.576" v="638" actId="1076"/>
          <ac:picMkLst>
            <pc:docMk/>
            <pc:sldMk cId="2025296657" sldId="385"/>
            <ac:picMk id="8" creationId="{CB212CC7-CA3E-491A-8406-A9201ED06393}"/>
          </ac:picMkLst>
        </pc:picChg>
        <pc:picChg chg="add mod">
          <ac:chgData name="Ting Liu" userId="5a0c20175071b093" providerId="LiveId" clId="{CF4A5AD7-07AC-4E0B-A5AA-6036EFFDB5F4}" dt="2022-01-05T22:57:07.288" v="639" actId="1076"/>
          <ac:picMkLst>
            <pc:docMk/>
            <pc:sldMk cId="2025296657" sldId="385"/>
            <ac:picMk id="11" creationId="{93E02EEF-4195-4F36-AC2F-1824195059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8958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break bar">
  <p:cSld name="Chapter break ba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381837" y="1600200"/>
            <a:ext cx="81129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48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 out plus image">
  <p:cSld name="Call out plus imag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3"/>
          <p:cNvSpPr txBox="1">
            <a:spLocks noGrp="1"/>
          </p:cNvSpPr>
          <p:nvPr>
            <p:ph type="title"/>
          </p:nvPr>
        </p:nvSpPr>
        <p:spPr>
          <a:xfrm>
            <a:off x="218900" y="228975"/>
            <a:ext cx="18603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 out plus image 1">
  <p:cSld name="Call out plus image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>
            <a:spLocks noGrp="1"/>
          </p:cNvSpPr>
          <p:nvPr>
            <p:ph type="title"/>
          </p:nvPr>
        </p:nvSpPr>
        <p:spPr>
          <a:xfrm>
            <a:off x="218900" y="228975"/>
            <a:ext cx="1860300" cy="23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chapter break or bold statement gold 2">
  <p:cSld name="Gold chapter break or bold statement gold 2">
    <p:bg>
      <p:bgPr>
        <a:solidFill>
          <a:schemeClr val="accen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>
            <a:spLocks noGrp="1"/>
          </p:cNvSpPr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5"/>
          <p:cNvSpPr txBox="1">
            <a:spLocks noGrp="1"/>
          </p:cNvSpPr>
          <p:nvPr>
            <p:ph type="subTitle" idx="1"/>
          </p:nvPr>
        </p:nvSpPr>
        <p:spPr>
          <a:xfrm>
            <a:off x="4368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ld chapter break or bold statement gold 1">
  <p:cSld name="Gold chapter break or bold statement gold 1">
    <p:bg>
      <p:bgPr>
        <a:solidFill>
          <a:schemeClr val="accent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>
            <a:spLocks noGrp="1"/>
          </p:cNvSpPr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6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6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break maroon bar">
  <p:cSld name="Chapter break maroon ba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381837" y="1600200"/>
            <a:ext cx="81129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with 3 column 1">
  <p:cSld name="Headline with 3 column 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  <a:highlight>
                  <a:schemeClr val="accent1"/>
                </a:highlight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  <a:highlight>
                  <a:schemeClr val="accent1"/>
                </a:highlight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  <a:highlight>
                  <a:schemeClr val="accent1"/>
                </a:highlight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  <a:highlight>
                  <a:schemeClr val="accent1"/>
                </a:highlight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  <a:highlight>
                  <a:schemeClr val="accent1"/>
                </a:highlight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  <a:highlight>
                  <a:schemeClr val="accent1"/>
                </a:highlight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  <a:highlight>
                  <a:schemeClr val="accent1"/>
                </a:highlight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>
            <a:off x="6215500" y="1163025"/>
            <a:ext cx="2403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body" idx="2"/>
          </p:nvPr>
        </p:nvSpPr>
        <p:spPr>
          <a:xfrm>
            <a:off x="3274550" y="1184665"/>
            <a:ext cx="2403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3"/>
          </p:nvPr>
        </p:nvSpPr>
        <p:spPr>
          <a:xfrm>
            <a:off x="405375" y="1204825"/>
            <a:ext cx="2403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with text 1">
  <p:cSld name="Headline with text 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311698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8"/>
          <p:cNvSpPr/>
          <p:nvPr/>
        </p:nvSpPr>
        <p:spPr>
          <a:xfrm>
            <a:off x="4572000" y="-134650"/>
            <a:ext cx="4572000" cy="52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9"/>
          <p:cNvSpPr/>
          <p:nvPr/>
        </p:nvSpPr>
        <p:spPr>
          <a:xfrm>
            <a:off x="-19225" y="1760200"/>
            <a:ext cx="9163200" cy="343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with text" type="titleOnly">
  <p:cSld name="TITLE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body" idx="1"/>
          </p:nvPr>
        </p:nvSpPr>
        <p:spPr>
          <a:xfrm>
            <a:off x="100575" y="1204825"/>
            <a:ext cx="8031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with 3 column">
  <p:cSld name="Headline with 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body" idx="1"/>
          </p:nvPr>
        </p:nvSpPr>
        <p:spPr>
          <a:xfrm>
            <a:off x="6215500" y="1163025"/>
            <a:ext cx="2403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body" idx="2"/>
          </p:nvPr>
        </p:nvSpPr>
        <p:spPr>
          <a:xfrm>
            <a:off x="3274550" y="1184665"/>
            <a:ext cx="2403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body" idx="3"/>
          </p:nvPr>
        </p:nvSpPr>
        <p:spPr>
          <a:xfrm>
            <a:off x="405375" y="1204825"/>
            <a:ext cx="24036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>
            <a:spLocks noGrp="1"/>
          </p:cNvSpPr>
          <p:nvPr>
            <p:ph type="subTitle" idx="1"/>
          </p:nvPr>
        </p:nvSpPr>
        <p:spPr>
          <a:xfrm>
            <a:off x="311700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32"/>
          <p:cNvSpPr txBox="1">
            <a:spLocks noGrp="1"/>
          </p:cNvSpPr>
          <p:nvPr>
            <p:ph type="title"/>
          </p:nvPr>
        </p:nvSpPr>
        <p:spPr>
          <a:xfrm>
            <a:off x="311700" y="1130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8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None/>
              <a:defRPr sz="1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None/>
              <a:defRPr sz="140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AC9DF1-CE62-4F2B-B24C-7D2740E3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1" y="140963"/>
            <a:ext cx="8520600" cy="669205"/>
          </a:xfrm>
        </p:spPr>
        <p:txBody>
          <a:bodyPr/>
          <a:lstStyle/>
          <a:p>
            <a:r>
              <a:rPr lang="en-US" dirty="0"/>
              <a:t>Existed chemical combination method: </a:t>
            </a:r>
            <a:r>
              <a:rPr lang="en-US" altLang="zh-CN" dirty="0"/>
              <a:t>manual enumeration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9E250-4DE3-5644-9EB9-3011A34F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0671"/>
            <a:ext cx="9144000" cy="2989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0F36EA-BECE-FF11-D07F-28B7DC06BB7B}"/>
              </a:ext>
            </a:extLst>
          </p:cNvPr>
          <p:cNvSpPr txBox="1"/>
          <p:nvPr/>
        </p:nvSpPr>
        <p:spPr>
          <a:xfrm>
            <a:off x="214313" y="4457700"/>
            <a:ext cx="3667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miss combinations and not sustainable</a:t>
            </a:r>
          </a:p>
        </p:txBody>
      </p:sp>
    </p:spTree>
    <p:extLst>
      <p:ext uri="{BB962C8B-B14F-4D97-AF65-F5344CB8AC3E}">
        <p14:creationId xmlns:p14="http://schemas.microsoft.com/office/powerpoint/2010/main" val="88410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AC9DF1-CE62-4F2B-B24C-7D2740E3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1" y="140963"/>
            <a:ext cx="8520600" cy="669205"/>
          </a:xfrm>
        </p:spPr>
        <p:txBody>
          <a:bodyPr/>
          <a:lstStyle/>
          <a:p>
            <a:r>
              <a:rPr lang="en-US" dirty="0"/>
              <a:t>Let’s look at the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E3D34-B072-36E5-0115-3B09A3EF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980"/>
            <a:ext cx="9144000" cy="1483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F5CB2-9BB1-C110-C517-AC1533015515}"/>
              </a:ext>
            </a:extLst>
          </p:cNvPr>
          <p:cNvSpPr txBox="1"/>
          <p:nvPr/>
        </p:nvSpPr>
        <p:spPr>
          <a:xfrm>
            <a:off x="333376" y="4055520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F: filtered. N: unfiltered</a:t>
            </a:r>
          </a:p>
        </p:txBody>
      </p:sp>
    </p:spTree>
    <p:extLst>
      <p:ext uri="{BB962C8B-B14F-4D97-AF65-F5344CB8AC3E}">
        <p14:creationId xmlns:p14="http://schemas.microsoft.com/office/powerpoint/2010/main" val="14993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A4CF1-F1C0-FFB4-8010-179AC9560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14654C-1C7F-C1A4-CDE9-9F8778B3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1" y="140963"/>
            <a:ext cx="8520600" cy="669205"/>
          </a:xfrm>
        </p:spPr>
        <p:txBody>
          <a:bodyPr/>
          <a:lstStyle/>
          <a:p>
            <a:r>
              <a:rPr lang="en-US" altLang="zh-CN" dirty="0"/>
              <a:t>Pseudo code for auto-equation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13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AC9DF1-CE62-4F2B-B24C-7D2740E3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81" y="140963"/>
            <a:ext cx="8520600" cy="669205"/>
          </a:xfrm>
        </p:spPr>
        <p:txBody>
          <a:bodyPr/>
          <a:lstStyle/>
          <a:p>
            <a:r>
              <a:rPr lang="en-US" dirty="0"/>
              <a:t>Code flow 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4AD19-4896-DE96-9C54-C16C3CEFF724}"/>
              </a:ext>
            </a:extLst>
          </p:cNvPr>
          <p:cNvSpPr txBox="1"/>
          <p:nvPr/>
        </p:nvSpPr>
        <p:spPr>
          <a:xfrm>
            <a:off x="595312" y="1100138"/>
            <a:ext cx="2176463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Original data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84611-1EA7-2C38-4018-02BC0641760B}"/>
              </a:ext>
            </a:extLst>
          </p:cNvPr>
          <p:cNvSpPr txBox="1"/>
          <p:nvPr/>
        </p:nvSpPr>
        <p:spPr>
          <a:xfrm>
            <a:off x="896539" y="1726354"/>
            <a:ext cx="1574006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(Text recognition)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B466C-0946-22A0-2A76-A0E6B824BE50}"/>
              </a:ext>
            </a:extLst>
          </p:cNvPr>
          <p:cNvSpPr txBox="1"/>
          <p:nvPr/>
        </p:nvSpPr>
        <p:spPr>
          <a:xfrm>
            <a:off x="1021555" y="2384815"/>
            <a:ext cx="132397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Chemical</a:t>
            </a:r>
            <a:r>
              <a:rPr lang="en-US" dirty="0"/>
              <a:t> categorization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7E627-641B-32D0-691E-4FEE8E675049}"/>
              </a:ext>
            </a:extLst>
          </p:cNvPr>
          <p:cNvSpPr txBox="1"/>
          <p:nvPr/>
        </p:nvSpPr>
        <p:spPr>
          <a:xfrm>
            <a:off x="3059550" y="1726354"/>
            <a:ext cx="155531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Unit conversion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653CA-C53E-9E8B-F0FC-EA52D8BE9529}"/>
              </a:ext>
            </a:extLst>
          </p:cNvPr>
          <p:cNvSpPr txBox="1"/>
          <p:nvPr/>
        </p:nvSpPr>
        <p:spPr>
          <a:xfrm>
            <a:off x="647698" y="3326548"/>
            <a:ext cx="2071687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Chemical combination edges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BCC1C-5F5F-59F4-DAAB-E3DE99F88E51}"/>
              </a:ext>
            </a:extLst>
          </p:cNvPr>
          <p:cNvSpPr txBox="1"/>
          <p:nvPr/>
        </p:nvSpPr>
        <p:spPr>
          <a:xfrm>
            <a:off x="5038725" y="1011414"/>
            <a:ext cx="174783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Location integration (exact &amp; HUC)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5ACE4-145A-B705-29B9-0CCECF663FBF}"/>
              </a:ext>
            </a:extLst>
          </p:cNvPr>
          <p:cNvSpPr txBox="1"/>
          <p:nvPr/>
        </p:nvSpPr>
        <p:spPr>
          <a:xfrm>
            <a:off x="5222080" y="3434269"/>
            <a:ext cx="138112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integrator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80DF9E-DFED-0CBE-00B8-B38C14CC7A8E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1683542" y="1407915"/>
            <a:ext cx="2" cy="31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06195-3DF3-2BEF-7CFE-B4D99AC1F61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683542" y="2034131"/>
            <a:ext cx="1" cy="350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3918D7-7A6F-1AAC-83B4-91B25300566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683542" y="2908035"/>
            <a:ext cx="1" cy="418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B3D306-2BA4-4208-B303-6EB9FB60FAD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70545" y="1880243"/>
            <a:ext cx="589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7957A7-5010-E2AA-2468-BF44C74C3855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771775" y="1254027"/>
            <a:ext cx="2266950" cy="18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242B7B-0173-0A15-553B-3039652212D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719385" y="3588158"/>
            <a:ext cx="2502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B02227-0CD5-5F80-A7B9-B7A9537A15E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5912643" y="1534634"/>
            <a:ext cx="1" cy="1899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1CF508-32F7-3D03-C630-A7A41A70B4E0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4614863" y="1880243"/>
            <a:ext cx="1297780" cy="1554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C7E838-8E88-91C8-557C-3C98F46F5955}"/>
              </a:ext>
            </a:extLst>
          </p:cNvPr>
          <p:cNvSpPr txBox="1"/>
          <p:nvPr/>
        </p:nvSpPr>
        <p:spPr>
          <a:xfrm>
            <a:off x="7060762" y="3337342"/>
            <a:ext cx="1564126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Done for general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67829-9492-14F1-5855-5579A80C29AC}"/>
              </a:ext>
            </a:extLst>
          </p:cNvPr>
          <p:cNvSpPr txBox="1"/>
          <p:nvPr/>
        </p:nvSpPr>
        <p:spPr>
          <a:xfrm>
            <a:off x="7069575" y="3645119"/>
            <a:ext cx="1555313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Done for Trinity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15B110-4C39-3117-F3DD-1356C7C2C88A}"/>
              </a:ext>
            </a:extLst>
          </p:cNvPr>
          <p:cNvSpPr txBox="1"/>
          <p:nvPr/>
        </p:nvSpPr>
        <p:spPr>
          <a:xfrm>
            <a:off x="7069575" y="3952896"/>
            <a:ext cx="155531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Working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DF1437-DF10-09C9-9991-A823CBD1B0FC}"/>
              </a:ext>
            </a:extLst>
          </p:cNvPr>
          <p:cNvSpPr txBox="1"/>
          <p:nvPr/>
        </p:nvSpPr>
        <p:spPr>
          <a:xfrm>
            <a:off x="7069575" y="4258908"/>
            <a:ext cx="1555313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212447031"/>
      </p:ext>
    </p:extLst>
  </p:cSld>
  <p:clrMapOvr>
    <a:masterClrMapping/>
  </p:clrMapOvr>
</p:sld>
</file>

<file path=ppt/theme/theme1.xml><?xml version="1.0" encoding="utf-8"?>
<a:theme xmlns:a="http://schemas.openxmlformats.org/drawingml/2006/main" name="ASU Template">
  <a:themeElements>
    <a:clrScheme name="ASU Pallet">
      <a:dk1>
        <a:srgbClr val="000000"/>
      </a:dk1>
      <a:lt1>
        <a:srgbClr val="FFFFFF"/>
      </a:lt1>
      <a:dk2>
        <a:srgbClr val="951D40"/>
      </a:dk2>
      <a:lt2>
        <a:srgbClr val="5C6670"/>
      </a:lt2>
      <a:accent1>
        <a:srgbClr val="FFC627"/>
      </a:accent1>
      <a:accent2>
        <a:srgbClr val="951D40"/>
      </a:accent2>
      <a:accent3>
        <a:srgbClr val="78BE20"/>
      </a:accent3>
      <a:accent4>
        <a:srgbClr val="FF7F32"/>
      </a:accent4>
      <a:accent5>
        <a:srgbClr val="00A3E0"/>
      </a:accent5>
      <a:accent6>
        <a:srgbClr val="000000"/>
      </a:accent6>
      <a:hlink>
        <a:srgbClr val="951D40"/>
      </a:hlink>
      <a:folHlink>
        <a:srgbClr val="5C66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7780</TotalTime>
  <Words>64</Words>
  <Application>Microsoft Office PowerPoint</Application>
  <PresentationFormat>On-screen Show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Roboto</vt:lpstr>
      <vt:lpstr>ASU Template</vt:lpstr>
      <vt:lpstr>Existed chemical combination method: manual enumeration</vt:lpstr>
      <vt:lpstr>Let’s look at the equations</vt:lpstr>
      <vt:lpstr>Pseudo code for auto-equation detection</vt:lpstr>
      <vt:lpstr>Code flow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</dc:title>
  <dc:creator>Ting Liu</dc:creator>
  <cp:lastModifiedBy>Ting Liu</cp:lastModifiedBy>
  <cp:revision>7</cp:revision>
  <dcterms:modified xsi:type="dcterms:W3CDTF">2024-10-25T16:47:51Z</dcterms:modified>
</cp:coreProperties>
</file>