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4"/>
  </p:sldMasterIdLst>
  <p:notesMasterIdLst>
    <p:notesMasterId r:id="rId15"/>
  </p:notesMasterIdLst>
  <p:handoutMasterIdLst>
    <p:handoutMasterId r:id="rId16"/>
  </p:handoutMasterIdLst>
  <p:sldIdLst>
    <p:sldId id="300" r:id="rId5"/>
    <p:sldId id="301" r:id="rId6"/>
    <p:sldId id="303" r:id="rId7"/>
    <p:sldId id="302" r:id="rId8"/>
    <p:sldId id="604" r:id="rId9"/>
    <p:sldId id="305" r:id="rId10"/>
    <p:sldId id="606" r:id="rId11"/>
    <p:sldId id="607" r:id="rId12"/>
    <p:sldId id="605" r:id="rId13"/>
    <p:sldId id="30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03B"/>
    <a:srgbClr val="7688AA"/>
    <a:srgbClr val="0A203C"/>
    <a:srgbClr val="C0C1C1"/>
    <a:srgbClr val="82B283"/>
    <a:srgbClr val="1B1B1B"/>
    <a:srgbClr val="08203C"/>
    <a:srgbClr val="797979"/>
    <a:srgbClr val="FFCC01"/>
    <a:srgbClr val="565557"/>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60" autoAdjust="0"/>
    <p:restoredTop sz="93469" autoAdjust="0"/>
  </p:normalViewPr>
  <p:slideViewPr>
    <p:cSldViewPr snapToGrid="0">
      <p:cViewPr varScale="1">
        <p:scale>
          <a:sx n="115" d="100"/>
          <a:sy n="115" d="100"/>
        </p:scale>
        <p:origin x="408" y="19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CF3383-DF08-4C90-8557-22EF3027DD43}" type="datetimeFigureOut">
              <a:rPr lang="en-US" smtClean="0"/>
              <a:t>10/1/23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179305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16557-6E8E-4D95-8DF3-2DE1590C714A}" type="datetimeFigureOut">
              <a:rPr lang="en-US" smtClean="0"/>
              <a:t>10/1/23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A86D8-1D95-4DFF-A26B-8F86AC3AC58E}" type="slidenum">
              <a:rPr lang="en-US" smtClean="0"/>
              <a:t>‹#›</a:t>
            </a:fld>
            <a:endParaRPr lang="en-US"/>
          </a:p>
        </p:txBody>
      </p:sp>
    </p:spTree>
    <p:extLst>
      <p:ext uri="{BB962C8B-B14F-4D97-AF65-F5344CB8AC3E}">
        <p14:creationId xmlns:p14="http://schemas.microsoft.com/office/powerpoint/2010/main" val="1538130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project objectives as described in the PMP, using a few bullets. Add a couple of project photos. If you’d like to share additional photos, please put these in the last slide of this slide deck.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3</a:t>
            </a:fld>
            <a:endParaRPr lang="en-US"/>
          </a:p>
        </p:txBody>
      </p:sp>
    </p:spTree>
    <p:extLst>
      <p:ext uri="{BB962C8B-B14F-4D97-AF65-F5344CB8AC3E}">
        <p14:creationId xmlns:p14="http://schemas.microsoft.com/office/powerpoint/2010/main" val="3391458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table above to indicate the original proposed budget from the PMP (by quarter), and also indicate any revisions to the budget. Add or remove years as needed. </a:t>
            </a:r>
          </a:p>
          <a:p>
            <a:r>
              <a:rPr lang="en-US" b="1" dirty="0"/>
              <a:t>Please</a:t>
            </a:r>
            <a:r>
              <a:rPr lang="en-US" dirty="0"/>
              <a:t> </a:t>
            </a:r>
            <a:r>
              <a:rPr lang="en-US" b="1" dirty="0">
                <a:solidFill>
                  <a:srgbClr val="FF0000"/>
                </a:solidFill>
                <a:highlight>
                  <a:srgbClr val="78B895"/>
                </a:highlight>
              </a:rPr>
              <a:t>highlight</a:t>
            </a:r>
            <a:r>
              <a:rPr lang="en-US" b="1" dirty="0"/>
              <a:t> revisions made in the last quarter.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5</a:t>
            </a:fld>
            <a:endParaRPr lang="en-US"/>
          </a:p>
        </p:txBody>
      </p:sp>
    </p:spTree>
    <p:extLst>
      <p:ext uri="{BB962C8B-B14F-4D97-AF65-F5344CB8AC3E}">
        <p14:creationId xmlns:p14="http://schemas.microsoft.com/office/powerpoint/2010/main" val="1939593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current project highlights, including major events, activities, deliverables, and/or accomplishments. Include the date of achievement/completion for each highlight.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6</a:t>
            </a:fld>
            <a:endParaRPr lang="en-US"/>
          </a:p>
        </p:txBody>
      </p:sp>
    </p:spTree>
    <p:extLst>
      <p:ext uri="{BB962C8B-B14F-4D97-AF65-F5344CB8AC3E}">
        <p14:creationId xmlns:p14="http://schemas.microsoft.com/office/powerpoint/2010/main" val="2616937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task list can be found in Appendix A.</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7</a:t>
            </a:fld>
            <a:endParaRPr lang="en-US"/>
          </a:p>
        </p:txBody>
      </p:sp>
    </p:spTree>
    <p:extLst>
      <p:ext uri="{BB962C8B-B14F-4D97-AF65-F5344CB8AC3E}">
        <p14:creationId xmlns:p14="http://schemas.microsoft.com/office/powerpoint/2010/main" val="304777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Complete this table for your project. Include all activities and deliverables, including ones that were modified or deleted, as well as ones that were added along the way. Use the notes column to add additional explanation or notes on modifications in the activities, deliverables, or start/end dates. </a:t>
            </a:r>
          </a:p>
          <a:p>
            <a:r>
              <a:rPr lang="en-US" dirty="0"/>
              <a:t>Use multiple tables/slides if needed.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8</a:t>
            </a:fld>
            <a:endParaRPr lang="en-US"/>
          </a:p>
        </p:txBody>
      </p:sp>
    </p:spTree>
    <p:extLst>
      <p:ext uri="{BB962C8B-B14F-4D97-AF65-F5344CB8AC3E}">
        <p14:creationId xmlns:p14="http://schemas.microsoft.com/office/powerpoint/2010/main" val="1325331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include a bullet list of delays and/or difficulties with project activities or deliverables. Indicate how delays/difficulties are being addressed and managed, and the anticipated dates for getting back on track.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9</a:t>
            </a:fld>
            <a:endParaRPr lang="en-US"/>
          </a:p>
        </p:txBody>
      </p:sp>
    </p:spTree>
    <p:extLst>
      <p:ext uri="{BB962C8B-B14F-4D97-AF65-F5344CB8AC3E}">
        <p14:creationId xmlns:p14="http://schemas.microsoft.com/office/powerpoint/2010/main" val="2335921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this slide to add any other updates or notes about your project, or to share more photos.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10</a:t>
            </a:fld>
            <a:endParaRPr lang="en-US"/>
          </a:p>
        </p:txBody>
      </p:sp>
    </p:spTree>
    <p:extLst>
      <p:ext uri="{BB962C8B-B14F-4D97-AF65-F5344CB8AC3E}">
        <p14:creationId xmlns:p14="http://schemas.microsoft.com/office/powerpoint/2010/main" val="2221528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66700" y="1028700"/>
            <a:ext cx="11658600" cy="5600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C718C8BC-3817-BA43-A697-C0F8A79E6437}"/>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39711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 2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129204"/>
            <a:ext cx="5721406" cy="2385891"/>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pic>
        <p:nvPicPr>
          <p:cNvPr id="2" name="Picture 1">
            <a:extLst>
              <a:ext uri="{FF2B5EF4-FFF2-40B4-BE49-F238E27FC236}">
                <a16:creationId xmlns:a16="http://schemas.microsoft.com/office/drawing/2014/main" id="{81A0E6D6-9362-0336-F73B-E529BD7B35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0" y="1129205"/>
            <a:ext cx="6096000" cy="2385891"/>
          </a:xfrm>
          <a:prstGeom prst="rect">
            <a:avLst/>
          </a:prstGeom>
        </p:spPr>
      </p:pic>
      <p:sp>
        <p:nvSpPr>
          <p:cNvPr id="11" name="Content Placeholder 2"/>
          <p:cNvSpPr>
            <a:spLocks noGrp="1"/>
          </p:cNvSpPr>
          <p:nvPr>
            <p:ph sz="quarter" idx="19"/>
          </p:nvPr>
        </p:nvSpPr>
        <p:spPr>
          <a:xfrm>
            <a:off x="6203894" y="1282535"/>
            <a:ext cx="5721406" cy="2067395"/>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a:extLst>
              <a:ext uri="{FF2B5EF4-FFF2-40B4-BE49-F238E27FC236}">
                <a16:creationId xmlns:a16="http://schemas.microsoft.com/office/drawing/2014/main" id="{49CDA116-D369-F40D-EC0F-C825C4CCEF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682399"/>
            <a:ext cx="5988106" cy="2385891"/>
          </a:xfrm>
          <a:prstGeom prst="rect">
            <a:avLst/>
          </a:prstGeom>
        </p:spPr>
      </p:pic>
      <p:sp>
        <p:nvSpPr>
          <p:cNvPr id="7" name="Content Placeholder 2">
            <a:extLst>
              <a:ext uri="{FF2B5EF4-FFF2-40B4-BE49-F238E27FC236}">
                <a16:creationId xmlns:a16="http://schemas.microsoft.com/office/drawing/2014/main" id="{159BAF71-9616-4CB0-8C00-98FF21188111}"/>
              </a:ext>
            </a:extLst>
          </p:cNvPr>
          <p:cNvSpPr>
            <a:spLocks noGrp="1"/>
          </p:cNvSpPr>
          <p:nvPr>
            <p:ph sz="quarter" idx="20"/>
          </p:nvPr>
        </p:nvSpPr>
        <p:spPr>
          <a:xfrm>
            <a:off x="266700" y="3835729"/>
            <a:ext cx="5599710" cy="2067395"/>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DD263EA-1EF5-718F-933D-2C471664A719}"/>
              </a:ext>
            </a:extLst>
          </p:cNvPr>
          <p:cNvSpPr>
            <a:spLocks noGrp="1"/>
          </p:cNvSpPr>
          <p:nvPr>
            <p:ph sz="quarter" idx="21"/>
          </p:nvPr>
        </p:nvSpPr>
        <p:spPr>
          <a:xfrm>
            <a:off x="6228113" y="3682399"/>
            <a:ext cx="5721406" cy="2385891"/>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94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ub-Head 2 Sections">
    <p:spTree>
      <p:nvGrpSpPr>
        <p:cNvPr id="1" name=""/>
        <p:cNvGrpSpPr/>
        <p:nvPr/>
      </p:nvGrpSpPr>
      <p:grpSpPr>
        <a:xfrm>
          <a:off x="0" y="0"/>
          <a:ext cx="0" cy="0"/>
          <a:chOff x="0" y="0"/>
          <a:chExt cx="0" cy="0"/>
        </a:xfrm>
      </p:grpSpPr>
      <p:sp>
        <p:nvSpPr>
          <p:cNvPr id="9" name="Text Placeholder 3"/>
          <p:cNvSpPr>
            <a:spLocks noGrp="1"/>
          </p:cNvSpPr>
          <p:nvPr>
            <p:ph type="body" sz="quarter" idx="13"/>
          </p:nvPr>
        </p:nvSpPr>
        <p:spPr>
          <a:xfrm>
            <a:off x="266700" y="1028700"/>
            <a:ext cx="5719572" cy="666241"/>
          </a:xfrm>
        </p:spPr>
        <p:txBody>
          <a:bodyPr bIns="0" anchor="b"/>
          <a:lstStyle>
            <a:lvl1pPr>
              <a:defRPr sz="1500">
                <a:solidFill>
                  <a:schemeClr val="tx1">
                    <a:lumMod val="75000"/>
                    <a:lumOff val="25000"/>
                  </a:schemeClr>
                </a:solidFill>
              </a:defRPr>
            </a:lvl1pPr>
          </a:lstStyle>
          <a:p>
            <a:pPr lvl="0"/>
            <a:r>
              <a:rPr lang="en-US"/>
              <a:t>Click to edit Master text styles</a:t>
            </a:r>
          </a:p>
        </p:txBody>
      </p:sp>
      <p:sp>
        <p:nvSpPr>
          <p:cNvPr id="13" name="Content Placeholder 2"/>
          <p:cNvSpPr>
            <a:spLocks noGrp="1"/>
          </p:cNvSpPr>
          <p:nvPr>
            <p:ph sz="quarter" idx="16"/>
          </p:nvPr>
        </p:nvSpPr>
        <p:spPr>
          <a:xfrm>
            <a:off x="266700"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sz="quarter" idx="19"/>
          </p:nvPr>
        </p:nvSpPr>
        <p:spPr>
          <a:xfrm>
            <a:off x="6203894"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3"/>
          <p:cNvSpPr>
            <a:spLocks noGrp="1"/>
          </p:cNvSpPr>
          <p:nvPr>
            <p:ph type="body" sz="quarter" idx="20"/>
          </p:nvPr>
        </p:nvSpPr>
        <p:spPr>
          <a:xfrm>
            <a:off x="6205728" y="1028700"/>
            <a:ext cx="5719572" cy="666241"/>
          </a:xfrm>
        </p:spPr>
        <p:txBody>
          <a:bodyPr bIns="0" anchor="b"/>
          <a:lstStyle>
            <a:lvl1pPr>
              <a:defRPr sz="1500">
                <a:solidFill>
                  <a:schemeClr val="tx1">
                    <a:lumMod val="75000"/>
                    <a:lumOff val="25000"/>
                  </a:schemeClr>
                </a:solidFill>
              </a:defRPr>
            </a:lvl1pPr>
          </a:lstStyle>
          <a:p>
            <a:pPr lvl="0"/>
            <a:r>
              <a:rPr lang="en-US"/>
              <a:t>Click to edit Master text styles</a:t>
            </a:r>
          </a:p>
        </p:txBody>
      </p:sp>
      <p:sp>
        <p:nvSpPr>
          <p:cNvPr id="3" name="Title 2">
            <a:extLst>
              <a:ext uri="{FF2B5EF4-FFF2-40B4-BE49-F238E27FC236}">
                <a16:creationId xmlns:a16="http://schemas.microsoft.com/office/drawing/2014/main" id="{1D0F7681-D094-4E6D-0DF0-99CD21DC42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7415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2 Odd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6"/>
          </p:nvPr>
        </p:nvSpPr>
        <p:spPr>
          <a:xfrm>
            <a:off x="4256410" y="1028700"/>
            <a:ext cx="7668889"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CC30DB31-FD65-4D95-4478-6813E7F155C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4681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 2 Odd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Content Placeholder 2"/>
          <p:cNvSpPr>
            <a:spLocks noGrp="1"/>
          </p:cNvSpPr>
          <p:nvPr>
            <p:ph sz="quarter" idx="15"/>
          </p:nvPr>
        </p:nvSpPr>
        <p:spPr>
          <a:xfrm>
            <a:off x="8145982"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quarter" idx="16"/>
          </p:nvPr>
        </p:nvSpPr>
        <p:spPr>
          <a:xfrm>
            <a:off x="266700" y="1028700"/>
            <a:ext cx="766888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0384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Quad-Chart">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p:cNvCxnSpPr/>
          <p:nvPr userDrawn="1"/>
        </p:nvCxnSpPr>
        <p:spPr>
          <a:xfrm>
            <a:off x="381000" y="377586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16" name="Content Placeholder 2"/>
          <p:cNvSpPr>
            <a:spLocks noGrp="1"/>
          </p:cNvSpPr>
          <p:nvPr>
            <p:ph sz="quarter" idx="22"/>
          </p:nvPr>
        </p:nvSpPr>
        <p:spPr>
          <a:xfrm>
            <a:off x="2667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sz="quarter" idx="24"/>
          </p:nvPr>
        </p:nvSpPr>
        <p:spPr>
          <a:xfrm>
            <a:off x="61722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6911407"/>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Custom-Quad">
    <p:spTree>
      <p:nvGrpSpPr>
        <p:cNvPr id="1" name=""/>
        <p:cNvGrpSpPr/>
        <p:nvPr/>
      </p:nvGrpSpPr>
      <p:grpSpPr>
        <a:xfrm>
          <a:off x="0" y="0"/>
          <a:ext cx="0" cy="0"/>
          <a:chOff x="0" y="0"/>
          <a:chExt cx="0" cy="0"/>
        </a:xfrm>
      </p:grpSpPr>
      <p:cxnSp>
        <p:nvCxnSpPr>
          <p:cNvPr id="4" name="Straight Connector 3"/>
          <p:cNvCxnSpPr/>
          <p:nvPr userDrawn="1"/>
        </p:nvCxnSpPr>
        <p:spPr>
          <a:xfrm>
            <a:off x="381000" y="343081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Content Placeholder 4"/>
          <p:cNvSpPr>
            <a:spLocks noGrp="1"/>
          </p:cNvSpPr>
          <p:nvPr>
            <p:ph sz="quarter" idx="24"/>
          </p:nvPr>
        </p:nvSpPr>
        <p:spPr>
          <a:xfrm>
            <a:off x="6172200" y="3543300"/>
            <a:ext cx="5753100" cy="30861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2"/>
          </p:nvPr>
        </p:nvSpPr>
        <p:spPr>
          <a:xfrm>
            <a:off x="266700" y="3543300"/>
            <a:ext cx="5753100" cy="30861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sz="quarter" idx="23"/>
          </p:nvPr>
        </p:nvSpPr>
        <p:spPr>
          <a:xfrm>
            <a:off x="6172200" y="1028700"/>
            <a:ext cx="5753100" cy="2283843"/>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quarter" idx="15"/>
          </p:nvPr>
        </p:nvSpPr>
        <p:spPr>
          <a:xfrm>
            <a:off x="266700" y="1028700"/>
            <a:ext cx="5753100" cy="2283843"/>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01760378"/>
      </p:ext>
    </p:extLst>
  </p:cSld>
  <p:clrMapOvr>
    <a:masterClrMapping/>
  </p:clrMapOvr>
  <p:extLst>
    <p:ext uri="{DCECCB84-F9BA-43D5-87BE-67443E8EF086}">
      <p15:sldGuideLst xmlns:p15="http://schemas.microsoft.com/office/powerpoint/2012/main">
        <p15:guide id="1" orient="horz" pos="2088">
          <p15:clr>
            <a:srgbClr val="FBAE40"/>
          </p15:clr>
        </p15:guide>
        <p15:guide id="2" orient="horz" pos="2232">
          <p15:clr>
            <a:srgbClr val="FBAE40"/>
          </p15:clr>
        </p15:guide>
        <p15:guide id="3" pos="3888">
          <p15:clr>
            <a:srgbClr val="FBAE40"/>
          </p15:clr>
        </p15:guide>
        <p15:guide id="4" pos="379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Tri-Chart Bottom">
    <p:spTree>
      <p:nvGrpSpPr>
        <p:cNvPr id="1" name=""/>
        <p:cNvGrpSpPr/>
        <p:nvPr/>
      </p:nvGrpSpPr>
      <p:grpSpPr>
        <a:xfrm>
          <a:off x="0" y="0"/>
          <a:ext cx="0" cy="0"/>
          <a:chOff x="0" y="0"/>
          <a:chExt cx="0" cy="0"/>
        </a:xfrm>
      </p:grpSpPr>
      <p:sp>
        <p:nvSpPr>
          <p:cNvPr id="16" name="Content Placeholder 3"/>
          <p:cNvSpPr>
            <a:spLocks noGrp="1"/>
          </p:cNvSpPr>
          <p:nvPr>
            <p:ph sz="quarter" idx="22"/>
          </p:nvPr>
        </p:nvSpPr>
        <p:spPr>
          <a:xfrm>
            <a:off x="266700" y="3855720"/>
            <a:ext cx="116586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02872667"/>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Tri-Chart Top">
    <p:spTree>
      <p:nvGrpSpPr>
        <p:cNvPr id="1" name=""/>
        <p:cNvGrpSpPr/>
        <p:nvPr/>
      </p:nvGrpSpPr>
      <p:grpSpPr>
        <a:xfrm>
          <a:off x="0" y="0"/>
          <a:ext cx="0" cy="0"/>
          <a:chOff x="0" y="0"/>
          <a:chExt cx="0" cy="0"/>
        </a:xfrm>
      </p:grpSpPr>
      <p:sp>
        <p:nvSpPr>
          <p:cNvPr id="17" name="Content Placeholder 3"/>
          <p:cNvSpPr>
            <a:spLocks noGrp="1"/>
          </p:cNvSpPr>
          <p:nvPr>
            <p:ph sz="quarter" idx="23"/>
          </p:nvPr>
        </p:nvSpPr>
        <p:spPr>
          <a:xfrm>
            <a:off x="6172200" y="3848100"/>
            <a:ext cx="5753100" cy="27813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5"/>
          </p:nvPr>
        </p:nvSpPr>
        <p:spPr>
          <a:xfrm>
            <a:off x="266700" y="3848100"/>
            <a:ext cx="5753100" cy="27813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
          <p:cNvSpPr>
            <a:spLocks noGrp="1"/>
          </p:cNvSpPr>
          <p:nvPr>
            <p:ph sz="quarter" idx="22"/>
          </p:nvPr>
        </p:nvSpPr>
        <p:spPr>
          <a:xfrm>
            <a:off x="266700" y="1024178"/>
            <a:ext cx="116586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36588705"/>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D23EB7-47BD-A421-AD32-BA7882ED264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552416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with graphics">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3343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Picture with Caption">
    <p:spTree>
      <p:nvGrpSpPr>
        <p:cNvPr id="1" name=""/>
        <p:cNvGrpSpPr/>
        <p:nvPr/>
      </p:nvGrpSpPr>
      <p:grpSpPr>
        <a:xfrm>
          <a:off x="0" y="0"/>
          <a:ext cx="0" cy="0"/>
          <a:chOff x="0" y="0"/>
          <a:chExt cx="0" cy="0"/>
        </a:xfrm>
      </p:grpSpPr>
      <p:sp>
        <p:nvSpPr>
          <p:cNvPr id="21" name="Text Placeholder 2"/>
          <p:cNvSpPr>
            <a:spLocks noGrp="1"/>
          </p:cNvSpPr>
          <p:nvPr>
            <p:ph idx="1"/>
          </p:nvPr>
        </p:nvSpPr>
        <p:spPr bwMode="auto">
          <a:xfrm>
            <a:off x="266700" y="6191103"/>
            <a:ext cx="11658600" cy="438297"/>
          </a:xfrm>
          <a:prstGeom prst="rect">
            <a:avLst/>
          </a:prstGeom>
          <a:noFill/>
          <a:ln w="9525">
            <a:noFill/>
            <a:miter lim="800000"/>
            <a:headEnd/>
            <a:tailEnd/>
          </a:ln>
        </p:spPr>
        <p:txBody>
          <a:bodyPr lIns="91440" tIns="0" numCol="1"/>
          <a:lstStyle>
            <a:lvl1pPr marL="0" indent="0">
              <a:buNone/>
              <a:defRPr sz="900">
                <a:solidFill>
                  <a:schemeClr val="tx1">
                    <a:lumMod val="75000"/>
                    <a:lumOff val="25000"/>
                  </a:schemeClr>
                </a:solidFill>
              </a:defRPr>
            </a:lvl1pPr>
            <a:lvl2pPr>
              <a:defRPr sz="1350">
                <a:solidFill>
                  <a:srgbClr val="83847A"/>
                </a:solidFill>
              </a:defRPr>
            </a:lvl2pPr>
            <a:lvl3pPr>
              <a:defRPr sz="1125">
                <a:solidFill>
                  <a:srgbClr val="83847A"/>
                </a:solidFill>
              </a:defRPr>
            </a:lvl3pPr>
            <a:lvl4pPr>
              <a:defRPr sz="1125">
                <a:solidFill>
                  <a:srgbClr val="83847A"/>
                </a:solidFill>
              </a:defRPr>
            </a:lvl4pPr>
            <a:lvl5pPr>
              <a:defRPr sz="1125">
                <a:solidFill>
                  <a:srgbClr val="83847A"/>
                </a:solidFill>
              </a:defRPr>
            </a:lvl5pPr>
          </a:lstStyle>
          <a:p>
            <a:pPr lvl="0"/>
            <a:r>
              <a:rPr lang="en-US" noProof="0"/>
              <a:t>Click to edit Master text styles</a:t>
            </a:r>
          </a:p>
        </p:txBody>
      </p:sp>
      <p:sp>
        <p:nvSpPr>
          <p:cNvPr id="4" name="Title 3"/>
          <p:cNvSpPr>
            <a:spLocks noGrp="1"/>
          </p:cNvSpPr>
          <p:nvPr>
            <p:ph type="title"/>
          </p:nvPr>
        </p:nvSpPr>
        <p:spPr/>
        <p:txBody>
          <a:bodyPr/>
          <a:lstStyle/>
          <a:p>
            <a:r>
              <a:rPr lang="en-US"/>
              <a:t>Click to edit Master title style</a:t>
            </a:r>
          </a:p>
        </p:txBody>
      </p:sp>
      <p:sp>
        <p:nvSpPr>
          <p:cNvPr id="10" name="Content Placeholder 3"/>
          <p:cNvSpPr>
            <a:spLocks noGrp="1"/>
          </p:cNvSpPr>
          <p:nvPr>
            <p:ph sz="quarter" idx="12"/>
          </p:nvPr>
        </p:nvSpPr>
        <p:spPr>
          <a:xfrm>
            <a:off x="266700" y="1028700"/>
            <a:ext cx="11658600" cy="5086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4584535"/>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header - no Sub-Hea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81B7D1B-45C4-10E6-37B0-CA551BD32FBE}"/>
              </a:ext>
            </a:extLst>
          </p:cNvPr>
          <p:cNvSpPr/>
          <p:nvPr userDrawn="1"/>
        </p:nvSpPr>
        <p:spPr>
          <a:xfrm>
            <a:off x="0" y="5861723"/>
            <a:ext cx="1746491" cy="767677"/>
          </a:xfrm>
          <a:prstGeom prst="rect">
            <a:avLst/>
          </a:prstGeom>
          <a:solidFill>
            <a:srgbClr val="0A2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9B0C9B0D-F8E9-9907-02D4-FE1491DE9F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76732"/>
            <a:ext cx="7880263" cy="3042887"/>
          </a:xfrm>
          <a:prstGeom prst="rect">
            <a:avLst/>
          </a:prstGeom>
        </p:spPr>
      </p:pic>
      <p:sp>
        <p:nvSpPr>
          <p:cNvPr id="14" name="Title Placeholder 1"/>
          <p:cNvSpPr>
            <a:spLocks noGrp="1"/>
          </p:cNvSpPr>
          <p:nvPr>
            <p:ph type="title"/>
          </p:nvPr>
        </p:nvSpPr>
        <p:spPr bwMode="auto">
          <a:xfrm>
            <a:off x="266700" y="1971620"/>
            <a:ext cx="7556500" cy="1285874"/>
          </a:xfrm>
          <a:prstGeom prst="rect">
            <a:avLst/>
          </a:prstGeom>
          <a:noFill/>
          <a:ln w="9525">
            <a:noFill/>
            <a:miter lim="800000"/>
            <a:headEnd/>
            <a:tailEnd/>
          </a:ln>
        </p:spPr>
        <p:txBody>
          <a:bodyPr anchor="ctr"/>
          <a:lstStyle>
            <a:lvl1pPr>
              <a:defRPr sz="3200" baseline="0">
                <a:solidFill>
                  <a:schemeClr val="bg2"/>
                </a:solidFill>
              </a:defRPr>
            </a:lvl1pPr>
          </a:lstStyle>
          <a:p>
            <a:pPr lvl="0"/>
            <a:r>
              <a:rPr lang="en-US"/>
              <a:t>Click to edit Master title style</a:t>
            </a:r>
            <a:endParaRPr lang="en-US" dirty="0"/>
          </a:p>
        </p:txBody>
      </p:sp>
      <p:sp>
        <p:nvSpPr>
          <p:cNvPr id="3" name="Text Box 14">
            <a:extLst>
              <a:ext uri="{FF2B5EF4-FFF2-40B4-BE49-F238E27FC236}">
                <a16:creationId xmlns:a16="http://schemas.microsoft.com/office/drawing/2014/main" id="{B8FD0A53-E9E1-93CC-5F3F-ED183C4566E7}"/>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sp>
        <p:nvSpPr>
          <p:cNvPr id="7" name="Date Placeholder 1">
            <a:extLst>
              <a:ext uri="{FF2B5EF4-FFF2-40B4-BE49-F238E27FC236}">
                <a16:creationId xmlns:a16="http://schemas.microsoft.com/office/drawing/2014/main" id="{22B933D6-5752-A997-866D-7335507E65DB}"/>
              </a:ext>
            </a:extLst>
          </p:cNvPr>
          <p:cNvSpPr>
            <a:spLocks noGrp="1"/>
          </p:cNvSpPr>
          <p:nvPr>
            <p:ph type="dt" sz="half" idx="13"/>
          </p:nvPr>
        </p:nvSpPr>
        <p:spPr>
          <a:xfrm>
            <a:off x="266700" y="4369659"/>
            <a:ext cx="2761673" cy="385825"/>
          </a:xfrm>
          <a:prstGeom prst="rect">
            <a:avLst/>
          </a:prstGeom>
          <a:ln>
            <a:noFill/>
          </a:ln>
        </p:spPr>
        <p:txBody>
          <a:bodyPr/>
          <a:lstStyle>
            <a:lvl1pPr algn="l">
              <a:defRPr sz="2000">
                <a:solidFill>
                  <a:schemeClr val="bg2"/>
                </a:solidFill>
                <a:latin typeface="Calibri" panose="020F0502020204030204" pitchFamily="34" charset="0"/>
                <a:cs typeface="Calibri" panose="020F0502020204030204" pitchFamily="34" charset="0"/>
              </a:defRPr>
            </a:lvl1pPr>
          </a:lstStyle>
          <a:p>
            <a:endParaRPr lang="en-US" dirty="0"/>
          </a:p>
        </p:txBody>
      </p:sp>
      <p:sp>
        <p:nvSpPr>
          <p:cNvPr id="6" name="Text Placeholder 5">
            <a:extLst>
              <a:ext uri="{FF2B5EF4-FFF2-40B4-BE49-F238E27FC236}">
                <a16:creationId xmlns:a16="http://schemas.microsoft.com/office/drawing/2014/main" id="{C008EFED-3BCF-3D51-6D9E-AD06321572BA}"/>
              </a:ext>
            </a:extLst>
          </p:cNvPr>
          <p:cNvSpPr>
            <a:spLocks noGrp="1"/>
          </p:cNvSpPr>
          <p:nvPr>
            <p:ph type="body" sz="quarter" idx="12"/>
          </p:nvPr>
        </p:nvSpPr>
        <p:spPr>
          <a:xfrm>
            <a:off x="266700" y="3373383"/>
            <a:ext cx="7556500" cy="854075"/>
          </a:xfrm>
          <a:ln>
            <a:noFill/>
          </a:ln>
        </p:spPr>
        <p:txBody>
          <a:bodyPr anchor="ctr"/>
          <a:lstStyle>
            <a:lvl1pPr marL="0" indent="0">
              <a:defRPr>
                <a:solidFill>
                  <a:schemeClr val="bg2"/>
                </a:solidFill>
              </a:defRPr>
            </a:lvl1pPr>
          </a:lstStyle>
          <a:p>
            <a:pPr lvl="0"/>
            <a:r>
              <a:rPr lang="en-US"/>
              <a:t>Click to edit Master text styles</a:t>
            </a:r>
          </a:p>
        </p:txBody>
      </p:sp>
      <p:sp>
        <p:nvSpPr>
          <p:cNvPr id="4" name="TextBox 3">
            <a:extLst>
              <a:ext uri="{FF2B5EF4-FFF2-40B4-BE49-F238E27FC236}">
                <a16:creationId xmlns:a16="http://schemas.microsoft.com/office/drawing/2014/main" id="{E5C84ACA-743B-B2D6-BA2E-B0EA9914B72A}"/>
              </a:ext>
            </a:extLst>
          </p:cNvPr>
          <p:cNvSpPr txBox="1"/>
          <p:nvPr userDrawn="1"/>
        </p:nvSpPr>
        <p:spPr>
          <a:xfrm>
            <a:off x="5348356" y="21259"/>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sp>
        <p:nvSpPr>
          <p:cNvPr id="9" name="TextBox 8">
            <a:extLst>
              <a:ext uri="{FF2B5EF4-FFF2-40B4-BE49-F238E27FC236}">
                <a16:creationId xmlns:a16="http://schemas.microsoft.com/office/drawing/2014/main" id="{3FF4A1C1-C871-EF93-96A5-2379D7E0575B}"/>
              </a:ext>
            </a:extLst>
          </p:cNvPr>
          <p:cNvSpPr txBox="1"/>
          <p:nvPr userDrawn="1"/>
        </p:nvSpPr>
        <p:spPr>
          <a:xfrm>
            <a:off x="5354516" y="6629400"/>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pic>
        <p:nvPicPr>
          <p:cNvPr id="10" name="Picture 9">
            <a:extLst>
              <a:ext uri="{FF2B5EF4-FFF2-40B4-BE49-F238E27FC236}">
                <a16:creationId xmlns:a16="http://schemas.microsoft.com/office/drawing/2014/main" id="{9C5A7118-A130-1023-AFDC-5F542EBD33F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7640" y="464300"/>
            <a:ext cx="7772400" cy="1010412"/>
          </a:xfrm>
          <a:prstGeom prst="rect">
            <a:avLst/>
          </a:prstGeom>
        </p:spPr>
      </p:pic>
      <p:sp>
        <p:nvSpPr>
          <p:cNvPr id="12" name="Picture Placeholder 16">
            <a:extLst>
              <a:ext uri="{FF2B5EF4-FFF2-40B4-BE49-F238E27FC236}">
                <a16:creationId xmlns:a16="http://schemas.microsoft.com/office/drawing/2014/main" id="{6D4A08CC-F623-844D-34D7-90648B82A899}"/>
              </a:ext>
            </a:extLst>
          </p:cNvPr>
          <p:cNvSpPr>
            <a:spLocks noGrp="1" noChangeAspect="1"/>
          </p:cNvSpPr>
          <p:nvPr>
            <p:ph type="pic" sz="quarter" idx="14"/>
          </p:nvPr>
        </p:nvSpPr>
        <p:spPr>
          <a:xfrm>
            <a:off x="7823200" y="1702309"/>
            <a:ext cx="4368800" cy="3594969"/>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pic>
        <p:nvPicPr>
          <p:cNvPr id="17" name="Picture 16" descr="A picture containing qr code&#10;&#10;Description automatically generated">
            <a:extLst>
              <a:ext uri="{FF2B5EF4-FFF2-40B4-BE49-F238E27FC236}">
                <a16:creationId xmlns:a16="http://schemas.microsoft.com/office/drawing/2014/main" id="{5FF16037-0837-6EBF-FCCB-4C6F18FC9742}"/>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266701" y="5979200"/>
            <a:ext cx="1170214" cy="519255"/>
          </a:xfrm>
          <a:prstGeom prst="rect">
            <a:avLst/>
          </a:prstGeom>
        </p:spPr>
      </p:pic>
      <p:sp>
        <p:nvSpPr>
          <p:cNvPr id="20" name="TextBox 19">
            <a:extLst>
              <a:ext uri="{FF2B5EF4-FFF2-40B4-BE49-F238E27FC236}">
                <a16:creationId xmlns:a16="http://schemas.microsoft.com/office/drawing/2014/main" id="{37C28D47-6523-CEC3-D3BC-660EE4D20FE2}"/>
              </a:ext>
            </a:extLst>
          </p:cNvPr>
          <p:cNvSpPr txBox="1"/>
          <p:nvPr userDrawn="1"/>
        </p:nvSpPr>
        <p:spPr>
          <a:xfrm>
            <a:off x="2013192" y="6081661"/>
            <a:ext cx="3308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effectLst/>
                <a:latin typeface="Calibri" panose="020F0502020204030204" pitchFamily="34" charset="0"/>
              </a:rPr>
              <a:t>www.EngineeringWithNature.org</a:t>
            </a:r>
          </a:p>
        </p:txBody>
      </p:sp>
      <p:pic>
        <p:nvPicPr>
          <p:cNvPr id="11" name="Picture 10">
            <a:extLst>
              <a:ext uri="{FF2B5EF4-FFF2-40B4-BE49-F238E27FC236}">
                <a16:creationId xmlns:a16="http://schemas.microsoft.com/office/drawing/2014/main" id="{F1264A1F-8A8E-C26B-2257-E526AFC81CF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a:off x="1516291" y="5860937"/>
            <a:ext cx="10407935" cy="767677"/>
          </a:xfrm>
          <a:prstGeom prst="rect">
            <a:avLst/>
          </a:prstGeom>
        </p:spPr>
      </p:pic>
    </p:spTree>
    <p:extLst>
      <p:ext uri="{BB962C8B-B14F-4D97-AF65-F5344CB8AC3E}">
        <p14:creationId xmlns:p14="http://schemas.microsoft.com/office/powerpoint/2010/main" val="3780271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Section header - no Sub-Hea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81B7D1B-45C4-10E6-37B0-CA551BD32FBE}"/>
              </a:ext>
            </a:extLst>
          </p:cNvPr>
          <p:cNvSpPr/>
          <p:nvPr userDrawn="1"/>
        </p:nvSpPr>
        <p:spPr>
          <a:xfrm>
            <a:off x="0" y="5880970"/>
            <a:ext cx="1746491" cy="748430"/>
          </a:xfrm>
          <a:prstGeom prst="rect">
            <a:avLst/>
          </a:prstGeom>
          <a:solidFill>
            <a:srgbClr val="1B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9B0C9B0D-F8E9-9907-02D4-FE1491DE9F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76732"/>
            <a:ext cx="7880263" cy="3042887"/>
          </a:xfrm>
          <a:prstGeom prst="rect">
            <a:avLst/>
          </a:prstGeom>
        </p:spPr>
      </p:pic>
      <p:sp>
        <p:nvSpPr>
          <p:cNvPr id="14" name="Title Placeholder 1"/>
          <p:cNvSpPr>
            <a:spLocks noGrp="1"/>
          </p:cNvSpPr>
          <p:nvPr>
            <p:ph type="title"/>
          </p:nvPr>
        </p:nvSpPr>
        <p:spPr bwMode="auto">
          <a:xfrm>
            <a:off x="266700" y="1971620"/>
            <a:ext cx="7556500" cy="1285874"/>
          </a:xfrm>
          <a:prstGeom prst="rect">
            <a:avLst/>
          </a:prstGeom>
          <a:noFill/>
          <a:ln w="9525">
            <a:noFill/>
            <a:miter lim="800000"/>
            <a:headEnd/>
            <a:tailEnd/>
          </a:ln>
        </p:spPr>
        <p:txBody>
          <a:bodyPr anchor="ctr"/>
          <a:lstStyle>
            <a:lvl1pPr>
              <a:defRPr sz="3200" baseline="0">
                <a:solidFill>
                  <a:schemeClr val="bg2"/>
                </a:solidFill>
              </a:defRPr>
            </a:lvl1pPr>
          </a:lstStyle>
          <a:p>
            <a:pPr lvl="0"/>
            <a:r>
              <a:rPr lang="en-US"/>
              <a:t>Click to edit Master title style</a:t>
            </a:r>
            <a:endParaRPr lang="en-US" dirty="0"/>
          </a:p>
        </p:txBody>
      </p:sp>
      <p:sp>
        <p:nvSpPr>
          <p:cNvPr id="3" name="Text Box 14">
            <a:extLst>
              <a:ext uri="{FF2B5EF4-FFF2-40B4-BE49-F238E27FC236}">
                <a16:creationId xmlns:a16="http://schemas.microsoft.com/office/drawing/2014/main" id="{B8FD0A53-E9E1-93CC-5F3F-ED183C4566E7}"/>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sp>
        <p:nvSpPr>
          <p:cNvPr id="7" name="Date Placeholder 1">
            <a:extLst>
              <a:ext uri="{FF2B5EF4-FFF2-40B4-BE49-F238E27FC236}">
                <a16:creationId xmlns:a16="http://schemas.microsoft.com/office/drawing/2014/main" id="{22B933D6-5752-A997-866D-7335507E65DB}"/>
              </a:ext>
            </a:extLst>
          </p:cNvPr>
          <p:cNvSpPr>
            <a:spLocks noGrp="1"/>
          </p:cNvSpPr>
          <p:nvPr>
            <p:ph type="dt" sz="half" idx="13"/>
          </p:nvPr>
        </p:nvSpPr>
        <p:spPr>
          <a:xfrm>
            <a:off x="266700" y="4369659"/>
            <a:ext cx="2761673" cy="385825"/>
          </a:xfrm>
          <a:prstGeom prst="rect">
            <a:avLst/>
          </a:prstGeom>
          <a:ln>
            <a:noFill/>
          </a:ln>
        </p:spPr>
        <p:txBody>
          <a:bodyPr/>
          <a:lstStyle>
            <a:lvl1pPr algn="l">
              <a:defRPr sz="2000">
                <a:solidFill>
                  <a:schemeClr val="bg2"/>
                </a:solidFill>
                <a:latin typeface="Calibri" panose="020F0502020204030204" pitchFamily="34" charset="0"/>
                <a:cs typeface="Calibri" panose="020F0502020204030204" pitchFamily="34" charset="0"/>
              </a:defRPr>
            </a:lvl1pPr>
          </a:lstStyle>
          <a:p>
            <a:endParaRPr lang="en-US" dirty="0"/>
          </a:p>
        </p:txBody>
      </p:sp>
      <p:sp>
        <p:nvSpPr>
          <p:cNvPr id="6" name="Text Placeholder 5">
            <a:extLst>
              <a:ext uri="{FF2B5EF4-FFF2-40B4-BE49-F238E27FC236}">
                <a16:creationId xmlns:a16="http://schemas.microsoft.com/office/drawing/2014/main" id="{C008EFED-3BCF-3D51-6D9E-AD06321572BA}"/>
              </a:ext>
            </a:extLst>
          </p:cNvPr>
          <p:cNvSpPr>
            <a:spLocks noGrp="1"/>
          </p:cNvSpPr>
          <p:nvPr>
            <p:ph type="body" sz="quarter" idx="12"/>
          </p:nvPr>
        </p:nvSpPr>
        <p:spPr>
          <a:xfrm>
            <a:off x="266700" y="3373383"/>
            <a:ext cx="7556500" cy="854075"/>
          </a:xfrm>
          <a:ln>
            <a:noFill/>
          </a:ln>
        </p:spPr>
        <p:txBody>
          <a:bodyPr anchor="ctr"/>
          <a:lstStyle>
            <a:lvl1pPr marL="0" indent="0">
              <a:defRPr>
                <a:solidFill>
                  <a:schemeClr val="bg2"/>
                </a:solidFill>
              </a:defRPr>
            </a:lvl1pPr>
          </a:lstStyle>
          <a:p>
            <a:pPr lvl="0"/>
            <a:r>
              <a:rPr lang="en-US"/>
              <a:t>Click to edit Master text styles</a:t>
            </a:r>
          </a:p>
        </p:txBody>
      </p:sp>
      <p:sp>
        <p:nvSpPr>
          <p:cNvPr id="4" name="TextBox 3">
            <a:extLst>
              <a:ext uri="{FF2B5EF4-FFF2-40B4-BE49-F238E27FC236}">
                <a16:creationId xmlns:a16="http://schemas.microsoft.com/office/drawing/2014/main" id="{E5C84ACA-743B-B2D6-BA2E-B0EA9914B72A}"/>
              </a:ext>
            </a:extLst>
          </p:cNvPr>
          <p:cNvSpPr txBox="1"/>
          <p:nvPr userDrawn="1"/>
        </p:nvSpPr>
        <p:spPr>
          <a:xfrm>
            <a:off x="5348356" y="21259"/>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sp>
        <p:nvSpPr>
          <p:cNvPr id="9" name="TextBox 8">
            <a:extLst>
              <a:ext uri="{FF2B5EF4-FFF2-40B4-BE49-F238E27FC236}">
                <a16:creationId xmlns:a16="http://schemas.microsoft.com/office/drawing/2014/main" id="{3FF4A1C1-C871-EF93-96A5-2379D7E0575B}"/>
              </a:ext>
            </a:extLst>
          </p:cNvPr>
          <p:cNvSpPr txBox="1"/>
          <p:nvPr userDrawn="1"/>
        </p:nvSpPr>
        <p:spPr>
          <a:xfrm>
            <a:off x="5354516" y="6629400"/>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pic>
        <p:nvPicPr>
          <p:cNvPr id="10" name="Picture 9">
            <a:extLst>
              <a:ext uri="{FF2B5EF4-FFF2-40B4-BE49-F238E27FC236}">
                <a16:creationId xmlns:a16="http://schemas.microsoft.com/office/drawing/2014/main" id="{9C5A7118-A130-1023-AFDC-5F542EBD33F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7640" y="464300"/>
            <a:ext cx="7772400" cy="1010412"/>
          </a:xfrm>
          <a:prstGeom prst="rect">
            <a:avLst/>
          </a:prstGeom>
        </p:spPr>
      </p:pic>
      <p:sp>
        <p:nvSpPr>
          <p:cNvPr id="12" name="Picture Placeholder 16">
            <a:extLst>
              <a:ext uri="{FF2B5EF4-FFF2-40B4-BE49-F238E27FC236}">
                <a16:creationId xmlns:a16="http://schemas.microsoft.com/office/drawing/2014/main" id="{6D4A08CC-F623-844D-34D7-90648B82A899}"/>
              </a:ext>
            </a:extLst>
          </p:cNvPr>
          <p:cNvSpPr>
            <a:spLocks noGrp="1" noChangeAspect="1"/>
          </p:cNvSpPr>
          <p:nvPr>
            <p:ph type="pic" sz="quarter" idx="14"/>
          </p:nvPr>
        </p:nvSpPr>
        <p:spPr>
          <a:xfrm>
            <a:off x="7823200" y="1702309"/>
            <a:ext cx="4368800" cy="1726691"/>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pic>
        <p:nvPicPr>
          <p:cNvPr id="17" name="Picture 16" descr="A picture containing qr code&#10;&#10;Description automatically generated">
            <a:extLst>
              <a:ext uri="{FF2B5EF4-FFF2-40B4-BE49-F238E27FC236}">
                <a16:creationId xmlns:a16="http://schemas.microsoft.com/office/drawing/2014/main" id="{5FF16037-0837-6EBF-FCCB-4C6F18FC9742}"/>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266701" y="6006700"/>
            <a:ext cx="1170214" cy="519255"/>
          </a:xfrm>
          <a:prstGeom prst="rect">
            <a:avLst/>
          </a:prstGeom>
        </p:spPr>
      </p:pic>
      <p:pic>
        <p:nvPicPr>
          <p:cNvPr id="18" name="Picture 17">
            <a:extLst>
              <a:ext uri="{FF2B5EF4-FFF2-40B4-BE49-F238E27FC236}">
                <a16:creationId xmlns:a16="http://schemas.microsoft.com/office/drawing/2014/main" id="{8F780E27-E9ED-7494-FF2F-9C1678A8342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a:off x="1746491" y="5880970"/>
            <a:ext cx="8763169" cy="748430"/>
          </a:xfrm>
          <a:prstGeom prst="rect">
            <a:avLst/>
          </a:prstGeom>
        </p:spPr>
      </p:pic>
      <p:sp>
        <p:nvSpPr>
          <p:cNvPr id="20" name="TextBox 19">
            <a:extLst>
              <a:ext uri="{FF2B5EF4-FFF2-40B4-BE49-F238E27FC236}">
                <a16:creationId xmlns:a16="http://schemas.microsoft.com/office/drawing/2014/main" id="{37C28D47-6523-CEC3-D3BC-660EE4D20FE2}"/>
              </a:ext>
            </a:extLst>
          </p:cNvPr>
          <p:cNvSpPr txBox="1"/>
          <p:nvPr userDrawn="1"/>
        </p:nvSpPr>
        <p:spPr>
          <a:xfrm>
            <a:off x="2013192" y="6081661"/>
            <a:ext cx="3308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effectLst/>
                <a:latin typeface="Calibri" panose="020F0502020204030204" pitchFamily="34" charset="0"/>
              </a:rPr>
              <a:t>www.EngineeringWithNature.org</a:t>
            </a:r>
          </a:p>
        </p:txBody>
      </p:sp>
      <p:sp>
        <p:nvSpPr>
          <p:cNvPr id="2" name="Picture Placeholder 16">
            <a:extLst>
              <a:ext uri="{FF2B5EF4-FFF2-40B4-BE49-F238E27FC236}">
                <a16:creationId xmlns:a16="http://schemas.microsoft.com/office/drawing/2014/main" id="{734B35BF-9482-9F6C-AAEE-65079FE4040F}"/>
              </a:ext>
            </a:extLst>
          </p:cNvPr>
          <p:cNvSpPr>
            <a:spLocks noGrp="1" noChangeAspect="1"/>
          </p:cNvSpPr>
          <p:nvPr>
            <p:ph type="pic" sz="quarter" idx="15"/>
          </p:nvPr>
        </p:nvSpPr>
        <p:spPr>
          <a:xfrm>
            <a:off x="7823200" y="3433565"/>
            <a:ext cx="4368800" cy="1726691"/>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4221154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ec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7621E1-7214-62DF-1159-2FAA7CD96E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0" y="1682150"/>
            <a:ext cx="6096000" cy="3916010"/>
          </a:xfrm>
          <a:prstGeom prst="rect">
            <a:avLst/>
          </a:prstGeom>
        </p:spPr>
      </p:pic>
      <p:sp>
        <p:nvSpPr>
          <p:cNvPr id="3" name="Content Placeholder 2"/>
          <p:cNvSpPr>
            <a:spLocks noGrp="1"/>
          </p:cNvSpPr>
          <p:nvPr>
            <p:ph sz="quarter" idx="15"/>
          </p:nvPr>
        </p:nvSpPr>
        <p:spPr>
          <a:xfrm>
            <a:off x="266700" y="1028700"/>
            <a:ext cx="5721406" cy="5600700"/>
          </a:xfrm>
        </p:spPr>
        <p:txBody>
          <a:bodyPr/>
          <a:lstStyle>
            <a:lvl1pPr>
              <a:defRPr sz="1200">
                <a:solidFill>
                  <a:srgbClr val="0E203B"/>
                </a:solidFill>
              </a:defRPr>
            </a:lvl1pPr>
            <a:lvl2pPr>
              <a:defRPr sz="1200">
                <a:solidFill>
                  <a:srgbClr val="0E203B"/>
                </a:solidFill>
              </a:defRPr>
            </a:lvl2pPr>
            <a:lvl3pPr>
              <a:defRPr sz="1200">
                <a:solidFill>
                  <a:srgbClr val="0E203B"/>
                </a:solidFill>
              </a:defRPr>
            </a:lvl3pPr>
            <a:lvl4pPr>
              <a:defRPr sz="1200">
                <a:solidFill>
                  <a:srgbClr val="0E203B"/>
                </a:solidFill>
              </a:defRPr>
            </a:lvl4pPr>
            <a:lvl5pPr>
              <a:defRPr sz="1200">
                <a:solidFill>
                  <a:srgbClr val="0E203B"/>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9"/>
          </p:nvPr>
        </p:nvSpPr>
        <p:spPr>
          <a:xfrm>
            <a:off x="6203894" y="2042160"/>
            <a:ext cx="5721406" cy="3220720"/>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572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 2 Se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5D42F8-9677-9E25-D996-73A93C421E12}"/>
              </a:ext>
            </a:extLst>
          </p:cNvPr>
          <p:cNvSpPr/>
          <p:nvPr userDrawn="1"/>
        </p:nvSpPr>
        <p:spPr>
          <a:xfrm>
            <a:off x="6096000" y="1682150"/>
            <a:ext cx="6096000" cy="3923003"/>
          </a:xfrm>
          <a:prstGeom prst="rect">
            <a:avLst/>
          </a:prstGeom>
          <a:solidFill>
            <a:srgbClr val="82B2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sz="quarter" idx="15"/>
          </p:nvPr>
        </p:nvSpPr>
        <p:spPr>
          <a:xfrm>
            <a:off x="266700" y="1028700"/>
            <a:ext cx="5721406" cy="5600700"/>
          </a:xfrm>
        </p:spPr>
        <p:txBody>
          <a:bodyPr/>
          <a:lstStyle>
            <a:lvl1pPr>
              <a:defRPr sz="1200">
                <a:solidFill>
                  <a:srgbClr val="0E203B"/>
                </a:solidFill>
              </a:defRPr>
            </a:lvl1pPr>
            <a:lvl2pPr>
              <a:defRPr sz="1200">
                <a:solidFill>
                  <a:srgbClr val="0E203B"/>
                </a:solidFill>
              </a:defRPr>
            </a:lvl2pPr>
            <a:lvl3pPr>
              <a:defRPr sz="1200">
                <a:solidFill>
                  <a:srgbClr val="0E203B"/>
                </a:solidFill>
              </a:defRPr>
            </a:lvl3pPr>
            <a:lvl4pPr>
              <a:defRPr sz="1200">
                <a:solidFill>
                  <a:srgbClr val="0E203B"/>
                </a:solidFill>
              </a:defRPr>
            </a:lvl4pPr>
            <a:lvl5pPr>
              <a:defRPr sz="1200">
                <a:solidFill>
                  <a:srgbClr val="0E203B"/>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9"/>
          </p:nvPr>
        </p:nvSpPr>
        <p:spPr>
          <a:xfrm>
            <a:off x="6203894" y="2042160"/>
            <a:ext cx="5721406" cy="3220720"/>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241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 2 Sec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7621E1-7214-62DF-1159-2FAA7CD96E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81995" y="1682150"/>
            <a:ext cx="7810005" cy="3916010"/>
          </a:xfrm>
          <a:prstGeom prst="rect">
            <a:avLst/>
          </a:prstGeom>
        </p:spPr>
      </p:pic>
      <p:sp>
        <p:nvSpPr>
          <p:cNvPr id="11" name="Content Placeholder 2"/>
          <p:cNvSpPr>
            <a:spLocks noGrp="1"/>
          </p:cNvSpPr>
          <p:nvPr>
            <p:ph sz="quarter" idx="19"/>
          </p:nvPr>
        </p:nvSpPr>
        <p:spPr>
          <a:xfrm>
            <a:off x="4583875" y="2042160"/>
            <a:ext cx="7341425" cy="3220720"/>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6" name="Picture Placeholder 16">
            <a:extLst>
              <a:ext uri="{FF2B5EF4-FFF2-40B4-BE49-F238E27FC236}">
                <a16:creationId xmlns:a16="http://schemas.microsoft.com/office/drawing/2014/main" id="{9E21F6DD-A482-64BD-E21D-7EDA64B1DBE5}"/>
              </a:ext>
            </a:extLst>
          </p:cNvPr>
          <p:cNvSpPr>
            <a:spLocks noGrp="1" noChangeAspect="1"/>
          </p:cNvSpPr>
          <p:nvPr>
            <p:ph type="pic" sz="quarter" idx="14"/>
          </p:nvPr>
        </p:nvSpPr>
        <p:spPr>
          <a:xfrm>
            <a:off x="0" y="1488553"/>
            <a:ext cx="4381995" cy="4294730"/>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148468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 2 Se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50C1C0-0E81-A4AC-CBE6-77BDBFACD159}"/>
              </a:ext>
            </a:extLst>
          </p:cNvPr>
          <p:cNvSpPr/>
          <p:nvPr userDrawn="1"/>
        </p:nvSpPr>
        <p:spPr>
          <a:xfrm>
            <a:off x="4381995" y="1682150"/>
            <a:ext cx="7810005" cy="3923003"/>
          </a:xfrm>
          <a:prstGeom prst="rect">
            <a:avLst/>
          </a:prstGeom>
          <a:solidFill>
            <a:srgbClr val="82B2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Content Placeholder 2"/>
          <p:cNvSpPr>
            <a:spLocks noGrp="1"/>
          </p:cNvSpPr>
          <p:nvPr>
            <p:ph sz="quarter" idx="19"/>
          </p:nvPr>
        </p:nvSpPr>
        <p:spPr>
          <a:xfrm>
            <a:off x="4583875" y="2042160"/>
            <a:ext cx="7341425" cy="3220720"/>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6" name="Picture Placeholder 16">
            <a:extLst>
              <a:ext uri="{FF2B5EF4-FFF2-40B4-BE49-F238E27FC236}">
                <a16:creationId xmlns:a16="http://schemas.microsoft.com/office/drawing/2014/main" id="{9E21F6DD-A482-64BD-E21D-7EDA64B1DBE5}"/>
              </a:ext>
            </a:extLst>
          </p:cNvPr>
          <p:cNvSpPr>
            <a:spLocks noGrp="1" noChangeAspect="1"/>
          </p:cNvSpPr>
          <p:nvPr>
            <p:ph type="pic" sz="quarter" idx="14"/>
          </p:nvPr>
        </p:nvSpPr>
        <p:spPr>
          <a:xfrm>
            <a:off x="0" y="1488553"/>
            <a:ext cx="4381995" cy="4294730"/>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1343363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 2 Se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50C1C0-0E81-A4AC-CBE6-77BDBFACD159}"/>
              </a:ext>
            </a:extLst>
          </p:cNvPr>
          <p:cNvSpPr/>
          <p:nvPr userDrawn="1"/>
        </p:nvSpPr>
        <p:spPr>
          <a:xfrm>
            <a:off x="4381995" y="1325891"/>
            <a:ext cx="7810005" cy="1883532"/>
          </a:xfrm>
          <a:prstGeom prst="rect">
            <a:avLst/>
          </a:prstGeom>
          <a:solidFill>
            <a:srgbClr val="7688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Content Placeholder 2"/>
          <p:cNvSpPr>
            <a:spLocks noGrp="1"/>
          </p:cNvSpPr>
          <p:nvPr>
            <p:ph sz="quarter" idx="19"/>
          </p:nvPr>
        </p:nvSpPr>
        <p:spPr>
          <a:xfrm>
            <a:off x="4582803" y="1494483"/>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6" name="Picture Placeholder 16">
            <a:extLst>
              <a:ext uri="{FF2B5EF4-FFF2-40B4-BE49-F238E27FC236}">
                <a16:creationId xmlns:a16="http://schemas.microsoft.com/office/drawing/2014/main" id="{9E21F6DD-A482-64BD-E21D-7EDA64B1DBE5}"/>
              </a:ext>
            </a:extLst>
          </p:cNvPr>
          <p:cNvSpPr>
            <a:spLocks noGrp="1" noChangeAspect="1"/>
          </p:cNvSpPr>
          <p:nvPr>
            <p:ph type="pic" sz="quarter" idx="14"/>
          </p:nvPr>
        </p:nvSpPr>
        <p:spPr>
          <a:xfrm>
            <a:off x="0" y="1132293"/>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3" name="Picture Placeholder 16">
            <a:extLst>
              <a:ext uri="{FF2B5EF4-FFF2-40B4-BE49-F238E27FC236}">
                <a16:creationId xmlns:a16="http://schemas.microsoft.com/office/drawing/2014/main" id="{3F88FF65-E186-4F80-A344-F0C6D9595A5A}"/>
              </a:ext>
            </a:extLst>
          </p:cNvPr>
          <p:cNvSpPr>
            <a:spLocks noGrp="1" noChangeAspect="1"/>
          </p:cNvSpPr>
          <p:nvPr>
            <p:ph type="pic" sz="quarter" idx="20"/>
          </p:nvPr>
        </p:nvSpPr>
        <p:spPr>
          <a:xfrm>
            <a:off x="7813963" y="3648578"/>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9CC65DC1-F1AE-40A5-32CC-C4246308A630}"/>
              </a:ext>
            </a:extLst>
          </p:cNvPr>
          <p:cNvSpPr/>
          <p:nvPr userDrawn="1"/>
        </p:nvSpPr>
        <p:spPr>
          <a:xfrm>
            <a:off x="0" y="3867210"/>
            <a:ext cx="7810005" cy="1883532"/>
          </a:xfrm>
          <a:prstGeom prst="rect">
            <a:avLst/>
          </a:prstGeom>
          <a:solidFill>
            <a:srgbClr val="7688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F367C135-0C67-C0ED-E45F-1312CADADA3E}"/>
              </a:ext>
            </a:extLst>
          </p:cNvPr>
          <p:cNvSpPr>
            <a:spLocks noGrp="1"/>
          </p:cNvSpPr>
          <p:nvPr>
            <p:ph sz="quarter" idx="21"/>
          </p:nvPr>
        </p:nvSpPr>
        <p:spPr>
          <a:xfrm>
            <a:off x="200808" y="4035802"/>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704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 2 Secti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3" name="Picture Placeholder 16">
            <a:extLst>
              <a:ext uri="{FF2B5EF4-FFF2-40B4-BE49-F238E27FC236}">
                <a16:creationId xmlns:a16="http://schemas.microsoft.com/office/drawing/2014/main" id="{3F88FF65-E186-4F80-A344-F0C6D9595A5A}"/>
              </a:ext>
            </a:extLst>
          </p:cNvPr>
          <p:cNvSpPr>
            <a:spLocks noGrp="1" noChangeAspect="1"/>
          </p:cNvSpPr>
          <p:nvPr>
            <p:ph type="pic" sz="quarter" idx="20"/>
          </p:nvPr>
        </p:nvSpPr>
        <p:spPr>
          <a:xfrm>
            <a:off x="7813963" y="3648578"/>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9CC65DC1-F1AE-40A5-32CC-C4246308A630}"/>
              </a:ext>
            </a:extLst>
          </p:cNvPr>
          <p:cNvSpPr/>
          <p:nvPr userDrawn="1"/>
        </p:nvSpPr>
        <p:spPr>
          <a:xfrm>
            <a:off x="0" y="3867210"/>
            <a:ext cx="7810005" cy="1883532"/>
          </a:xfrm>
          <a:prstGeom prst="rect">
            <a:avLst/>
          </a:prstGeom>
          <a:solidFill>
            <a:srgbClr val="7688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F367C135-0C67-C0ED-E45F-1312CADADA3E}"/>
              </a:ext>
            </a:extLst>
          </p:cNvPr>
          <p:cNvSpPr>
            <a:spLocks noGrp="1"/>
          </p:cNvSpPr>
          <p:nvPr>
            <p:ph sz="quarter" idx="21"/>
          </p:nvPr>
        </p:nvSpPr>
        <p:spPr>
          <a:xfrm>
            <a:off x="200808" y="4035802"/>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16">
            <a:extLst>
              <a:ext uri="{FF2B5EF4-FFF2-40B4-BE49-F238E27FC236}">
                <a16:creationId xmlns:a16="http://schemas.microsoft.com/office/drawing/2014/main" id="{0E9711A6-8714-B074-3760-D89C14F007A3}"/>
              </a:ext>
            </a:extLst>
          </p:cNvPr>
          <p:cNvSpPr>
            <a:spLocks noGrp="1" noChangeAspect="1"/>
          </p:cNvSpPr>
          <p:nvPr>
            <p:ph type="pic" sz="quarter" idx="22"/>
          </p:nvPr>
        </p:nvSpPr>
        <p:spPr>
          <a:xfrm>
            <a:off x="7813963" y="1178511"/>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9" name="Rectangle 8">
            <a:extLst>
              <a:ext uri="{FF2B5EF4-FFF2-40B4-BE49-F238E27FC236}">
                <a16:creationId xmlns:a16="http://schemas.microsoft.com/office/drawing/2014/main" id="{CBBE1E38-CF22-507F-62A0-070D712DBDC3}"/>
              </a:ext>
            </a:extLst>
          </p:cNvPr>
          <p:cNvSpPr/>
          <p:nvPr userDrawn="1"/>
        </p:nvSpPr>
        <p:spPr>
          <a:xfrm>
            <a:off x="0" y="1397143"/>
            <a:ext cx="7810005" cy="1883532"/>
          </a:xfrm>
          <a:prstGeom prst="rect">
            <a:avLst/>
          </a:prstGeom>
          <a:solidFill>
            <a:srgbClr val="7688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9A3E213F-3CC2-9986-FF2B-4BF587998739}"/>
              </a:ext>
            </a:extLst>
          </p:cNvPr>
          <p:cNvSpPr>
            <a:spLocks noGrp="1"/>
          </p:cNvSpPr>
          <p:nvPr>
            <p:ph sz="quarter" idx="23"/>
          </p:nvPr>
        </p:nvSpPr>
        <p:spPr>
          <a:xfrm>
            <a:off x="200808" y="1565735"/>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6834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 2 Se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50C1C0-0E81-A4AC-CBE6-77BDBFACD159}"/>
              </a:ext>
            </a:extLst>
          </p:cNvPr>
          <p:cNvSpPr/>
          <p:nvPr userDrawn="1"/>
        </p:nvSpPr>
        <p:spPr>
          <a:xfrm>
            <a:off x="4381995" y="1325891"/>
            <a:ext cx="7810005" cy="1883532"/>
          </a:xfrm>
          <a:prstGeom prst="rect">
            <a:avLst/>
          </a:prstGeom>
          <a:solidFill>
            <a:srgbClr val="82B2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Content Placeholder 2"/>
          <p:cNvSpPr>
            <a:spLocks noGrp="1"/>
          </p:cNvSpPr>
          <p:nvPr>
            <p:ph sz="quarter" idx="19"/>
          </p:nvPr>
        </p:nvSpPr>
        <p:spPr>
          <a:xfrm>
            <a:off x="4582803" y="1494483"/>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6" name="Picture Placeholder 16">
            <a:extLst>
              <a:ext uri="{FF2B5EF4-FFF2-40B4-BE49-F238E27FC236}">
                <a16:creationId xmlns:a16="http://schemas.microsoft.com/office/drawing/2014/main" id="{9E21F6DD-A482-64BD-E21D-7EDA64B1DBE5}"/>
              </a:ext>
            </a:extLst>
          </p:cNvPr>
          <p:cNvSpPr>
            <a:spLocks noGrp="1" noChangeAspect="1"/>
          </p:cNvSpPr>
          <p:nvPr>
            <p:ph type="pic" sz="quarter" idx="14"/>
          </p:nvPr>
        </p:nvSpPr>
        <p:spPr>
          <a:xfrm>
            <a:off x="0" y="1132293"/>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3" name="Picture Placeholder 16">
            <a:extLst>
              <a:ext uri="{FF2B5EF4-FFF2-40B4-BE49-F238E27FC236}">
                <a16:creationId xmlns:a16="http://schemas.microsoft.com/office/drawing/2014/main" id="{3F88FF65-E186-4F80-A344-F0C6D9595A5A}"/>
              </a:ext>
            </a:extLst>
          </p:cNvPr>
          <p:cNvSpPr>
            <a:spLocks noGrp="1" noChangeAspect="1"/>
          </p:cNvSpPr>
          <p:nvPr>
            <p:ph type="pic" sz="quarter" idx="20"/>
          </p:nvPr>
        </p:nvSpPr>
        <p:spPr>
          <a:xfrm>
            <a:off x="7813963" y="3648578"/>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9CC65DC1-F1AE-40A5-32CC-C4246308A630}"/>
              </a:ext>
            </a:extLst>
          </p:cNvPr>
          <p:cNvSpPr/>
          <p:nvPr userDrawn="1"/>
        </p:nvSpPr>
        <p:spPr>
          <a:xfrm>
            <a:off x="0" y="3867210"/>
            <a:ext cx="7810005" cy="1883532"/>
          </a:xfrm>
          <a:prstGeom prst="rect">
            <a:avLst/>
          </a:prstGeom>
          <a:solidFill>
            <a:srgbClr val="82B2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F367C135-0C67-C0ED-E45F-1312CADADA3E}"/>
              </a:ext>
            </a:extLst>
          </p:cNvPr>
          <p:cNvSpPr>
            <a:spLocks noGrp="1"/>
          </p:cNvSpPr>
          <p:nvPr>
            <p:ph sz="quarter" idx="21"/>
          </p:nvPr>
        </p:nvSpPr>
        <p:spPr>
          <a:xfrm>
            <a:off x="200808" y="4035802"/>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22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601946-F927-31EC-79BA-5750C71C4AB4}"/>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7802880" y="6302119"/>
            <a:ext cx="4414761" cy="360680"/>
          </a:xfrm>
          <a:prstGeom prst="rect">
            <a:avLst/>
          </a:prstGeom>
        </p:spPr>
      </p:pic>
      <p:pic>
        <p:nvPicPr>
          <p:cNvPr id="12" name="Picture 11">
            <a:extLst>
              <a:ext uri="{FF2B5EF4-FFF2-40B4-BE49-F238E27FC236}">
                <a16:creationId xmlns:a16="http://schemas.microsoft.com/office/drawing/2014/main" id="{1089CAF6-8143-BCB9-B0D1-294AAFC13459}"/>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2103120" y="206393"/>
            <a:ext cx="10088880" cy="755508"/>
          </a:xfrm>
          <a:prstGeom prst="rect">
            <a:avLst/>
          </a:prstGeom>
        </p:spPr>
      </p:pic>
      <p:sp>
        <p:nvSpPr>
          <p:cNvPr id="10" name="TextBox 9">
            <a:extLst>
              <a:ext uri="{FF2B5EF4-FFF2-40B4-BE49-F238E27FC236}">
                <a16:creationId xmlns:a16="http://schemas.microsoft.com/office/drawing/2014/main" id="{E5929BCB-46A0-A5B8-189B-126209C896C9}"/>
              </a:ext>
            </a:extLst>
          </p:cNvPr>
          <p:cNvSpPr txBox="1"/>
          <p:nvPr userDrawn="1"/>
        </p:nvSpPr>
        <p:spPr>
          <a:xfrm>
            <a:off x="5348356" y="21259"/>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sp>
        <p:nvSpPr>
          <p:cNvPr id="4099" name="Title Placeholder 1"/>
          <p:cNvSpPr>
            <a:spLocks noGrp="1"/>
          </p:cNvSpPr>
          <p:nvPr>
            <p:ph type="title"/>
          </p:nvPr>
        </p:nvSpPr>
        <p:spPr bwMode="auto">
          <a:xfrm>
            <a:off x="2103120" y="206391"/>
            <a:ext cx="9821108" cy="755509"/>
          </a:xfrm>
          <a:prstGeom prst="rect">
            <a:avLst/>
          </a:prstGeom>
          <a:noFill/>
          <a:ln w="9525">
            <a:noFill/>
            <a:miter lim="800000"/>
            <a:headEnd/>
            <a:tailEnd/>
          </a:ln>
        </p:spPr>
        <p:txBody>
          <a:bodyPr vert="horz" wrap="square" lIns="45720" tIns="0" rIns="0" bIns="0" numCol="1" anchor="ctr" anchorCtr="0" compatLnSpc="1">
            <a:prstTxWarp prst="textNoShape">
              <a:avLst/>
            </a:prstTxWarp>
          </a:bodyPr>
          <a:lstStyle/>
          <a:p>
            <a:pPr lvl="0"/>
            <a:r>
              <a:rPr lang="en-US" dirty="0"/>
              <a:t>Click to edit Master title slide</a:t>
            </a:r>
          </a:p>
        </p:txBody>
      </p:sp>
      <p:sp>
        <p:nvSpPr>
          <p:cNvPr id="1030" name="Text Placeholder 2"/>
          <p:cNvSpPr>
            <a:spLocks noGrp="1"/>
          </p:cNvSpPr>
          <p:nvPr>
            <p:ph type="body" idx="1"/>
          </p:nvPr>
        </p:nvSpPr>
        <p:spPr bwMode="auto">
          <a:xfrm>
            <a:off x="266700" y="1028700"/>
            <a:ext cx="11658600" cy="5600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33" name="Picture 6"/>
          <p:cNvPicPr>
            <a:picLocks noChangeAspect="1"/>
          </p:cNvPicPr>
          <p:nvPr/>
        </p:nvPicPr>
        <p:blipFill>
          <a:blip r:embed="rId25"/>
          <a:srcRect/>
          <a:stretch>
            <a:fillRect/>
          </a:stretch>
        </p:blipFill>
        <p:spPr bwMode="auto">
          <a:xfrm>
            <a:off x="6079067" y="3416309"/>
            <a:ext cx="25400" cy="3175"/>
          </a:xfrm>
          <a:prstGeom prst="rect">
            <a:avLst/>
          </a:prstGeom>
          <a:noFill/>
          <a:ln w="9525">
            <a:noFill/>
            <a:miter lim="800000"/>
            <a:headEnd/>
            <a:tailEnd/>
          </a:ln>
        </p:spPr>
      </p:pic>
      <p:sp>
        <p:nvSpPr>
          <p:cNvPr id="5" name="Text Box 14">
            <a:extLst>
              <a:ext uri="{FF2B5EF4-FFF2-40B4-BE49-F238E27FC236}">
                <a16:creationId xmlns:a16="http://schemas.microsoft.com/office/drawing/2014/main" id="{8E9D0075-D2A3-A5CC-4256-B31D3D5E4FF4}"/>
              </a:ext>
            </a:extLst>
          </p:cNvPr>
          <p:cNvSpPr txBox="1">
            <a:spLocks noChangeArrowheads="1"/>
          </p:cNvSpPr>
          <p:nvPr userDrawn="1"/>
        </p:nvSpPr>
        <p:spPr bwMode="auto">
          <a:xfrm>
            <a:off x="11375588" y="6629400"/>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pic>
        <p:nvPicPr>
          <p:cNvPr id="3" name="Picture 2" descr="A red and white sign&#10;&#10;Description automatically generated with medium confidence">
            <a:extLst>
              <a:ext uri="{FF2B5EF4-FFF2-40B4-BE49-F238E27FC236}">
                <a16:creationId xmlns:a16="http://schemas.microsoft.com/office/drawing/2014/main" id="{9C10DF0B-5790-9C31-F5A0-73C6E6439172}"/>
              </a:ext>
            </a:extLst>
          </p:cNvPr>
          <p:cNvPicPr>
            <a:picLocks noChangeAspect="1"/>
          </p:cNvPicPr>
          <p:nvPr userDrawn="1"/>
        </p:nvPicPr>
        <p:blipFill>
          <a:blip r:embed="rId26" cstate="print">
            <a:extLst>
              <a:ext uri="{28A0092B-C50C-407E-A947-70E740481C1C}">
                <a14:useLocalDpi xmlns:a14="http://schemas.microsoft.com/office/drawing/2010/main"/>
              </a:ext>
            </a:extLst>
          </a:blip>
          <a:stretch>
            <a:fillRect/>
          </a:stretch>
        </p:blipFill>
        <p:spPr>
          <a:xfrm>
            <a:off x="175153" y="6244257"/>
            <a:ext cx="681667" cy="451942"/>
          </a:xfrm>
          <a:prstGeom prst="rect">
            <a:avLst/>
          </a:prstGeom>
        </p:spPr>
      </p:pic>
      <p:sp>
        <p:nvSpPr>
          <p:cNvPr id="2" name="TextBox 1">
            <a:extLst>
              <a:ext uri="{FF2B5EF4-FFF2-40B4-BE49-F238E27FC236}">
                <a16:creationId xmlns:a16="http://schemas.microsoft.com/office/drawing/2014/main" id="{AFCD70BD-4A5C-9059-C8D2-F229772C8882}"/>
              </a:ext>
            </a:extLst>
          </p:cNvPr>
          <p:cNvSpPr txBox="1"/>
          <p:nvPr userDrawn="1"/>
        </p:nvSpPr>
        <p:spPr>
          <a:xfrm>
            <a:off x="5354516" y="6629400"/>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pic>
        <p:nvPicPr>
          <p:cNvPr id="9" name="Picture 8">
            <a:extLst>
              <a:ext uri="{FF2B5EF4-FFF2-40B4-BE49-F238E27FC236}">
                <a16:creationId xmlns:a16="http://schemas.microsoft.com/office/drawing/2014/main" id="{8E0ADD57-8AB1-FD55-8F30-A6094009B3C6}"/>
              </a:ext>
            </a:extLst>
          </p:cNvPr>
          <p:cNvPicPr>
            <a:picLocks noChangeAspect="1"/>
          </p:cNvPicPr>
          <p:nvPr userDrawn="1"/>
        </p:nvPicPr>
        <p:blipFill>
          <a:blip r:embed="rId27" cstate="hqprint">
            <a:extLst>
              <a:ext uri="{28A0092B-C50C-407E-A947-70E740481C1C}">
                <a14:useLocalDpi xmlns:a14="http://schemas.microsoft.com/office/drawing/2010/main" val="0"/>
              </a:ext>
            </a:extLst>
          </a:blip>
          <a:stretch>
            <a:fillRect/>
          </a:stretch>
        </p:blipFill>
        <p:spPr>
          <a:xfrm>
            <a:off x="266700" y="236703"/>
            <a:ext cx="1284871" cy="651455"/>
          </a:xfrm>
          <a:prstGeom prst="rect">
            <a:avLst/>
          </a:prstGeom>
        </p:spPr>
      </p:pic>
      <p:sp>
        <p:nvSpPr>
          <p:cNvPr id="14" name="TextBox 13">
            <a:extLst>
              <a:ext uri="{FF2B5EF4-FFF2-40B4-BE49-F238E27FC236}">
                <a16:creationId xmlns:a16="http://schemas.microsoft.com/office/drawing/2014/main" id="{85EF2B18-BF20-ACCE-1AB1-A11F11CE1FA7}"/>
              </a:ext>
            </a:extLst>
          </p:cNvPr>
          <p:cNvSpPr txBox="1"/>
          <p:nvPr userDrawn="1"/>
        </p:nvSpPr>
        <p:spPr>
          <a:xfrm>
            <a:off x="8708313" y="6297031"/>
            <a:ext cx="3308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effectLst/>
                <a:latin typeface="Calibri" panose="020F0502020204030204" pitchFamily="34" charset="0"/>
              </a:rPr>
              <a:t>www.EngineeringWithNature.org</a:t>
            </a:r>
          </a:p>
        </p:txBody>
      </p:sp>
    </p:spTree>
    <p:extLst>
      <p:ext uri="{BB962C8B-B14F-4D97-AF65-F5344CB8AC3E}">
        <p14:creationId xmlns:p14="http://schemas.microsoft.com/office/powerpoint/2010/main" val="2346450069"/>
      </p:ext>
    </p:extLst>
  </p:cSld>
  <p:clrMap bg1="dk1" tx1="lt1" bg2="dk2" tx2="lt2" accent1="accent1" accent2="accent2" accent3="accent3" accent4="accent4" accent5="accent5" accent6="accent6" hlink="hlink" folHlink="folHlink"/>
  <p:sldLayoutIdLst>
    <p:sldLayoutId id="2147483967" r:id="rId1"/>
    <p:sldLayoutId id="2147483970" r:id="rId2"/>
    <p:sldLayoutId id="2147483972" r:id="rId3"/>
    <p:sldLayoutId id="2147484175" r:id="rId4"/>
    <p:sldLayoutId id="2147484174" r:id="rId5"/>
    <p:sldLayoutId id="2147484176" r:id="rId6"/>
    <p:sldLayoutId id="2147484177" r:id="rId7"/>
    <p:sldLayoutId id="2147484179" r:id="rId8"/>
    <p:sldLayoutId id="2147484178" r:id="rId9"/>
    <p:sldLayoutId id="2147484173" r:id="rId10"/>
    <p:sldLayoutId id="2147483973" r:id="rId11"/>
    <p:sldLayoutId id="2147483974" r:id="rId12"/>
    <p:sldLayoutId id="2147483975" r:id="rId13"/>
    <p:sldLayoutId id="2147483976" r:id="rId14"/>
    <p:sldLayoutId id="2147483977" r:id="rId15"/>
    <p:sldLayoutId id="2147483978" r:id="rId16"/>
    <p:sldLayoutId id="2147483979" r:id="rId17"/>
    <p:sldLayoutId id="2147483980" r:id="rId18"/>
    <p:sldLayoutId id="2147483981" r:id="rId19"/>
    <p:sldLayoutId id="2147483988" r:id="rId20"/>
    <p:sldLayoutId id="2147484172" r:id="rId21"/>
  </p:sldLayoutIdLst>
  <p:hf hdr="0" dt="0"/>
  <p:txStyles>
    <p:titleStyle>
      <a:lvl1pPr algn="l" rtl="0" eaLnBrk="1" fontAlgn="base" hangingPunct="1">
        <a:spcBef>
          <a:spcPct val="0"/>
        </a:spcBef>
        <a:spcAft>
          <a:spcPct val="0"/>
        </a:spcAft>
        <a:defRPr sz="3200" b="1" kern="1200" cap="all">
          <a:solidFill>
            <a:schemeClr val="bg1">
              <a:lumMod val="90000"/>
              <a:lumOff val="10000"/>
            </a:schemeClr>
          </a:solidFill>
          <a:latin typeface="Calibri" panose="020F0502020204030204" pitchFamily="34" charset="0"/>
          <a:ea typeface="ＭＳ Ｐゴシック" charset="0"/>
          <a:cs typeface="Calibri" panose="020F0502020204030204" pitchFamily="34" charset="0"/>
        </a:defRPr>
      </a:lvl1pPr>
      <a:lvl2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2pPr>
      <a:lvl3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3pPr>
      <a:lvl4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4pPr>
      <a:lvl5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5pPr>
      <a:lvl6pPr marL="257175" algn="l" rtl="0" eaLnBrk="1" fontAlgn="base" hangingPunct="1">
        <a:spcBef>
          <a:spcPct val="0"/>
        </a:spcBef>
        <a:spcAft>
          <a:spcPct val="0"/>
        </a:spcAft>
        <a:defRPr sz="2475">
          <a:solidFill>
            <a:schemeClr val="tx1"/>
          </a:solidFill>
          <a:latin typeface="Arial" charset="0"/>
          <a:cs typeface="Arial" charset="0"/>
        </a:defRPr>
      </a:lvl6pPr>
      <a:lvl7pPr marL="514350" algn="l" rtl="0" eaLnBrk="1" fontAlgn="base" hangingPunct="1">
        <a:spcBef>
          <a:spcPct val="0"/>
        </a:spcBef>
        <a:spcAft>
          <a:spcPct val="0"/>
        </a:spcAft>
        <a:defRPr sz="2475">
          <a:solidFill>
            <a:schemeClr val="tx1"/>
          </a:solidFill>
          <a:latin typeface="Arial" charset="0"/>
          <a:cs typeface="Arial" charset="0"/>
        </a:defRPr>
      </a:lvl7pPr>
      <a:lvl8pPr marL="771525" algn="l" rtl="0" eaLnBrk="1" fontAlgn="base" hangingPunct="1">
        <a:spcBef>
          <a:spcPct val="0"/>
        </a:spcBef>
        <a:spcAft>
          <a:spcPct val="0"/>
        </a:spcAft>
        <a:defRPr sz="2475">
          <a:solidFill>
            <a:schemeClr val="tx1"/>
          </a:solidFill>
          <a:latin typeface="Arial" charset="0"/>
          <a:cs typeface="Arial" charset="0"/>
        </a:defRPr>
      </a:lvl8pPr>
      <a:lvl9pPr marL="1028700" algn="l" rtl="0" eaLnBrk="1" fontAlgn="base" hangingPunct="1">
        <a:spcBef>
          <a:spcPct val="0"/>
        </a:spcBef>
        <a:spcAft>
          <a:spcPct val="0"/>
        </a:spcAft>
        <a:defRPr sz="2475">
          <a:solidFill>
            <a:schemeClr val="tx1"/>
          </a:solidFill>
          <a:latin typeface="Arial" charset="0"/>
          <a:cs typeface="Arial" charset="0"/>
        </a:defRPr>
      </a:lvl9pPr>
    </p:titleStyle>
    <p:bodyStyle>
      <a:lvl1pPr marL="0" indent="0" algn="l" rtl="0" eaLnBrk="1" fontAlgn="base" hangingPunct="1">
        <a:spcBef>
          <a:spcPts val="0"/>
        </a:spcBef>
        <a:spcAft>
          <a:spcPct val="0"/>
        </a:spcAft>
        <a:buFont typeface="Arial" pitchFamily="34" charset="0"/>
        <a:defRPr sz="2100" kern="1200">
          <a:solidFill>
            <a:schemeClr val="tx1">
              <a:lumMod val="90000"/>
              <a:lumOff val="10000"/>
            </a:schemeClr>
          </a:solidFill>
          <a:latin typeface="Calibri" panose="020F0502020204030204" pitchFamily="34" charset="0"/>
          <a:ea typeface="ＭＳ Ｐゴシック" charset="0"/>
          <a:cs typeface="Calibri" panose="020F0502020204030204" pitchFamily="34" charset="0"/>
        </a:defRPr>
      </a:lvl1pPr>
      <a:lvl2pPr marL="227013" indent="-227013" algn="l" rtl="0" eaLnBrk="1" fontAlgn="base" hangingPunct="1">
        <a:spcBef>
          <a:spcPts val="0"/>
        </a:spcBef>
        <a:spcAft>
          <a:spcPct val="0"/>
        </a:spcAft>
        <a:buFont typeface="Arial" pitchFamily="34" charset="0"/>
        <a:buChar char="–"/>
        <a:defRPr sz="2100" kern="1200">
          <a:solidFill>
            <a:schemeClr val="tx1">
              <a:lumMod val="90000"/>
              <a:lumOff val="10000"/>
            </a:schemeClr>
          </a:solidFill>
          <a:latin typeface="Calibri" panose="020F0502020204030204" pitchFamily="34" charset="0"/>
          <a:ea typeface="Arial" charset="0"/>
          <a:cs typeface="Calibri" panose="020F0502020204030204" pitchFamily="34" charset="0"/>
        </a:defRPr>
      </a:lvl2pPr>
      <a:lvl3pPr marL="461963" indent="-234950"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Calibri" panose="020F0502020204030204" pitchFamily="34" charset="0"/>
          <a:ea typeface="Arial" charset="0"/>
          <a:cs typeface="Calibri" panose="020F0502020204030204" pitchFamily="34" charset="0"/>
        </a:defRPr>
      </a:lvl3pPr>
      <a:lvl4pPr marL="687388" indent="-225425"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Calibri" panose="020F0502020204030204" pitchFamily="34" charset="0"/>
          <a:ea typeface="Arial" charset="0"/>
          <a:cs typeface="Calibri" panose="020F0502020204030204" pitchFamily="34" charset="0"/>
        </a:defRPr>
      </a:lvl4pPr>
      <a:lvl5pPr marL="914400" indent="-227013"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Calibri" panose="020F0502020204030204" pitchFamily="34" charset="0"/>
          <a:ea typeface="Arial" charset="0"/>
          <a:cs typeface="Calibri" panose="020F0502020204030204"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12">
          <p15:clr>
            <a:srgbClr val="5ACBF0"/>
          </p15:clr>
        </p15:guide>
        <p15:guide id="2" pos="12971">
          <p15:clr>
            <a:srgbClr val="5ACBF0"/>
          </p15:clr>
        </p15:guide>
        <p15:guide id="3" pos="168">
          <p15:clr>
            <a:srgbClr val="5ACBF0"/>
          </p15:clr>
        </p15:guide>
        <p15:guide id="4" orient="horz" pos="624">
          <p15:clr>
            <a:srgbClr val="F26B43"/>
          </p15:clr>
        </p15:guide>
        <p15:guide id="5" orient="horz" pos="583">
          <p15:clr>
            <a:srgbClr val="F26B43"/>
          </p15:clr>
        </p15:guide>
        <p15:guide id="6" orient="horz" pos="417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8395AD3-01A2-113B-8C4F-725BCAD5294C}"/>
              </a:ext>
            </a:extLst>
          </p:cNvPr>
          <p:cNvSpPr>
            <a:spLocks noGrp="1"/>
          </p:cNvSpPr>
          <p:nvPr>
            <p:ph sz="quarter" idx="10"/>
          </p:nvPr>
        </p:nvSpPr>
        <p:spPr>
          <a:xfrm>
            <a:off x="742950" y="1156453"/>
            <a:ext cx="10706100" cy="5011152"/>
          </a:xfrm>
        </p:spPr>
        <p:txBody>
          <a:bodyPr/>
          <a:lstStyle/>
          <a:p>
            <a:pPr marL="342900" indent="-342900">
              <a:buFont typeface="Arial" panose="020B0604020202020204" pitchFamily="34" charset="0"/>
              <a:buChar char="•"/>
            </a:pPr>
            <a:r>
              <a:rPr lang="en-US" sz="2400" b="1" dirty="0">
                <a:solidFill>
                  <a:schemeClr val="tx1"/>
                </a:solidFill>
                <a:effectLst/>
              </a:rPr>
              <a:t>Please use this PowerPoint template for the EWN Mid-Year IPR meetings.</a:t>
            </a:r>
          </a:p>
          <a:p>
            <a:pPr marL="342900" indent="-342900">
              <a:buFont typeface="Arial" panose="020B0604020202020204" pitchFamily="34" charset="0"/>
              <a:buChar char="•"/>
            </a:pPr>
            <a:endParaRPr lang="en-US" sz="1400" b="1" dirty="0">
              <a:solidFill>
                <a:schemeClr val="tx1"/>
              </a:solidFill>
              <a:effectLst/>
            </a:endParaRPr>
          </a:p>
          <a:p>
            <a:pPr marL="342900" indent="-342900">
              <a:buFont typeface="Arial" panose="020B0604020202020204" pitchFamily="34" charset="0"/>
              <a:buChar char="•"/>
            </a:pPr>
            <a:r>
              <a:rPr lang="en-US" sz="2400" b="1" dirty="0">
                <a:solidFill>
                  <a:schemeClr val="tx1"/>
                </a:solidFill>
                <a:effectLst/>
              </a:rPr>
              <a:t>Please complete the requested information on each slide.</a:t>
            </a:r>
          </a:p>
          <a:p>
            <a:pPr marL="342900" indent="-342900">
              <a:buFont typeface="Arial" panose="020B0604020202020204" pitchFamily="34" charset="0"/>
              <a:buChar char="•"/>
            </a:pPr>
            <a:endParaRPr lang="en-US" sz="1400" b="1" dirty="0">
              <a:solidFill>
                <a:schemeClr val="tx1"/>
              </a:solidFill>
              <a:effectLst/>
            </a:endParaRPr>
          </a:p>
          <a:p>
            <a:pPr marL="342900" indent="-342900">
              <a:buFont typeface="Arial" panose="020B0604020202020204" pitchFamily="34" charset="0"/>
              <a:buChar char="•"/>
            </a:pPr>
            <a:r>
              <a:rPr lang="en-US" sz="2400" b="1" dirty="0">
                <a:solidFill>
                  <a:schemeClr val="tx1"/>
                </a:solidFill>
                <a:effectLst/>
              </a:rPr>
              <a:t>Please save this slide deck using the following naming convention: </a:t>
            </a:r>
          </a:p>
          <a:p>
            <a:pPr marL="1030288" lvl="3" indent="-342900">
              <a:buFont typeface="Courier New" panose="02070309020205020404" pitchFamily="49" charset="0"/>
              <a:buChar char="o"/>
            </a:pPr>
            <a:r>
              <a:rPr lang="en-US" sz="1800" dirty="0">
                <a:solidFill>
                  <a:schemeClr val="tx1"/>
                </a:solidFill>
                <a:effectLst/>
              </a:rPr>
              <a:t>“EWN Project </a:t>
            </a:r>
            <a:r>
              <a:rPr lang="en-US" sz="1800" dirty="0" err="1">
                <a:solidFill>
                  <a:schemeClr val="tx1"/>
                </a:solidFill>
                <a:effectLst/>
              </a:rPr>
              <a:t>Code_last</a:t>
            </a:r>
            <a:r>
              <a:rPr lang="en-US" sz="1800" dirty="0">
                <a:solidFill>
                  <a:schemeClr val="tx1"/>
                </a:solidFill>
              </a:rPr>
              <a:t> </a:t>
            </a:r>
            <a:r>
              <a:rPr lang="en-US" sz="1800" dirty="0">
                <a:solidFill>
                  <a:schemeClr val="tx1"/>
                </a:solidFill>
                <a:effectLst/>
              </a:rPr>
              <a:t>name_FY23EOYIPR_YYYY-MM-DD”</a:t>
            </a:r>
          </a:p>
          <a:p>
            <a:pPr marL="973138" lvl="3" indent="-285750">
              <a:buFont typeface="Courier New" panose="02070309020205020404" pitchFamily="49" charset="0"/>
              <a:buChar char="o"/>
            </a:pPr>
            <a:r>
              <a:rPr lang="en-US" sz="1800" dirty="0">
                <a:solidFill>
                  <a:schemeClr val="tx1"/>
                </a:solidFill>
                <a:effectLst/>
              </a:rPr>
              <a:t>e.g. ERT-22-20_Anderson_FY23EOYIPR_2023-03-21</a:t>
            </a:r>
          </a:p>
          <a:p>
            <a:pPr marL="342900" indent="-342900">
              <a:buFont typeface="Arial" panose="020B0604020202020204" pitchFamily="34" charset="0"/>
              <a:buChar char="•"/>
            </a:pPr>
            <a:endParaRPr lang="en-US" sz="1400" b="1" dirty="0">
              <a:solidFill>
                <a:schemeClr val="tx1"/>
              </a:solidFill>
              <a:effectLst/>
            </a:endParaRPr>
          </a:p>
          <a:p>
            <a:pPr marL="342900" indent="-342900">
              <a:buFont typeface="Arial" panose="020B0604020202020204" pitchFamily="34" charset="0"/>
              <a:buChar char="•"/>
            </a:pPr>
            <a:r>
              <a:rPr lang="en-US" sz="2400" b="1" dirty="0">
                <a:solidFill>
                  <a:schemeClr val="tx1"/>
                </a:solidFill>
                <a:effectLst/>
              </a:rPr>
              <a:t>Please save your slides to the RDE drive: </a:t>
            </a:r>
          </a:p>
          <a:p>
            <a:pPr marL="1030288" lvl="3" indent="-342900">
              <a:buSzPts val="1000"/>
              <a:buFont typeface="Courier New" panose="02070309020205020404" pitchFamily="49" charset="0"/>
              <a:buChar char="o"/>
              <a:tabLst>
                <a:tab pos="914400" algn="l"/>
              </a:tabLst>
            </a:pPr>
            <a:r>
              <a:rPr lang="en-US" sz="1800" b="1" dirty="0">
                <a:solidFill>
                  <a:schemeClr val="tx1"/>
                </a:solidFill>
              </a:rPr>
              <a:t>Upload here: </a:t>
            </a:r>
            <a:r>
              <a:rPr lang="en-US" sz="1800" dirty="0">
                <a:solidFill>
                  <a:schemeClr val="tx1"/>
                </a:solidFill>
              </a:rPr>
              <a:t>https://rdedrivepub.erdc.dren.mil/url/endofyeariprpresentationsfy23</a:t>
            </a:r>
          </a:p>
          <a:p>
            <a:pPr marL="1030288" lvl="3" indent="-342900">
              <a:buSzPts val="1000"/>
              <a:buFont typeface="Courier New" panose="02070309020205020404" pitchFamily="49" charset="0"/>
              <a:buChar char="o"/>
              <a:tabLst>
                <a:tab pos="914400" algn="l"/>
              </a:tabLst>
            </a:pPr>
            <a:r>
              <a:rPr lang="en-US" sz="1800" b="1" dirty="0">
                <a:solidFill>
                  <a:schemeClr val="tx1"/>
                </a:solidFill>
              </a:rPr>
              <a:t>Password: </a:t>
            </a:r>
            <a:r>
              <a:rPr lang="en-US" sz="1800" dirty="0">
                <a:solidFill>
                  <a:schemeClr val="tx1"/>
                </a:solidFill>
              </a:rPr>
              <a:t>EWN_EOY-fy23</a:t>
            </a:r>
          </a:p>
          <a:p>
            <a:pPr marL="342900" indent="-342900">
              <a:buFont typeface="Arial" panose="020B0604020202020204" pitchFamily="34" charset="0"/>
              <a:buChar char="•"/>
            </a:pPr>
            <a:endParaRPr lang="en-US" sz="1400" b="1" dirty="0">
              <a:solidFill>
                <a:schemeClr val="tx1"/>
              </a:solidFill>
              <a:effectLst/>
            </a:endParaRPr>
          </a:p>
          <a:p>
            <a:pPr marL="342900" indent="-342900">
              <a:buFont typeface="Arial" panose="020B0604020202020204" pitchFamily="34" charset="0"/>
              <a:buChar char="•"/>
            </a:pPr>
            <a:r>
              <a:rPr lang="en-US" sz="2400" b="1" dirty="0">
                <a:solidFill>
                  <a:schemeClr val="tx1"/>
                </a:solidFill>
                <a:effectLst/>
              </a:rPr>
              <a:t>Each PI will have 5 minutes per project to brief the EWN team + 5 minutes for Q&amp;A.</a:t>
            </a:r>
          </a:p>
          <a:p>
            <a:pPr marL="1030288" lvl="3" indent="-342900">
              <a:buFont typeface="Courier New" panose="02070309020205020404" pitchFamily="49" charset="0"/>
              <a:buChar char="o"/>
            </a:pPr>
            <a:r>
              <a:rPr lang="en-US" sz="1800" dirty="0">
                <a:solidFill>
                  <a:schemeClr val="tx1"/>
                </a:solidFill>
              </a:rPr>
              <a:t>PIs will speak only to the first 3 slides: title/funding, project objectives, and product. The rest will be provided to EWN leadership</a:t>
            </a:r>
          </a:p>
          <a:p>
            <a:endParaRPr lang="en-US" b="1" dirty="0">
              <a:solidFill>
                <a:schemeClr val="tx1"/>
              </a:solidFill>
              <a:effectLst/>
              <a:latin typeface="Calibri" panose="020F0502020204030204" pitchFamily="34" charset="0"/>
            </a:endParaRPr>
          </a:p>
          <a:p>
            <a:endParaRPr lang="en-US" dirty="0">
              <a:solidFill>
                <a:schemeClr val="tx1"/>
              </a:solidFill>
              <a:effectLst/>
              <a:latin typeface="Calibri" panose="020F0502020204030204" pitchFamily="34" charset="0"/>
            </a:endParaRPr>
          </a:p>
        </p:txBody>
      </p:sp>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40568" y="206391"/>
            <a:ext cx="10183660" cy="755509"/>
          </a:xfrm>
        </p:spPr>
        <p:txBody>
          <a:bodyPr/>
          <a:lstStyle/>
          <a:p>
            <a:r>
              <a:rPr lang="en-US" sz="3600" dirty="0">
                <a:solidFill>
                  <a:schemeClr val="tx1"/>
                </a:solidFill>
              </a:rPr>
              <a:t>IPR Instructions</a:t>
            </a:r>
          </a:p>
        </p:txBody>
      </p:sp>
      <p:pic>
        <p:nvPicPr>
          <p:cNvPr id="4" name="Picture 3">
            <a:extLst>
              <a:ext uri="{FF2B5EF4-FFF2-40B4-BE49-F238E27FC236}">
                <a16:creationId xmlns:a16="http://schemas.microsoft.com/office/drawing/2014/main" id="{87D8FBC8-C6E0-1852-9090-54A085334210}"/>
              </a:ext>
            </a:extLst>
          </p:cNvPr>
          <p:cNvPicPr>
            <a:picLocks noChangeAspect="1"/>
          </p:cNvPicPr>
          <p:nvPr/>
        </p:nvPicPr>
        <p:blipFill>
          <a:blip r:embed="rId2"/>
          <a:stretch>
            <a:fillRect/>
          </a:stretch>
        </p:blipFill>
        <p:spPr>
          <a:xfrm>
            <a:off x="860265" y="5900845"/>
            <a:ext cx="755970" cy="957155"/>
          </a:xfrm>
          <a:prstGeom prst="rect">
            <a:avLst/>
          </a:prstGeom>
        </p:spPr>
      </p:pic>
    </p:spTree>
    <p:extLst>
      <p:ext uri="{BB962C8B-B14F-4D97-AF65-F5344CB8AC3E}">
        <p14:creationId xmlns:p14="http://schemas.microsoft.com/office/powerpoint/2010/main" val="4003309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8395AD3-01A2-113B-8C4F-725BCAD5294C}"/>
              </a:ext>
            </a:extLst>
          </p:cNvPr>
          <p:cNvSpPr>
            <a:spLocks noGrp="1"/>
          </p:cNvSpPr>
          <p:nvPr>
            <p:ph sz="quarter" idx="10"/>
          </p:nvPr>
        </p:nvSpPr>
        <p:spPr/>
        <p:txBody>
          <a:bodyPr/>
          <a:lstStyle/>
          <a:p>
            <a:pPr marL="342900" indent="-342900">
              <a:buFont typeface="Arial" panose="020B0604020202020204" pitchFamily="34" charset="0"/>
              <a:buChar char="•"/>
            </a:pPr>
            <a:r>
              <a:rPr lang="en-US" sz="2400" dirty="0">
                <a:solidFill>
                  <a:schemeClr val="tx1"/>
                </a:solidFill>
                <a:effectLst/>
                <a:latin typeface="Calibri" panose="020F0502020204030204" pitchFamily="34" charset="0"/>
              </a:rPr>
              <a:t>Please use this slide to add any other updates or notes about your project. You can also use this slide to share more photos. Thank you!</a:t>
            </a:r>
          </a:p>
        </p:txBody>
      </p:sp>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85879" y="228600"/>
            <a:ext cx="9821108" cy="755509"/>
          </a:xfrm>
        </p:spPr>
        <p:txBody>
          <a:bodyPr/>
          <a:lstStyle/>
          <a:p>
            <a:r>
              <a:rPr lang="en-US" dirty="0">
                <a:solidFill>
                  <a:schemeClr val="tx1"/>
                </a:solidFill>
              </a:rPr>
              <a:t>ERT-XX-XX: Anything else you’d like to add?</a:t>
            </a:r>
          </a:p>
        </p:txBody>
      </p:sp>
      <p:pic>
        <p:nvPicPr>
          <p:cNvPr id="2" name="Picture 1">
            <a:extLst>
              <a:ext uri="{FF2B5EF4-FFF2-40B4-BE49-F238E27FC236}">
                <a16:creationId xmlns:a16="http://schemas.microsoft.com/office/drawing/2014/main" id="{D54A5C1E-87B7-5E31-5CB2-70343CFBB333}"/>
              </a:ext>
            </a:extLst>
          </p:cNvPr>
          <p:cNvPicPr>
            <a:picLocks noChangeAspect="1"/>
          </p:cNvPicPr>
          <p:nvPr/>
        </p:nvPicPr>
        <p:blipFill>
          <a:blip r:embed="rId3"/>
          <a:stretch>
            <a:fillRect/>
          </a:stretch>
        </p:blipFill>
        <p:spPr>
          <a:xfrm>
            <a:off x="841215" y="5900845"/>
            <a:ext cx="755970" cy="957155"/>
          </a:xfrm>
          <a:prstGeom prst="rect">
            <a:avLst/>
          </a:prstGeom>
        </p:spPr>
      </p:pic>
    </p:spTree>
    <p:extLst>
      <p:ext uri="{BB962C8B-B14F-4D97-AF65-F5344CB8AC3E}">
        <p14:creationId xmlns:p14="http://schemas.microsoft.com/office/powerpoint/2010/main" val="304971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454D-EDE4-A6AF-7248-4118332F3D5A}"/>
              </a:ext>
            </a:extLst>
          </p:cNvPr>
          <p:cNvSpPr>
            <a:spLocks noGrp="1"/>
          </p:cNvSpPr>
          <p:nvPr>
            <p:ph type="title"/>
          </p:nvPr>
        </p:nvSpPr>
        <p:spPr>
          <a:xfrm>
            <a:off x="266700" y="1971620"/>
            <a:ext cx="7556500" cy="828708"/>
          </a:xfrm>
        </p:spPr>
        <p:txBody>
          <a:bodyPr/>
          <a:lstStyle/>
          <a:p>
            <a:r>
              <a:rPr lang="en-US" sz="2800" cap="none" dirty="0"/>
              <a:t>N-EWN Collaborative Research </a:t>
            </a:r>
            <a:br>
              <a:rPr lang="en-US" sz="2800" b="0" i="1" cap="none" dirty="0"/>
            </a:br>
            <a:r>
              <a:rPr lang="en-US" sz="2800" i="1" dirty="0"/>
              <a:t>FY23 </a:t>
            </a:r>
            <a:r>
              <a:rPr lang="en-US" sz="2800" i="1" cap="none" dirty="0"/>
              <a:t>End of Year In-Progress Review</a:t>
            </a:r>
            <a:endParaRPr lang="en-US" sz="2800" b="0" i="1" dirty="0"/>
          </a:p>
        </p:txBody>
      </p:sp>
      <p:sp>
        <p:nvSpPr>
          <p:cNvPr id="3" name="Text Placeholder 2">
            <a:extLst>
              <a:ext uri="{FF2B5EF4-FFF2-40B4-BE49-F238E27FC236}">
                <a16:creationId xmlns:a16="http://schemas.microsoft.com/office/drawing/2014/main" id="{A813DD27-8AA7-E0BD-038A-BF5522D7F1E0}"/>
              </a:ext>
            </a:extLst>
          </p:cNvPr>
          <p:cNvSpPr>
            <a:spLocks noGrp="1"/>
          </p:cNvSpPr>
          <p:nvPr>
            <p:ph type="body" sz="quarter" idx="12"/>
          </p:nvPr>
        </p:nvSpPr>
        <p:spPr>
          <a:xfrm>
            <a:off x="266700" y="2838428"/>
            <a:ext cx="7428510" cy="1349474"/>
          </a:xfrm>
        </p:spPr>
        <p:txBody>
          <a:bodyPr/>
          <a:lstStyle/>
          <a:p>
            <a:r>
              <a:rPr lang="en-US" dirty="0"/>
              <a:t>Name of Project: </a:t>
            </a:r>
          </a:p>
          <a:p>
            <a:r>
              <a:rPr lang="en-US" dirty="0"/>
              <a:t>Project Code: </a:t>
            </a:r>
          </a:p>
          <a:p>
            <a:r>
              <a:rPr lang="en-US" dirty="0"/>
              <a:t>PI Name(s): </a:t>
            </a:r>
          </a:p>
          <a:p>
            <a:r>
              <a:rPr lang="en-US" dirty="0"/>
              <a:t>Funding per FY ($K, add/remove columns as needed)</a:t>
            </a:r>
          </a:p>
        </p:txBody>
      </p:sp>
      <p:pic>
        <p:nvPicPr>
          <p:cNvPr id="7" name="Picture Placeholder 6">
            <a:extLst>
              <a:ext uri="{FF2B5EF4-FFF2-40B4-BE49-F238E27FC236}">
                <a16:creationId xmlns:a16="http://schemas.microsoft.com/office/drawing/2014/main" id="{092798B0-B98B-E679-1590-C85A01C9A9AC}"/>
              </a:ext>
            </a:extLst>
          </p:cNvPr>
          <p:cNvPicPr>
            <a:picLocks noGrp="1" noChangeAspect="1"/>
          </p:cNvPicPr>
          <p:nvPr>
            <p:ph type="pic" sz="quarter" idx="14"/>
          </p:nvPr>
        </p:nvPicPr>
        <p:blipFill rotWithShape="1">
          <a:blip r:embed="rId2" cstate="hqprint">
            <a:extLst>
              <a:ext uri="{28A0092B-C50C-407E-A947-70E740481C1C}">
                <a14:useLocalDpi xmlns:a14="http://schemas.microsoft.com/office/drawing/2010/main" val="0"/>
              </a:ext>
            </a:extLst>
          </a:blip>
          <a:srcRect/>
          <a:stretch/>
        </p:blipFill>
        <p:spPr>
          <a:xfrm>
            <a:off x="7823200" y="1702309"/>
            <a:ext cx="4368800" cy="3594969"/>
          </a:xfrm>
        </p:spPr>
      </p:pic>
      <p:graphicFrame>
        <p:nvGraphicFramePr>
          <p:cNvPr id="6" name="Table 2">
            <a:extLst>
              <a:ext uri="{FF2B5EF4-FFF2-40B4-BE49-F238E27FC236}">
                <a16:creationId xmlns:a16="http://schemas.microsoft.com/office/drawing/2014/main" id="{F27352E9-B757-EB7F-4A0C-2E8C77C89EC6}"/>
              </a:ext>
            </a:extLst>
          </p:cNvPr>
          <p:cNvGraphicFramePr>
            <a:graphicFrameLocks noGrp="1"/>
          </p:cNvGraphicFramePr>
          <p:nvPr>
            <p:extLst>
              <p:ext uri="{D42A27DB-BD31-4B8C-83A1-F6EECF244321}">
                <p14:modId xmlns:p14="http://schemas.microsoft.com/office/powerpoint/2010/main" val="604425510"/>
              </p:ext>
            </p:extLst>
          </p:nvPr>
        </p:nvGraphicFramePr>
        <p:xfrm>
          <a:off x="266700" y="4181498"/>
          <a:ext cx="7345386" cy="816154"/>
        </p:xfrm>
        <a:graphic>
          <a:graphicData uri="http://schemas.openxmlformats.org/drawingml/2006/table">
            <a:tbl>
              <a:tblPr firstRow="1" bandRow="1">
                <a:tableStyleId>{2D5ABB26-0587-4C30-8999-92F81FD0307C}</a:tableStyleId>
              </a:tblPr>
              <a:tblGrid>
                <a:gridCol w="1224231">
                  <a:extLst>
                    <a:ext uri="{9D8B030D-6E8A-4147-A177-3AD203B41FA5}">
                      <a16:colId xmlns:a16="http://schemas.microsoft.com/office/drawing/2014/main" val="1134896417"/>
                    </a:ext>
                  </a:extLst>
                </a:gridCol>
                <a:gridCol w="1224231">
                  <a:extLst>
                    <a:ext uri="{9D8B030D-6E8A-4147-A177-3AD203B41FA5}">
                      <a16:colId xmlns:a16="http://schemas.microsoft.com/office/drawing/2014/main" val="1093005985"/>
                    </a:ext>
                  </a:extLst>
                </a:gridCol>
                <a:gridCol w="1224231">
                  <a:extLst>
                    <a:ext uri="{9D8B030D-6E8A-4147-A177-3AD203B41FA5}">
                      <a16:colId xmlns:a16="http://schemas.microsoft.com/office/drawing/2014/main" val="45459015"/>
                    </a:ext>
                  </a:extLst>
                </a:gridCol>
                <a:gridCol w="1224231">
                  <a:extLst>
                    <a:ext uri="{9D8B030D-6E8A-4147-A177-3AD203B41FA5}">
                      <a16:colId xmlns:a16="http://schemas.microsoft.com/office/drawing/2014/main" val="2214996069"/>
                    </a:ext>
                  </a:extLst>
                </a:gridCol>
                <a:gridCol w="1224231">
                  <a:extLst>
                    <a:ext uri="{9D8B030D-6E8A-4147-A177-3AD203B41FA5}">
                      <a16:colId xmlns:a16="http://schemas.microsoft.com/office/drawing/2014/main" val="2116079636"/>
                    </a:ext>
                  </a:extLst>
                </a:gridCol>
                <a:gridCol w="1224231">
                  <a:extLst>
                    <a:ext uri="{9D8B030D-6E8A-4147-A177-3AD203B41FA5}">
                      <a16:colId xmlns:a16="http://schemas.microsoft.com/office/drawing/2014/main" val="3489875586"/>
                    </a:ext>
                  </a:extLst>
                </a:gridCol>
              </a:tblGrid>
              <a:tr h="408077">
                <a:tc>
                  <a:txBody>
                    <a:bodyPr/>
                    <a:lstStyle/>
                    <a:p>
                      <a:pPr algn="ctr"/>
                      <a:r>
                        <a:rPr lang="en-US" sz="2100" b="1" dirty="0">
                          <a:solidFill>
                            <a:schemeClr val="bg2">
                              <a:lumMod val="95000"/>
                            </a:schemeClr>
                          </a:solidFill>
                        </a:rPr>
                        <a:t>FY21</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FY22</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FY23</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FY24</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FY25</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TOTAL</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671585847"/>
                  </a:ext>
                </a:extLst>
              </a:tr>
              <a:tr h="408077">
                <a:tc>
                  <a:txBody>
                    <a:bodyPr/>
                    <a:lstStyle/>
                    <a:p>
                      <a:pPr algn="ctr"/>
                      <a:r>
                        <a:rPr lang="en-US" sz="2100" dirty="0">
                          <a:solidFill>
                            <a:schemeClr val="bg2">
                              <a:lumMod val="95000"/>
                            </a:schemeClr>
                          </a:solidFill>
                        </a:rPr>
                        <a:t>$K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dirty="0">
                          <a:solidFill>
                            <a:schemeClr val="bg2">
                              <a:lumMod val="95000"/>
                            </a:schemeClr>
                          </a:solidFill>
                        </a:rPr>
                        <a:t>$K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2">
                              <a:lumMod val="95000"/>
                            </a:schemeClr>
                          </a:solidFill>
                          <a:effectLst/>
                          <a:uLnTx/>
                          <a:uFillTx/>
                          <a:latin typeface="Calibri"/>
                          <a:ea typeface="+mn-ea"/>
                          <a:cs typeface="+mn-cs"/>
                        </a:rPr>
                        <a:t>$K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chemeClr val="bg2">
                              <a:lumMod val="95000"/>
                            </a:schemeClr>
                          </a:solidFill>
                          <a:effectLst/>
                          <a:uLnTx/>
                          <a:uFillTx/>
                          <a:latin typeface="Calibri"/>
                          <a:ea typeface="+mn-ea"/>
                          <a:cs typeface="+mn-cs"/>
                        </a:rPr>
                        <a:t>$K</a:t>
                      </a:r>
                      <a:endParaRPr kumimoji="0" lang="en-US" sz="1600" b="0" i="0" u="none" strike="noStrike" kern="1200" cap="none" spc="0" normalizeH="0" baseline="0" noProof="0" dirty="0">
                        <a:ln>
                          <a:noFill/>
                        </a:ln>
                        <a:solidFill>
                          <a:schemeClr val="bg2">
                            <a:lumMod val="95000"/>
                          </a:schemeClr>
                        </a:solidFill>
                        <a:effectLst/>
                        <a:uLnTx/>
                        <a:uFillTx/>
                        <a:latin typeface="Calibri"/>
                        <a:ea typeface="+mn-ea"/>
                        <a:cs typeface="+mn-cs"/>
                      </a:endParaRP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chemeClr val="bg2">
                              <a:lumMod val="95000"/>
                            </a:schemeClr>
                          </a:solidFill>
                          <a:effectLst/>
                          <a:uLnTx/>
                          <a:uFillTx/>
                          <a:latin typeface="Calibri"/>
                          <a:ea typeface="+mn-ea"/>
                          <a:cs typeface="+mn-cs"/>
                        </a:rPr>
                        <a:t>$K</a:t>
                      </a:r>
                      <a:endParaRPr kumimoji="0" lang="en-US" sz="1600" b="0" i="0" u="none" strike="noStrike" kern="1200" cap="none" spc="0" normalizeH="0" baseline="0" noProof="0" dirty="0">
                        <a:ln>
                          <a:noFill/>
                        </a:ln>
                        <a:solidFill>
                          <a:schemeClr val="bg2">
                            <a:lumMod val="95000"/>
                          </a:schemeClr>
                        </a:solidFill>
                        <a:effectLst/>
                        <a:uLnTx/>
                        <a:uFillTx/>
                        <a:latin typeface="Calibri"/>
                        <a:ea typeface="+mn-ea"/>
                        <a:cs typeface="+mn-cs"/>
                      </a:endParaRP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2">
                              <a:lumMod val="95000"/>
                            </a:schemeClr>
                          </a:solidFill>
                          <a:effectLst/>
                          <a:uLnTx/>
                          <a:uFillTx/>
                          <a:latin typeface="Calibri"/>
                          <a:ea typeface="+mn-ea"/>
                          <a:cs typeface="+mn-cs"/>
                        </a:rPr>
                        <a:t>$K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58744030"/>
                  </a:ext>
                </a:extLst>
              </a:tr>
            </a:tbl>
          </a:graphicData>
        </a:graphic>
      </p:graphicFrame>
      <p:sp>
        <p:nvSpPr>
          <p:cNvPr id="4" name="TextBox 3">
            <a:extLst>
              <a:ext uri="{FF2B5EF4-FFF2-40B4-BE49-F238E27FC236}">
                <a16:creationId xmlns:a16="http://schemas.microsoft.com/office/drawing/2014/main" id="{C3C01800-F125-ECE3-2B47-3BCB5C7E51C6}"/>
              </a:ext>
            </a:extLst>
          </p:cNvPr>
          <p:cNvSpPr txBox="1"/>
          <p:nvPr/>
        </p:nvSpPr>
        <p:spPr>
          <a:xfrm>
            <a:off x="8659812" y="1971620"/>
            <a:ext cx="2695575" cy="369332"/>
          </a:xfrm>
          <a:prstGeom prst="rect">
            <a:avLst/>
          </a:prstGeom>
          <a:noFill/>
        </p:spPr>
        <p:txBody>
          <a:bodyPr wrap="square" rtlCol="0">
            <a:spAutoFit/>
          </a:bodyPr>
          <a:lstStyle/>
          <a:p>
            <a:r>
              <a:rPr lang="en-US" b="1" dirty="0">
                <a:solidFill>
                  <a:schemeClr val="bg2"/>
                </a:solidFill>
              </a:rPr>
              <a:t>UPDATE THIS PHOTO</a:t>
            </a:r>
          </a:p>
        </p:txBody>
      </p:sp>
      <p:pic>
        <p:nvPicPr>
          <p:cNvPr id="5" name="Picture 4" descr="A picture containing text, vector graphics&#10;&#10;Description automatically generated">
            <a:extLst>
              <a:ext uri="{FF2B5EF4-FFF2-40B4-BE49-F238E27FC236}">
                <a16:creationId xmlns:a16="http://schemas.microsoft.com/office/drawing/2014/main" id="{9A4C6C14-B053-3299-04EC-A18862EC5E2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157465" y="5620199"/>
            <a:ext cx="909638" cy="1155241"/>
          </a:xfrm>
          <a:prstGeom prst="rect">
            <a:avLst/>
          </a:prstGeom>
        </p:spPr>
      </p:pic>
    </p:spTree>
    <p:extLst>
      <p:ext uri="{BB962C8B-B14F-4D97-AF65-F5344CB8AC3E}">
        <p14:creationId xmlns:p14="http://schemas.microsoft.com/office/powerpoint/2010/main" val="455343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ERT-XX-XX: Project Objectives</a:t>
            </a:r>
          </a:p>
        </p:txBody>
      </p:sp>
      <p:sp>
        <p:nvSpPr>
          <p:cNvPr id="4" name="Content Placeholder 3">
            <a:extLst>
              <a:ext uri="{FF2B5EF4-FFF2-40B4-BE49-F238E27FC236}">
                <a16:creationId xmlns:a16="http://schemas.microsoft.com/office/drawing/2014/main" id="{38BC9065-14A2-0C99-0063-5A866E3F92B5}"/>
              </a:ext>
            </a:extLst>
          </p:cNvPr>
          <p:cNvSpPr>
            <a:spLocks noGrp="1"/>
          </p:cNvSpPr>
          <p:nvPr>
            <p:ph sz="quarter" idx="10"/>
          </p:nvPr>
        </p:nvSpPr>
        <p:spPr>
          <a:xfrm>
            <a:off x="914400" y="1235412"/>
            <a:ext cx="11010900" cy="5393987"/>
          </a:xfrm>
        </p:spPr>
        <p:txBody>
          <a:bodyPr/>
          <a:lstStyle/>
          <a:p>
            <a:pPr marL="342900" indent="-342900">
              <a:buFont typeface="Arial" panose="020B0604020202020204" pitchFamily="34" charset="0"/>
              <a:buChar char="•"/>
            </a:pPr>
            <a:r>
              <a:rPr lang="en-US" sz="2400" dirty="0"/>
              <a:t>Describe the project objectives as described in the PMP using a few bullets. </a:t>
            </a:r>
          </a:p>
          <a:p>
            <a:pPr marL="342900" indent="-342900">
              <a:buFont typeface="Arial" panose="020B0604020202020204" pitchFamily="34" charset="0"/>
              <a:buChar char="•"/>
            </a:pPr>
            <a:r>
              <a:rPr lang="en-US" sz="2400" dirty="0"/>
              <a:t>Add two or more project photos.</a:t>
            </a:r>
          </a:p>
        </p:txBody>
      </p:sp>
      <p:pic>
        <p:nvPicPr>
          <p:cNvPr id="3" name="Picture 2">
            <a:extLst>
              <a:ext uri="{FF2B5EF4-FFF2-40B4-BE49-F238E27FC236}">
                <a16:creationId xmlns:a16="http://schemas.microsoft.com/office/drawing/2014/main" id="{38C335FB-E4F5-D3E8-95BB-99DD57D81DD5}"/>
              </a:ext>
            </a:extLst>
          </p:cNvPr>
          <p:cNvPicPr>
            <a:picLocks noChangeAspect="1"/>
          </p:cNvPicPr>
          <p:nvPr/>
        </p:nvPicPr>
        <p:blipFill>
          <a:blip r:embed="rId3"/>
          <a:stretch>
            <a:fillRect/>
          </a:stretch>
        </p:blipFill>
        <p:spPr>
          <a:xfrm>
            <a:off x="848229" y="5898416"/>
            <a:ext cx="752516" cy="959584"/>
          </a:xfrm>
          <a:prstGeom prst="rect">
            <a:avLst/>
          </a:prstGeom>
        </p:spPr>
      </p:pic>
    </p:spTree>
    <p:extLst>
      <p:ext uri="{BB962C8B-B14F-4D97-AF65-F5344CB8AC3E}">
        <p14:creationId xmlns:p14="http://schemas.microsoft.com/office/powerpoint/2010/main" val="3422660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56611" y="206391"/>
            <a:ext cx="10167617" cy="755509"/>
          </a:xfrm>
        </p:spPr>
        <p:txBody>
          <a:bodyPr/>
          <a:lstStyle/>
          <a:p>
            <a:r>
              <a:rPr lang="en-US" dirty="0">
                <a:solidFill>
                  <a:schemeClr val="tx1"/>
                </a:solidFill>
              </a:rPr>
              <a:t>ERT-XX-XX: Research Deliverables</a:t>
            </a:r>
          </a:p>
        </p:txBody>
      </p:sp>
      <p:graphicFrame>
        <p:nvGraphicFramePr>
          <p:cNvPr id="5" name="Table 16">
            <a:extLst>
              <a:ext uri="{FF2B5EF4-FFF2-40B4-BE49-F238E27FC236}">
                <a16:creationId xmlns:a16="http://schemas.microsoft.com/office/drawing/2014/main" id="{B52DB126-1F5B-2ED3-F67B-FB18247F2B58}"/>
              </a:ext>
            </a:extLst>
          </p:cNvPr>
          <p:cNvGraphicFramePr>
            <a:graphicFrameLocks/>
          </p:cNvGraphicFramePr>
          <p:nvPr>
            <p:extLst>
              <p:ext uri="{D42A27DB-BD31-4B8C-83A1-F6EECF244321}">
                <p14:modId xmlns:p14="http://schemas.microsoft.com/office/powerpoint/2010/main" val="278776434"/>
              </p:ext>
            </p:extLst>
          </p:nvPr>
        </p:nvGraphicFramePr>
        <p:xfrm>
          <a:off x="609600" y="1398320"/>
          <a:ext cx="10723124" cy="4223474"/>
        </p:xfrm>
        <a:graphic>
          <a:graphicData uri="http://schemas.openxmlformats.org/drawingml/2006/table">
            <a:tbl>
              <a:tblPr firstRow="1" bandRow="1">
                <a:effectLst/>
                <a:tableStyleId>{5C22544A-7EE6-4342-B048-85BDC9FD1C3A}</a:tableStyleId>
              </a:tblPr>
              <a:tblGrid>
                <a:gridCol w="4272316">
                  <a:extLst>
                    <a:ext uri="{9D8B030D-6E8A-4147-A177-3AD203B41FA5}">
                      <a16:colId xmlns:a16="http://schemas.microsoft.com/office/drawing/2014/main" val="2542010261"/>
                    </a:ext>
                  </a:extLst>
                </a:gridCol>
                <a:gridCol w="1157869">
                  <a:extLst>
                    <a:ext uri="{9D8B030D-6E8A-4147-A177-3AD203B41FA5}">
                      <a16:colId xmlns:a16="http://schemas.microsoft.com/office/drawing/2014/main" val="537557957"/>
                    </a:ext>
                  </a:extLst>
                </a:gridCol>
                <a:gridCol w="2703192">
                  <a:extLst>
                    <a:ext uri="{9D8B030D-6E8A-4147-A177-3AD203B41FA5}">
                      <a16:colId xmlns:a16="http://schemas.microsoft.com/office/drawing/2014/main" val="3935698683"/>
                    </a:ext>
                  </a:extLst>
                </a:gridCol>
                <a:gridCol w="2589747">
                  <a:extLst>
                    <a:ext uri="{9D8B030D-6E8A-4147-A177-3AD203B41FA5}">
                      <a16:colId xmlns:a16="http://schemas.microsoft.com/office/drawing/2014/main" val="2601945297"/>
                    </a:ext>
                  </a:extLst>
                </a:gridCol>
              </a:tblGrid>
              <a:tr h="605578">
                <a:tc>
                  <a:txBody>
                    <a:bodyPr/>
                    <a:lstStyle/>
                    <a:p>
                      <a:pPr marL="0" marR="0">
                        <a:spcBef>
                          <a:spcPts val="0"/>
                        </a:spcBef>
                        <a:spcAft>
                          <a:spcPts val="600"/>
                        </a:spcAft>
                      </a:pPr>
                      <a:r>
                        <a:rPr lang="en-US" sz="1600" b="1" dirty="0">
                          <a:solidFill>
                            <a:schemeClr val="bg2">
                              <a:lumMod val="95000"/>
                            </a:schemeClr>
                          </a:solidFill>
                          <a:effectLst/>
                          <a:latin typeface="Calibri" panose="020F0502020204030204" pitchFamily="34" charset="0"/>
                          <a:ea typeface="Calibri" panose="020F0502020204030204" pitchFamily="34" charset="0"/>
                          <a:cs typeface="Calibri" panose="020F0502020204030204" pitchFamily="34" charset="0"/>
                        </a:rPr>
                        <a:t>Deliverables</a:t>
                      </a:r>
                      <a:endParaRPr lang="en-US" sz="16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tc>
                  <a:txBody>
                    <a:bodyPr/>
                    <a:lstStyle/>
                    <a:p>
                      <a:pPr marL="0" marR="0" algn="ctr">
                        <a:spcBef>
                          <a:spcPts val="0"/>
                        </a:spcBef>
                        <a:spcAft>
                          <a:spcPts val="600"/>
                        </a:spcAft>
                      </a:pPr>
                      <a:r>
                        <a:rPr lang="en-US" sz="1600" dirty="0">
                          <a:solidFill>
                            <a:schemeClr val="bg2"/>
                          </a:solidFill>
                          <a:effectLst/>
                          <a:latin typeface="Calibri" panose="020F0502020204030204" pitchFamily="34" charset="0"/>
                          <a:ea typeface="MS Mincho" panose="02020609040205080304" pitchFamily="49" charset="-128"/>
                          <a:cs typeface="Calibri" panose="020F0502020204030204" pitchFamily="34" charset="0"/>
                        </a:rPr>
                        <a:t>Completed (Y/N)</a:t>
                      </a:r>
                    </a:p>
                  </a:txBody>
                  <a:tcPr marT="0" marB="0" anchor="ctr">
                    <a:solidFill>
                      <a:srgbClr val="7688AA"/>
                    </a:solidFill>
                  </a:tcPr>
                </a:tc>
                <a:tc>
                  <a:txBody>
                    <a:bodyPr/>
                    <a:lstStyle/>
                    <a:p>
                      <a:pPr marL="0" marR="0" lvl="0" indent="0" algn="ctr" defTabSz="514350" rtl="0" eaLnBrk="1" fontAlgn="auto" latinLnBrk="0" hangingPunct="1">
                        <a:lnSpc>
                          <a:spcPct val="100000"/>
                        </a:lnSpc>
                        <a:spcBef>
                          <a:spcPts val="0"/>
                        </a:spcBef>
                        <a:spcAft>
                          <a:spcPts val="600"/>
                        </a:spcAft>
                        <a:buClrTx/>
                        <a:buSzTx/>
                        <a:buFontTx/>
                        <a:buNone/>
                        <a:tabLst/>
                        <a:defRPr/>
                      </a:pPr>
                      <a:r>
                        <a:rPr lang="en-US" sz="1600" dirty="0">
                          <a:solidFill>
                            <a:schemeClr val="bg2"/>
                          </a:solidFill>
                          <a:effectLst/>
                          <a:latin typeface="Calibri" panose="020F0502020204030204" pitchFamily="34" charset="0"/>
                          <a:ea typeface="MS Mincho" panose="02020609040205080304" pitchFamily="49" charset="-128"/>
                          <a:cs typeface="Calibri" panose="020F0502020204030204" pitchFamily="34" charset="0"/>
                        </a:rPr>
                        <a:t>If no, anticipated date?</a:t>
                      </a:r>
                      <a:endParaRPr lang="en-US" sz="16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tc>
                  <a:txBody>
                    <a:bodyPr/>
                    <a:lstStyle/>
                    <a:p>
                      <a:pPr marL="0" marR="0" algn="ctr">
                        <a:spcBef>
                          <a:spcPts val="0"/>
                        </a:spcBef>
                        <a:spcAft>
                          <a:spcPts val="600"/>
                        </a:spcAft>
                      </a:pPr>
                      <a:r>
                        <a:rPr lang="en-US" sz="1600" b="1"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rPr>
                        <a:t>Sent to EWN Comms? (Y/N)</a:t>
                      </a:r>
                      <a:endParaRPr lang="en-US" sz="16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extLst>
                  <a:ext uri="{0D108BD9-81ED-4DB2-BD59-A6C34878D82A}">
                    <a16:rowId xmlns:a16="http://schemas.microsoft.com/office/drawing/2014/main" val="3784408905"/>
                  </a:ext>
                </a:extLst>
              </a:tr>
              <a:tr h="406517">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extLst>
                  <a:ext uri="{0D108BD9-81ED-4DB2-BD59-A6C34878D82A}">
                    <a16:rowId xmlns:a16="http://schemas.microsoft.com/office/drawing/2014/main" val="291076823"/>
                  </a:ext>
                </a:extLst>
              </a:tr>
              <a:tr h="406517">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extLst>
                  <a:ext uri="{0D108BD9-81ED-4DB2-BD59-A6C34878D82A}">
                    <a16:rowId xmlns:a16="http://schemas.microsoft.com/office/drawing/2014/main" val="70177493"/>
                  </a:ext>
                </a:extLst>
              </a:tr>
              <a:tr h="406517">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extLst>
                  <a:ext uri="{0D108BD9-81ED-4DB2-BD59-A6C34878D82A}">
                    <a16:rowId xmlns:a16="http://schemas.microsoft.com/office/drawing/2014/main" val="3695423954"/>
                  </a:ext>
                </a:extLst>
              </a:tr>
              <a:tr h="406517">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extLst>
                  <a:ext uri="{0D108BD9-81ED-4DB2-BD59-A6C34878D82A}">
                    <a16:rowId xmlns:a16="http://schemas.microsoft.com/office/drawing/2014/main" val="1347859302"/>
                  </a:ext>
                </a:extLst>
              </a:tr>
              <a:tr h="406517">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extLst>
                  <a:ext uri="{0D108BD9-81ED-4DB2-BD59-A6C34878D82A}">
                    <a16:rowId xmlns:a16="http://schemas.microsoft.com/office/drawing/2014/main" val="3137136418"/>
                  </a:ext>
                </a:extLst>
              </a:tr>
              <a:tr h="406517">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extLst>
                  <a:ext uri="{0D108BD9-81ED-4DB2-BD59-A6C34878D82A}">
                    <a16:rowId xmlns:a16="http://schemas.microsoft.com/office/drawing/2014/main" val="1417313177"/>
                  </a:ext>
                </a:extLst>
              </a:tr>
              <a:tr h="406517">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extLst>
                  <a:ext uri="{0D108BD9-81ED-4DB2-BD59-A6C34878D82A}">
                    <a16:rowId xmlns:a16="http://schemas.microsoft.com/office/drawing/2014/main" val="3123629609"/>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extLst>
                  <a:ext uri="{0D108BD9-81ED-4DB2-BD59-A6C34878D82A}">
                    <a16:rowId xmlns:a16="http://schemas.microsoft.com/office/drawing/2014/main" val="1360859117"/>
                  </a:ext>
                </a:extLst>
              </a:tr>
              <a:tr h="406517">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extLst>
                  <a:ext uri="{0D108BD9-81ED-4DB2-BD59-A6C34878D82A}">
                    <a16:rowId xmlns:a16="http://schemas.microsoft.com/office/drawing/2014/main" val="2058594788"/>
                  </a:ext>
                </a:extLst>
              </a:tr>
            </a:tbl>
          </a:graphicData>
        </a:graphic>
      </p:graphicFrame>
      <p:pic>
        <p:nvPicPr>
          <p:cNvPr id="3" name="Picture 2">
            <a:extLst>
              <a:ext uri="{FF2B5EF4-FFF2-40B4-BE49-F238E27FC236}">
                <a16:creationId xmlns:a16="http://schemas.microsoft.com/office/drawing/2014/main" id="{BD20E15C-616E-43F2-24BB-E4D2C3BEE5D9}"/>
              </a:ext>
            </a:extLst>
          </p:cNvPr>
          <p:cNvPicPr>
            <a:picLocks noChangeAspect="1"/>
          </p:cNvPicPr>
          <p:nvPr/>
        </p:nvPicPr>
        <p:blipFill>
          <a:blip r:embed="rId2"/>
          <a:stretch>
            <a:fillRect/>
          </a:stretch>
        </p:blipFill>
        <p:spPr>
          <a:xfrm>
            <a:off x="848229" y="5898416"/>
            <a:ext cx="752516" cy="959584"/>
          </a:xfrm>
          <a:prstGeom prst="rect">
            <a:avLst/>
          </a:prstGeom>
        </p:spPr>
      </p:pic>
    </p:spTree>
    <p:extLst>
      <p:ext uri="{BB962C8B-B14F-4D97-AF65-F5344CB8AC3E}">
        <p14:creationId xmlns:p14="http://schemas.microsoft.com/office/powerpoint/2010/main" val="306709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56611" y="206391"/>
            <a:ext cx="10167617" cy="755509"/>
          </a:xfrm>
        </p:spPr>
        <p:txBody>
          <a:bodyPr/>
          <a:lstStyle/>
          <a:p>
            <a:r>
              <a:rPr lang="en-US" dirty="0">
                <a:solidFill>
                  <a:schemeClr val="tx1"/>
                </a:solidFill>
              </a:rPr>
              <a:t>ERT-XX-XX: </a:t>
            </a:r>
            <a:r>
              <a:rPr lang="en-US" sz="3200" dirty="0">
                <a:solidFill>
                  <a:schemeClr val="tx1"/>
                </a:solidFill>
              </a:rPr>
              <a:t>Budget by Fiscal Year Quarter</a:t>
            </a:r>
            <a:endParaRPr lang="en-US" dirty="0">
              <a:solidFill>
                <a:schemeClr val="tx1"/>
              </a:solidFill>
            </a:endParaRPr>
          </a:p>
        </p:txBody>
      </p:sp>
      <p:graphicFrame>
        <p:nvGraphicFramePr>
          <p:cNvPr id="3" name="Table 16">
            <a:extLst>
              <a:ext uri="{FF2B5EF4-FFF2-40B4-BE49-F238E27FC236}">
                <a16:creationId xmlns:a16="http://schemas.microsoft.com/office/drawing/2014/main" id="{00BCC8EC-C76D-E052-5922-68E542EB10CC}"/>
              </a:ext>
            </a:extLst>
          </p:cNvPr>
          <p:cNvGraphicFramePr>
            <a:graphicFrameLocks/>
          </p:cNvGraphicFramePr>
          <p:nvPr>
            <p:extLst>
              <p:ext uri="{D42A27DB-BD31-4B8C-83A1-F6EECF244321}">
                <p14:modId xmlns:p14="http://schemas.microsoft.com/office/powerpoint/2010/main" val="3932185126"/>
              </p:ext>
            </p:extLst>
          </p:nvPr>
        </p:nvGraphicFramePr>
        <p:xfrm>
          <a:off x="609599" y="1184176"/>
          <a:ext cx="10972801" cy="4714240"/>
        </p:xfrm>
        <a:graphic>
          <a:graphicData uri="http://schemas.openxmlformats.org/drawingml/2006/table">
            <a:tbl>
              <a:tblPr firstRow="1" bandRow="1">
                <a:tableStyleId>{5C22544A-7EE6-4342-B048-85BDC9FD1C3A}</a:tableStyleId>
              </a:tblPr>
              <a:tblGrid>
                <a:gridCol w="1567543">
                  <a:extLst>
                    <a:ext uri="{9D8B030D-6E8A-4147-A177-3AD203B41FA5}">
                      <a16:colId xmlns:a16="http://schemas.microsoft.com/office/drawing/2014/main" val="2542010261"/>
                    </a:ext>
                  </a:extLst>
                </a:gridCol>
                <a:gridCol w="1567543">
                  <a:extLst>
                    <a:ext uri="{9D8B030D-6E8A-4147-A177-3AD203B41FA5}">
                      <a16:colId xmlns:a16="http://schemas.microsoft.com/office/drawing/2014/main" val="537557957"/>
                    </a:ext>
                  </a:extLst>
                </a:gridCol>
                <a:gridCol w="1567543">
                  <a:extLst>
                    <a:ext uri="{9D8B030D-6E8A-4147-A177-3AD203B41FA5}">
                      <a16:colId xmlns:a16="http://schemas.microsoft.com/office/drawing/2014/main" val="2601945297"/>
                    </a:ext>
                  </a:extLst>
                </a:gridCol>
                <a:gridCol w="1567543">
                  <a:extLst>
                    <a:ext uri="{9D8B030D-6E8A-4147-A177-3AD203B41FA5}">
                      <a16:colId xmlns:a16="http://schemas.microsoft.com/office/drawing/2014/main" val="4026257313"/>
                    </a:ext>
                  </a:extLst>
                </a:gridCol>
                <a:gridCol w="1567543">
                  <a:extLst>
                    <a:ext uri="{9D8B030D-6E8A-4147-A177-3AD203B41FA5}">
                      <a16:colId xmlns:a16="http://schemas.microsoft.com/office/drawing/2014/main" val="4288042656"/>
                    </a:ext>
                  </a:extLst>
                </a:gridCol>
                <a:gridCol w="1567543">
                  <a:extLst>
                    <a:ext uri="{9D8B030D-6E8A-4147-A177-3AD203B41FA5}">
                      <a16:colId xmlns:a16="http://schemas.microsoft.com/office/drawing/2014/main" val="898835461"/>
                    </a:ext>
                  </a:extLst>
                </a:gridCol>
                <a:gridCol w="1567543">
                  <a:extLst>
                    <a:ext uri="{9D8B030D-6E8A-4147-A177-3AD203B41FA5}">
                      <a16:colId xmlns:a16="http://schemas.microsoft.com/office/drawing/2014/main" val="3577433455"/>
                    </a:ext>
                  </a:extLst>
                </a:gridCol>
              </a:tblGrid>
              <a:tr h="568960">
                <a:tc>
                  <a:txBody>
                    <a:bodyPr/>
                    <a:lstStyle/>
                    <a:p>
                      <a:pPr marL="0" marR="0" algn="ctr" defTabSz="514350" rtl="0" eaLnBrk="1" latinLnBrk="0" hangingPunct="1">
                        <a:spcBef>
                          <a:spcPts val="0"/>
                        </a:spcBef>
                        <a:spcAft>
                          <a:spcPts val="600"/>
                        </a:spcAft>
                      </a:pPr>
                      <a:r>
                        <a:rPr lang="en-US" sz="1600" b="1" kern="1200" dirty="0">
                          <a:solidFill>
                            <a:schemeClr val="bg2">
                              <a:lumMod val="95000"/>
                            </a:schemeClr>
                          </a:solidFill>
                          <a:effectLst/>
                          <a:latin typeface="Calibri" panose="020F0502020204030204" pitchFamily="34" charset="0"/>
                          <a:ea typeface="Calibri" panose="020F0502020204030204" pitchFamily="34" charset="0"/>
                          <a:cs typeface="Calibri" panose="020F0502020204030204" pitchFamily="34" charset="0"/>
                        </a:rPr>
                        <a:t>Fiscal Year</a:t>
                      </a:r>
                      <a:endParaRPr lang="en-US" sz="1600" b="1" kern="12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tc>
                  <a:txBody>
                    <a:bodyPr/>
                    <a:lstStyle/>
                    <a:p>
                      <a:pPr marL="0" marR="0" algn="ctr" defTabSz="514350" rtl="0" eaLnBrk="1" latinLnBrk="0" hangingPunct="1">
                        <a:spcBef>
                          <a:spcPts val="0"/>
                        </a:spcBef>
                        <a:spcAft>
                          <a:spcPts val="600"/>
                        </a:spcAft>
                      </a:pPr>
                      <a:r>
                        <a:rPr lang="en-US" sz="1600" b="1" kern="12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rPr>
                        <a:t>Original / Revised</a:t>
                      </a:r>
                    </a:p>
                  </a:txBody>
                  <a:tcPr marT="0" marB="0" anchor="ctr">
                    <a:solidFill>
                      <a:srgbClr val="7688AA"/>
                    </a:solidFill>
                  </a:tcPr>
                </a:tc>
                <a:tc>
                  <a:txBody>
                    <a:bodyPr/>
                    <a:lstStyle/>
                    <a:p>
                      <a:pPr marL="0" marR="0" algn="ctr" defTabSz="514350" rtl="0" eaLnBrk="1" latinLnBrk="0" hangingPunct="1">
                        <a:spcBef>
                          <a:spcPts val="0"/>
                        </a:spcBef>
                        <a:spcAft>
                          <a:spcPts val="600"/>
                        </a:spcAft>
                      </a:pPr>
                      <a:r>
                        <a:rPr lang="en-US" sz="1600" b="1" kern="12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rPr>
                        <a:t>Q1 ($K)</a:t>
                      </a:r>
                    </a:p>
                  </a:txBody>
                  <a:tcPr marT="0" marB="0" anchor="ctr">
                    <a:solidFill>
                      <a:srgbClr val="7688AA"/>
                    </a:solidFill>
                  </a:tcPr>
                </a:tc>
                <a:tc>
                  <a:txBody>
                    <a:bodyPr/>
                    <a:lstStyle/>
                    <a:p>
                      <a:pPr marL="0" marR="0" algn="ctr" defTabSz="514350" rtl="0" eaLnBrk="1" latinLnBrk="0" hangingPunct="1">
                        <a:spcBef>
                          <a:spcPts val="0"/>
                        </a:spcBef>
                        <a:spcAft>
                          <a:spcPts val="600"/>
                        </a:spcAft>
                      </a:pPr>
                      <a:r>
                        <a:rPr lang="en-US" sz="1600" b="1" kern="12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rPr>
                        <a:t>Q2 ($K)</a:t>
                      </a:r>
                    </a:p>
                  </a:txBody>
                  <a:tcPr marT="0" marB="0" anchor="ctr">
                    <a:solidFill>
                      <a:srgbClr val="7688AA"/>
                    </a:solidFill>
                  </a:tcPr>
                </a:tc>
                <a:tc>
                  <a:txBody>
                    <a:bodyPr/>
                    <a:lstStyle/>
                    <a:p>
                      <a:pPr marL="0" marR="0" algn="ctr" defTabSz="514350" rtl="0" eaLnBrk="1" latinLnBrk="0" hangingPunct="1">
                        <a:spcBef>
                          <a:spcPts val="0"/>
                        </a:spcBef>
                        <a:spcAft>
                          <a:spcPts val="600"/>
                        </a:spcAft>
                      </a:pPr>
                      <a:r>
                        <a:rPr lang="en-US" sz="1600" b="1" kern="12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rPr>
                        <a:t>Q3 ($K)</a:t>
                      </a:r>
                    </a:p>
                  </a:txBody>
                  <a:tcPr marT="0" marB="0" anchor="ctr">
                    <a:solidFill>
                      <a:srgbClr val="7688AA"/>
                    </a:solidFill>
                  </a:tcPr>
                </a:tc>
                <a:tc>
                  <a:txBody>
                    <a:bodyPr/>
                    <a:lstStyle/>
                    <a:p>
                      <a:pPr marL="0" marR="0" algn="ctr" defTabSz="514350" rtl="0" eaLnBrk="1" latinLnBrk="0" hangingPunct="1">
                        <a:spcBef>
                          <a:spcPts val="0"/>
                        </a:spcBef>
                        <a:spcAft>
                          <a:spcPts val="600"/>
                        </a:spcAft>
                      </a:pPr>
                      <a:r>
                        <a:rPr lang="en-US" sz="1600" b="1" kern="12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rPr>
                        <a:t>Q4 ($K)</a:t>
                      </a:r>
                    </a:p>
                  </a:txBody>
                  <a:tcPr marT="0" marB="0" anchor="ctr">
                    <a:solidFill>
                      <a:srgbClr val="7688AA"/>
                    </a:solidFill>
                  </a:tcPr>
                </a:tc>
                <a:tc>
                  <a:txBody>
                    <a:bodyPr/>
                    <a:lstStyle/>
                    <a:p>
                      <a:pPr marL="0" marR="0" algn="ctr" defTabSz="514350" rtl="0" eaLnBrk="1" latinLnBrk="0" hangingPunct="1">
                        <a:spcBef>
                          <a:spcPts val="0"/>
                        </a:spcBef>
                        <a:spcAft>
                          <a:spcPts val="600"/>
                        </a:spcAft>
                      </a:pPr>
                      <a:r>
                        <a:rPr lang="en-US" sz="1600" b="1" kern="12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rPr>
                        <a:t>TOTAL ($K)</a:t>
                      </a:r>
                    </a:p>
                  </a:txBody>
                  <a:tcPr marT="0" marB="0" anchor="ctr">
                    <a:solidFill>
                      <a:srgbClr val="7688AA"/>
                    </a:solidFill>
                  </a:tcPr>
                </a:tc>
                <a:extLst>
                  <a:ext uri="{0D108BD9-81ED-4DB2-BD59-A6C34878D82A}">
                    <a16:rowId xmlns:a16="http://schemas.microsoft.com/office/drawing/2014/main" val="3784408905"/>
                  </a:ext>
                </a:extLst>
              </a:tr>
              <a:tr h="690880">
                <a:tc>
                  <a:txBody>
                    <a:bodyPr/>
                    <a:lstStyle/>
                    <a:p>
                      <a:pPr marL="0" marR="0" algn="ctr" defTabSz="514350" rtl="0" eaLnBrk="1" latinLnBrk="0" hangingPunct="1">
                        <a:spcBef>
                          <a:spcPts val="0"/>
                        </a:spcBef>
                        <a:spcAft>
                          <a:spcPts val="600"/>
                        </a:spcAft>
                      </a:pPr>
                      <a:r>
                        <a:rPr lang="en-US" sz="1600" b="1" kern="1200" dirty="0">
                          <a:solidFill>
                            <a:schemeClr val="tx1"/>
                          </a:solidFill>
                          <a:effectLst/>
                          <a:latin typeface="Calibri" panose="020F0502020204030204" pitchFamily="34" charset="0"/>
                          <a:cs typeface="Calibri" panose="020F0502020204030204" pitchFamily="34" charset="0"/>
                        </a:rPr>
                        <a:t>FY21</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Original</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Revised</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extLst>
                  <a:ext uri="{0D108BD9-81ED-4DB2-BD59-A6C34878D82A}">
                    <a16:rowId xmlns:a16="http://schemas.microsoft.com/office/drawing/2014/main" val="291076823"/>
                  </a:ext>
                </a:extLst>
              </a:tr>
              <a:tr h="690880">
                <a:tc>
                  <a:txBody>
                    <a:bodyPr/>
                    <a:lstStyle/>
                    <a:p>
                      <a:pPr marL="0" marR="0" algn="ctr" defTabSz="514350" rtl="0" eaLnBrk="1" latinLnBrk="0" hangingPunct="1">
                        <a:spcBef>
                          <a:spcPts val="0"/>
                        </a:spcBef>
                        <a:spcAft>
                          <a:spcPts val="600"/>
                        </a:spcAft>
                      </a:pPr>
                      <a:r>
                        <a:rPr lang="en-US" sz="1600" b="1" kern="1200" dirty="0">
                          <a:solidFill>
                            <a:schemeClr val="tx1"/>
                          </a:solidFill>
                          <a:effectLst/>
                          <a:latin typeface="Calibri" panose="020F0502020204030204" pitchFamily="34" charset="0"/>
                          <a:cs typeface="Calibri" panose="020F0502020204030204" pitchFamily="34" charset="0"/>
                        </a:rPr>
                        <a:t>FY22</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Original</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Revised</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extLst>
                  <a:ext uri="{0D108BD9-81ED-4DB2-BD59-A6C34878D82A}">
                    <a16:rowId xmlns:a16="http://schemas.microsoft.com/office/drawing/2014/main" val="1417313177"/>
                  </a:ext>
                </a:extLst>
              </a:tr>
              <a:tr h="690880">
                <a:tc>
                  <a:txBody>
                    <a:bodyPr/>
                    <a:lstStyle/>
                    <a:p>
                      <a:pPr marL="0" marR="0" algn="ctr" defTabSz="514350" rtl="0" eaLnBrk="1" latinLnBrk="0" hangingPunct="1">
                        <a:spcBef>
                          <a:spcPts val="0"/>
                        </a:spcBef>
                        <a:spcAft>
                          <a:spcPts val="600"/>
                        </a:spcAft>
                      </a:pPr>
                      <a:r>
                        <a:rPr lang="en-US" sz="1600" b="1" kern="1200" dirty="0">
                          <a:solidFill>
                            <a:schemeClr val="tx1"/>
                          </a:solidFill>
                          <a:effectLst/>
                          <a:latin typeface="Calibri" panose="020F0502020204030204" pitchFamily="34" charset="0"/>
                          <a:cs typeface="Calibri" panose="020F0502020204030204" pitchFamily="34" charset="0"/>
                        </a:rPr>
                        <a:t>FY23</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Original</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Revised</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extLst>
                  <a:ext uri="{0D108BD9-81ED-4DB2-BD59-A6C34878D82A}">
                    <a16:rowId xmlns:a16="http://schemas.microsoft.com/office/drawing/2014/main" val="3123629609"/>
                  </a:ext>
                </a:extLst>
              </a:tr>
              <a:tr h="690880">
                <a:tc>
                  <a:txBody>
                    <a:bodyPr/>
                    <a:lstStyle/>
                    <a:p>
                      <a:pPr marL="0" marR="0" algn="ctr" defTabSz="514350" rtl="0" eaLnBrk="1" latinLnBrk="0" hangingPunct="1">
                        <a:spcBef>
                          <a:spcPts val="0"/>
                        </a:spcBef>
                        <a:spcAft>
                          <a:spcPts val="600"/>
                        </a:spcAft>
                      </a:pPr>
                      <a:r>
                        <a:rPr lang="en-US" sz="1600" b="1" kern="1200" dirty="0">
                          <a:solidFill>
                            <a:schemeClr val="tx1"/>
                          </a:solidFill>
                          <a:effectLst/>
                          <a:latin typeface="Calibri" panose="020F0502020204030204" pitchFamily="34" charset="0"/>
                          <a:cs typeface="Calibri" panose="020F0502020204030204" pitchFamily="34" charset="0"/>
                        </a:rPr>
                        <a:t>FY24</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Original</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Revised</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extLst>
                  <a:ext uri="{0D108BD9-81ED-4DB2-BD59-A6C34878D82A}">
                    <a16:rowId xmlns:a16="http://schemas.microsoft.com/office/drawing/2014/main" val="175703270"/>
                  </a:ext>
                </a:extLst>
              </a:tr>
              <a:tr h="690880">
                <a:tc>
                  <a:txBody>
                    <a:bodyPr/>
                    <a:lstStyle/>
                    <a:p>
                      <a:pPr marL="0" marR="0" lvl="0" indent="0" algn="ctr" defTabSz="514350" rtl="0" eaLnBrk="1" fontAlgn="auto" latinLnBrk="0" hangingPunct="1">
                        <a:lnSpc>
                          <a:spcPct val="100000"/>
                        </a:lnSpc>
                        <a:spcBef>
                          <a:spcPts val="0"/>
                        </a:spcBef>
                        <a:spcAft>
                          <a:spcPts val="600"/>
                        </a:spcAft>
                        <a:buClrTx/>
                        <a:buSzTx/>
                        <a:buFontTx/>
                        <a:buNone/>
                        <a:tabLst/>
                        <a:defRPr/>
                      </a:pPr>
                      <a:r>
                        <a:rPr lang="en-US" sz="1600" b="1" kern="1200" dirty="0">
                          <a:solidFill>
                            <a:schemeClr val="tx1"/>
                          </a:solidFill>
                          <a:effectLst/>
                          <a:latin typeface="Calibri" panose="020F0502020204030204" pitchFamily="34" charset="0"/>
                          <a:cs typeface="Calibri" panose="020F0502020204030204" pitchFamily="34" charset="0"/>
                        </a:rPr>
                        <a:t>FY25</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Original</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Revised</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tc>
                  <a:txBody>
                    <a:bodyPr/>
                    <a:lstStyle/>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0"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extLst>
                  <a:ext uri="{0D108BD9-81ED-4DB2-BD59-A6C34878D82A}">
                    <a16:rowId xmlns:a16="http://schemas.microsoft.com/office/drawing/2014/main" val="1360859117"/>
                  </a:ext>
                </a:extLst>
              </a:tr>
              <a:tr h="690880">
                <a:tc>
                  <a:txBody>
                    <a:bodyPr/>
                    <a:lstStyle/>
                    <a:p>
                      <a:pPr marL="0" marR="0" algn="ctr" defTabSz="514350" rtl="0" eaLnBrk="1" latinLnBrk="0" hangingPunct="1">
                        <a:spcBef>
                          <a:spcPts val="0"/>
                        </a:spcBef>
                        <a:spcAft>
                          <a:spcPts val="600"/>
                        </a:spcAft>
                      </a:pPr>
                      <a:r>
                        <a:rPr lang="en-US" sz="1600" b="1" kern="1200" dirty="0">
                          <a:solidFill>
                            <a:schemeClr val="tx1"/>
                          </a:solidFill>
                          <a:effectLst/>
                          <a:latin typeface="Calibri" panose="020F0502020204030204" pitchFamily="34" charset="0"/>
                          <a:cs typeface="Calibri" panose="020F0502020204030204" pitchFamily="34" charset="0"/>
                        </a:rPr>
                        <a:t>Total</a:t>
                      </a:r>
                    </a:p>
                  </a:txBody>
                  <a:tcPr marL="121920" marR="121920" marT="60960" marB="60960"/>
                </a:tc>
                <a:tc>
                  <a:txBody>
                    <a:bodyPr/>
                    <a:lstStyle/>
                    <a:p>
                      <a:pPr marL="0" marR="0" algn="ctr" defTabSz="514350" rtl="0" eaLnBrk="1" latinLnBrk="0" hangingPunct="1">
                        <a:spcBef>
                          <a:spcPts val="0"/>
                        </a:spcBef>
                        <a:spcAft>
                          <a:spcPts val="600"/>
                        </a:spcAft>
                      </a:pPr>
                      <a:r>
                        <a:rPr lang="en-US" sz="1600" b="1" kern="1200" dirty="0">
                          <a:solidFill>
                            <a:schemeClr val="tx1"/>
                          </a:solidFill>
                          <a:effectLst/>
                          <a:latin typeface="Calibri" panose="020F0502020204030204" pitchFamily="34" charset="0"/>
                          <a:cs typeface="Calibri" panose="020F0502020204030204" pitchFamily="34" charset="0"/>
                        </a:rPr>
                        <a:t>Original</a:t>
                      </a:r>
                    </a:p>
                    <a:p>
                      <a:pPr marL="0" marR="0" algn="ctr" defTabSz="514350" rtl="0" eaLnBrk="1" latinLnBrk="0" hangingPunct="1">
                        <a:spcBef>
                          <a:spcPts val="0"/>
                        </a:spcBef>
                        <a:spcAft>
                          <a:spcPts val="600"/>
                        </a:spcAft>
                      </a:pPr>
                      <a:r>
                        <a:rPr lang="en-US" sz="1600" b="1" kern="1200" dirty="0">
                          <a:solidFill>
                            <a:schemeClr val="tx1"/>
                          </a:solidFill>
                          <a:effectLst/>
                          <a:latin typeface="Calibri" panose="020F0502020204030204" pitchFamily="34" charset="0"/>
                          <a:cs typeface="Calibri" panose="020F0502020204030204" pitchFamily="34" charset="0"/>
                        </a:rPr>
                        <a:t>Revised</a:t>
                      </a:r>
                    </a:p>
                  </a:txBody>
                  <a:tcPr marL="121920" marR="121920" marT="60960" marB="60960"/>
                </a:tc>
                <a:tc>
                  <a:txBody>
                    <a:bodyPr/>
                    <a:lstStyle/>
                    <a:p>
                      <a:pPr marL="0" marR="0" algn="ctr" defTabSz="514350" rtl="0" eaLnBrk="1" latinLnBrk="0" hangingPunct="1">
                        <a:spcBef>
                          <a:spcPts val="0"/>
                        </a:spcBef>
                        <a:spcAft>
                          <a:spcPts val="600"/>
                        </a:spcAft>
                      </a:pPr>
                      <a:r>
                        <a:rPr lang="en-US" sz="1600" b="1"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1"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tc>
                  <a:txBody>
                    <a:bodyPr/>
                    <a:lstStyle/>
                    <a:p>
                      <a:pPr marL="0" marR="0" algn="ctr" defTabSz="514350" rtl="0" eaLnBrk="1" latinLnBrk="0" hangingPunct="1">
                        <a:spcBef>
                          <a:spcPts val="0"/>
                        </a:spcBef>
                        <a:spcAft>
                          <a:spcPts val="600"/>
                        </a:spcAft>
                      </a:pPr>
                      <a:r>
                        <a:rPr lang="en-US" sz="1600" b="1"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1"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tc>
                  <a:txBody>
                    <a:bodyPr/>
                    <a:lstStyle/>
                    <a:p>
                      <a:pPr marL="0" marR="0" algn="ctr" defTabSz="514350" rtl="0" eaLnBrk="1" latinLnBrk="0" hangingPunct="1">
                        <a:spcBef>
                          <a:spcPts val="0"/>
                        </a:spcBef>
                        <a:spcAft>
                          <a:spcPts val="600"/>
                        </a:spcAft>
                      </a:pPr>
                      <a:r>
                        <a:rPr lang="en-US" sz="1600" b="1"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1"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tc>
                  <a:txBody>
                    <a:bodyPr/>
                    <a:lstStyle/>
                    <a:p>
                      <a:pPr marL="0" marR="0" algn="ctr" defTabSz="514350" rtl="0" eaLnBrk="1" latinLnBrk="0" hangingPunct="1">
                        <a:spcBef>
                          <a:spcPts val="0"/>
                        </a:spcBef>
                        <a:spcAft>
                          <a:spcPts val="600"/>
                        </a:spcAft>
                      </a:pPr>
                      <a:r>
                        <a:rPr lang="en-US" sz="1600" b="1"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1"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tc>
                  <a:txBody>
                    <a:bodyPr/>
                    <a:lstStyle/>
                    <a:p>
                      <a:pPr marL="0" marR="0" algn="ctr" defTabSz="514350" rtl="0" eaLnBrk="1" latinLnBrk="0" hangingPunct="1">
                        <a:spcBef>
                          <a:spcPts val="0"/>
                        </a:spcBef>
                        <a:spcAft>
                          <a:spcPts val="600"/>
                        </a:spcAft>
                      </a:pPr>
                      <a:r>
                        <a:rPr lang="en-US" sz="1600" b="1" kern="1200" dirty="0">
                          <a:solidFill>
                            <a:schemeClr val="tx1"/>
                          </a:solidFill>
                          <a:effectLst/>
                          <a:latin typeface="Calibri" panose="020F0502020204030204" pitchFamily="34" charset="0"/>
                          <a:cs typeface="Calibri" panose="020F0502020204030204" pitchFamily="34" charset="0"/>
                        </a:rPr>
                        <a:t>$XX.X</a:t>
                      </a:r>
                    </a:p>
                    <a:p>
                      <a:pPr marL="0" marR="0" algn="ctr" defTabSz="514350" rtl="0" eaLnBrk="1" latinLnBrk="0" hangingPunct="1">
                        <a:spcBef>
                          <a:spcPts val="0"/>
                        </a:spcBef>
                        <a:spcAft>
                          <a:spcPts val="600"/>
                        </a:spcAft>
                      </a:pPr>
                      <a:r>
                        <a:rPr lang="en-US" sz="1600" b="1" kern="1200" dirty="0">
                          <a:solidFill>
                            <a:schemeClr val="tx1"/>
                          </a:solidFill>
                          <a:effectLst/>
                          <a:latin typeface="Calibri" panose="020F0502020204030204" pitchFamily="34" charset="0"/>
                          <a:cs typeface="Calibri" panose="020F0502020204030204" pitchFamily="34" charset="0"/>
                        </a:rPr>
                        <a:t>$ZZ.Z</a:t>
                      </a:r>
                    </a:p>
                  </a:txBody>
                  <a:tcPr marL="121920" marR="121920" marT="60960" marB="60960"/>
                </a:tc>
                <a:extLst>
                  <a:ext uri="{0D108BD9-81ED-4DB2-BD59-A6C34878D82A}">
                    <a16:rowId xmlns:a16="http://schemas.microsoft.com/office/drawing/2014/main" val="2058594788"/>
                  </a:ext>
                </a:extLst>
              </a:tr>
            </a:tbl>
          </a:graphicData>
        </a:graphic>
      </p:graphicFrame>
      <p:pic>
        <p:nvPicPr>
          <p:cNvPr id="2" name="Picture 1">
            <a:extLst>
              <a:ext uri="{FF2B5EF4-FFF2-40B4-BE49-F238E27FC236}">
                <a16:creationId xmlns:a16="http://schemas.microsoft.com/office/drawing/2014/main" id="{D91BED1A-8BCB-0746-5091-F46F2B9732C8}"/>
              </a:ext>
            </a:extLst>
          </p:cNvPr>
          <p:cNvPicPr>
            <a:picLocks noChangeAspect="1"/>
          </p:cNvPicPr>
          <p:nvPr/>
        </p:nvPicPr>
        <p:blipFill>
          <a:blip r:embed="rId3"/>
          <a:stretch>
            <a:fillRect/>
          </a:stretch>
        </p:blipFill>
        <p:spPr>
          <a:xfrm>
            <a:off x="848229" y="5898416"/>
            <a:ext cx="752516" cy="959584"/>
          </a:xfrm>
          <a:prstGeom prst="rect">
            <a:avLst/>
          </a:prstGeom>
        </p:spPr>
      </p:pic>
    </p:spTree>
    <p:extLst>
      <p:ext uri="{BB962C8B-B14F-4D97-AF65-F5344CB8AC3E}">
        <p14:creationId xmlns:p14="http://schemas.microsoft.com/office/powerpoint/2010/main" val="1398132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8395AD3-01A2-113B-8C4F-725BCAD5294C}"/>
              </a:ext>
            </a:extLst>
          </p:cNvPr>
          <p:cNvSpPr>
            <a:spLocks noGrp="1"/>
          </p:cNvSpPr>
          <p:nvPr>
            <p:ph sz="quarter" idx="10"/>
          </p:nvPr>
        </p:nvSpPr>
        <p:spPr>
          <a:xfrm>
            <a:off x="932783" y="1184342"/>
            <a:ext cx="10991445" cy="5600700"/>
          </a:xfrm>
        </p:spPr>
        <p:txBody>
          <a:bodyPr/>
          <a:lstStyle/>
          <a:p>
            <a:pPr marL="571500" indent="-571500">
              <a:buFont typeface="Arial" panose="020B0604020202020204" pitchFamily="34" charset="0"/>
              <a:buChar char="•"/>
            </a:pPr>
            <a:r>
              <a:rPr lang="en-US" sz="2400" dirty="0"/>
              <a:t>Describe current project highlights, including major events, activities, deliverables, and/or accomplishments. Include the date of achievement/completion. </a:t>
            </a:r>
          </a:p>
          <a:p>
            <a:endParaRPr lang="en-US" sz="2400" dirty="0">
              <a:solidFill>
                <a:schemeClr val="tx1"/>
              </a:solidFill>
              <a:effectLst/>
              <a:latin typeface="Calibri" panose="020F0502020204030204" pitchFamily="34" charset="0"/>
            </a:endParaRPr>
          </a:p>
        </p:txBody>
      </p:sp>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ERT-XX-XX: Project Highlights in FY23</a:t>
            </a:r>
          </a:p>
        </p:txBody>
      </p:sp>
      <p:pic>
        <p:nvPicPr>
          <p:cNvPr id="2" name="Picture 1">
            <a:extLst>
              <a:ext uri="{FF2B5EF4-FFF2-40B4-BE49-F238E27FC236}">
                <a16:creationId xmlns:a16="http://schemas.microsoft.com/office/drawing/2014/main" id="{3AB56D7C-6BDB-4D7B-94AD-0A2752B121E1}"/>
              </a:ext>
            </a:extLst>
          </p:cNvPr>
          <p:cNvPicPr>
            <a:picLocks noChangeAspect="1"/>
          </p:cNvPicPr>
          <p:nvPr/>
        </p:nvPicPr>
        <p:blipFill>
          <a:blip r:embed="rId3"/>
          <a:stretch>
            <a:fillRect/>
          </a:stretch>
        </p:blipFill>
        <p:spPr>
          <a:xfrm>
            <a:off x="848229" y="5898416"/>
            <a:ext cx="752516" cy="959584"/>
          </a:xfrm>
          <a:prstGeom prst="rect">
            <a:avLst/>
          </a:prstGeom>
        </p:spPr>
      </p:pic>
    </p:spTree>
    <p:extLst>
      <p:ext uri="{BB962C8B-B14F-4D97-AF65-F5344CB8AC3E}">
        <p14:creationId xmlns:p14="http://schemas.microsoft.com/office/powerpoint/2010/main" val="839370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8395AD3-01A2-113B-8C4F-725BCAD5294C}"/>
              </a:ext>
            </a:extLst>
          </p:cNvPr>
          <p:cNvSpPr>
            <a:spLocks noGrp="1"/>
          </p:cNvSpPr>
          <p:nvPr>
            <p:ph sz="quarter" idx="10"/>
          </p:nvPr>
        </p:nvSpPr>
        <p:spPr>
          <a:xfrm>
            <a:off x="932783" y="1184342"/>
            <a:ext cx="10991445" cy="5600700"/>
          </a:xfrm>
        </p:spPr>
        <p:txBody>
          <a:bodyPr/>
          <a:lstStyle/>
          <a:p>
            <a:pPr marL="571500" indent="-571500">
              <a:buFont typeface="Arial" panose="020B0604020202020204" pitchFamily="34" charset="0"/>
              <a:buChar char="•"/>
            </a:pPr>
            <a:r>
              <a:rPr lang="en-US" sz="2400" dirty="0"/>
              <a:t>Use the task list from your PMP to indicate the status of each activity and deliverable. </a:t>
            </a:r>
          </a:p>
          <a:p>
            <a:pPr marL="571500" indent="-571500">
              <a:buFont typeface="Arial" panose="020B0604020202020204" pitchFamily="34" charset="0"/>
              <a:buChar char="•"/>
            </a:pPr>
            <a:r>
              <a:rPr lang="en-US" sz="2400" dirty="0"/>
              <a:t>If tasks or activities have been removed or modified, please indicate that too. Use multiple slides if needed. </a:t>
            </a:r>
          </a:p>
          <a:p>
            <a:pPr marL="571500" indent="-571500">
              <a:buFont typeface="Arial" panose="020B0604020202020204" pitchFamily="34" charset="0"/>
              <a:buChar char="•"/>
            </a:pPr>
            <a:r>
              <a:rPr lang="en-US" sz="2400" dirty="0"/>
              <a:t>See the example table on the next slide.</a:t>
            </a:r>
          </a:p>
          <a:p>
            <a:endParaRPr lang="en-US" sz="2000" dirty="0">
              <a:solidFill>
                <a:schemeClr val="tx1"/>
              </a:solidFill>
              <a:effectLst/>
              <a:latin typeface="Calibri" panose="020F0502020204030204" pitchFamily="34" charset="0"/>
            </a:endParaRPr>
          </a:p>
        </p:txBody>
      </p:sp>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ERT-XX-XX: Status of Project Activities </a:t>
            </a:r>
          </a:p>
        </p:txBody>
      </p:sp>
      <p:pic>
        <p:nvPicPr>
          <p:cNvPr id="2" name="Picture 1">
            <a:extLst>
              <a:ext uri="{FF2B5EF4-FFF2-40B4-BE49-F238E27FC236}">
                <a16:creationId xmlns:a16="http://schemas.microsoft.com/office/drawing/2014/main" id="{51D6674B-4D2B-6FD6-0AA0-EAEFECAF66AD}"/>
              </a:ext>
            </a:extLst>
          </p:cNvPr>
          <p:cNvPicPr>
            <a:picLocks noChangeAspect="1"/>
          </p:cNvPicPr>
          <p:nvPr/>
        </p:nvPicPr>
        <p:blipFill>
          <a:blip r:embed="rId3"/>
          <a:stretch>
            <a:fillRect/>
          </a:stretch>
        </p:blipFill>
        <p:spPr>
          <a:xfrm>
            <a:off x="848229" y="5898416"/>
            <a:ext cx="752516" cy="959584"/>
          </a:xfrm>
          <a:prstGeom prst="rect">
            <a:avLst/>
          </a:prstGeom>
        </p:spPr>
      </p:pic>
    </p:spTree>
    <p:extLst>
      <p:ext uri="{BB962C8B-B14F-4D97-AF65-F5344CB8AC3E}">
        <p14:creationId xmlns:p14="http://schemas.microsoft.com/office/powerpoint/2010/main" val="3232654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ERT-XX-XX: Status of Project Activities </a:t>
            </a:r>
          </a:p>
        </p:txBody>
      </p:sp>
      <p:graphicFrame>
        <p:nvGraphicFramePr>
          <p:cNvPr id="2" name="Table 16">
            <a:extLst>
              <a:ext uri="{FF2B5EF4-FFF2-40B4-BE49-F238E27FC236}">
                <a16:creationId xmlns:a16="http://schemas.microsoft.com/office/drawing/2014/main" id="{D81930B1-A88C-7BCD-F33E-3424B76FB0E6}"/>
              </a:ext>
            </a:extLst>
          </p:cNvPr>
          <p:cNvGraphicFramePr>
            <a:graphicFrameLocks/>
          </p:cNvGraphicFramePr>
          <p:nvPr>
            <p:extLst>
              <p:ext uri="{D42A27DB-BD31-4B8C-83A1-F6EECF244321}">
                <p14:modId xmlns:p14="http://schemas.microsoft.com/office/powerpoint/2010/main" val="1319080493"/>
              </p:ext>
            </p:extLst>
          </p:nvPr>
        </p:nvGraphicFramePr>
        <p:xfrm>
          <a:off x="1" y="961900"/>
          <a:ext cx="12192005" cy="5842986"/>
        </p:xfrm>
        <a:graphic>
          <a:graphicData uri="http://schemas.openxmlformats.org/drawingml/2006/table">
            <a:tbl>
              <a:tblPr firstRow="1" bandRow="1">
                <a:tableStyleId>{5C22544A-7EE6-4342-B048-85BDC9FD1C3A}</a:tableStyleId>
              </a:tblPr>
              <a:tblGrid>
                <a:gridCol w="2207503">
                  <a:extLst>
                    <a:ext uri="{9D8B030D-6E8A-4147-A177-3AD203B41FA5}">
                      <a16:colId xmlns:a16="http://schemas.microsoft.com/office/drawing/2014/main" val="2542010261"/>
                    </a:ext>
                  </a:extLst>
                </a:gridCol>
                <a:gridCol w="1215318">
                  <a:extLst>
                    <a:ext uri="{9D8B030D-6E8A-4147-A177-3AD203B41FA5}">
                      <a16:colId xmlns:a16="http://schemas.microsoft.com/office/drawing/2014/main" val="537557957"/>
                    </a:ext>
                  </a:extLst>
                </a:gridCol>
                <a:gridCol w="1215318">
                  <a:extLst>
                    <a:ext uri="{9D8B030D-6E8A-4147-A177-3AD203B41FA5}">
                      <a16:colId xmlns:a16="http://schemas.microsoft.com/office/drawing/2014/main" val="1272271172"/>
                    </a:ext>
                  </a:extLst>
                </a:gridCol>
                <a:gridCol w="886234">
                  <a:extLst>
                    <a:ext uri="{9D8B030D-6E8A-4147-A177-3AD203B41FA5}">
                      <a16:colId xmlns:a16="http://schemas.microsoft.com/office/drawing/2014/main" val="2612829550"/>
                    </a:ext>
                  </a:extLst>
                </a:gridCol>
                <a:gridCol w="886234">
                  <a:extLst>
                    <a:ext uri="{9D8B030D-6E8A-4147-A177-3AD203B41FA5}">
                      <a16:colId xmlns:a16="http://schemas.microsoft.com/office/drawing/2014/main" val="2379689923"/>
                    </a:ext>
                  </a:extLst>
                </a:gridCol>
                <a:gridCol w="886234">
                  <a:extLst>
                    <a:ext uri="{9D8B030D-6E8A-4147-A177-3AD203B41FA5}">
                      <a16:colId xmlns:a16="http://schemas.microsoft.com/office/drawing/2014/main" val="835702119"/>
                    </a:ext>
                  </a:extLst>
                </a:gridCol>
                <a:gridCol w="886234">
                  <a:extLst>
                    <a:ext uri="{9D8B030D-6E8A-4147-A177-3AD203B41FA5}">
                      <a16:colId xmlns:a16="http://schemas.microsoft.com/office/drawing/2014/main" val="1992486238"/>
                    </a:ext>
                  </a:extLst>
                </a:gridCol>
                <a:gridCol w="886234">
                  <a:extLst>
                    <a:ext uri="{9D8B030D-6E8A-4147-A177-3AD203B41FA5}">
                      <a16:colId xmlns:a16="http://schemas.microsoft.com/office/drawing/2014/main" val="1983802552"/>
                    </a:ext>
                  </a:extLst>
                </a:gridCol>
                <a:gridCol w="582317">
                  <a:extLst>
                    <a:ext uri="{9D8B030D-6E8A-4147-A177-3AD203B41FA5}">
                      <a16:colId xmlns:a16="http://schemas.microsoft.com/office/drawing/2014/main" val="3347708002"/>
                    </a:ext>
                  </a:extLst>
                </a:gridCol>
                <a:gridCol w="675604">
                  <a:extLst>
                    <a:ext uri="{9D8B030D-6E8A-4147-A177-3AD203B41FA5}">
                      <a16:colId xmlns:a16="http://schemas.microsoft.com/office/drawing/2014/main" val="670443815"/>
                    </a:ext>
                  </a:extLst>
                </a:gridCol>
                <a:gridCol w="1864775">
                  <a:extLst>
                    <a:ext uri="{9D8B030D-6E8A-4147-A177-3AD203B41FA5}">
                      <a16:colId xmlns:a16="http://schemas.microsoft.com/office/drawing/2014/main" val="2601945297"/>
                    </a:ext>
                  </a:extLst>
                </a:gridCol>
              </a:tblGrid>
              <a:tr h="993066">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Activity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Deliverable</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Comms / Technical Transfer Plan</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Lead POC</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Original Start Date (MM/YYYY)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Times New Roman" panose="02020603050405020304" pitchFamily="18" charset="0"/>
                        </a:rPr>
                        <a:t>Actual Start Date </a:t>
                      </a:r>
                      <a:r>
                        <a:rPr lang="en-US" sz="1200" b="1" dirty="0">
                          <a:solidFill>
                            <a:schemeClr val="bg2"/>
                          </a:solidFill>
                          <a:effectLst/>
                          <a:latin typeface="+mn-lt"/>
                          <a:ea typeface="MS Mincho" panose="02020609040205080304" pitchFamily="49" charset="-128"/>
                          <a:cs typeface="Calibri" panose="020F0502020204030204" pitchFamily="34" charset="0"/>
                        </a:rPr>
                        <a:t>(MM/YYYY)</a:t>
                      </a:r>
                      <a:endParaRPr lang="en-US" sz="1200" b="1"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Original  End Date (MM/YYYY)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Actual End Date (MM/YYYY)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Times New Roman" panose="02020603050405020304" pitchFamily="18" charset="0"/>
                        </a:rPr>
                        <a:t>Budget ($K)</a:t>
                      </a: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Percent Complete (%)</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spcBef>
                          <a:spcPts val="0"/>
                        </a:spcBef>
                        <a:spcAft>
                          <a:spcPts val="600"/>
                        </a:spcAft>
                      </a:pPr>
                      <a:r>
                        <a:rPr lang="en-US" sz="1200" dirty="0">
                          <a:solidFill>
                            <a:schemeClr val="bg2"/>
                          </a:solidFill>
                          <a:effectLst/>
                          <a:latin typeface="+mn-lt"/>
                          <a:ea typeface="MS Mincho" panose="02020609040205080304" pitchFamily="49" charset="-128"/>
                          <a:cs typeface="Times New Roman" panose="02020603050405020304" pitchFamily="18" charset="0"/>
                        </a:rPr>
                        <a:t>Notes</a:t>
                      </a:r>
                    </a:p>
                  </a:txBody>
                  <a:tcPr marL="24384" marR="24384" marT="24384" marB="24384" anchor="ctr">
                    <a:solidFill>
                      <a:srgbClr val="7688AA"/>
                    </a:solidFill>
                  </a:tcPr>
                </a:tc>
                <a:extLst>
                  <a:ext uri="{0D108BD9-81ED-4DB2-BD59-A6C34878D82A}">
                    <a16:rowId xmlns:a16="http://schemas.microsoft.com/office/drawing/2014/main" val="3784408905"/>
                  </a:ext>
                </a:extLst>
              </a:tr>
              <a:tr h="469016">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Develop Course Content</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err="1">
                          <a:solidFill>
                            <a:srgbClr val="000000"/>
                          </a:solidFill>
                          <a:effectLst/>
                          <a:latin typeface="+mn-lt"/>
                          <a:ea typeface="MS Mincho" panose="02020609040205080304" pitchFamily="49" charset="-128"/>
                          <a:cs typeface="Calibri" panose="020F0502020204030204" pitchFamily="34" charset="0"/>
                        </a:rPr>
                        <a:t>Powerpoints</a:t>
                      </a:r>
                      <a:r>
                        <a:rPr lang="en-US" sz="1200" dirty="0">
                          <a:solidFill>
                            <a:srgbClr val="000000"/>
                          </a:solidFill>
                          <a:effectLst/>
                          <a:latin typeface="+mn-lt"/>
                          <a:ea typeface="MS Mincho" panose="02020609040205080304" pitchFamily="49" charset="-128"/>
                          <a:cs typeface="Calibri" panose="020F0502020204030204" pitchFamily="34" charset="0"/>
                        </a:rPr>
                        <a:t> of course content</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Biedenharn</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07/2022</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07/2023</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$00K</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100%</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291076823"/>
                  </a:ext>
                </a:extLst>
              </a:tr>
              <a:tr h="675934">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Provide Course Content via a 3-day workshop</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Recorded in-person workshop </a:t>
                      </a:r>
                    </a:p>
                  </a:txBody>
                  <a:tcPr marL="24384" marR="24384" marT="24384" marB="24384"/>
                </a:tc>
                <a:tc>
                  <a:txBody>
                    <a:bodyPr/>
                    <a:lstStyle/>
                    <a:p>
                      <a:pPr marL="0" marR="0">
                        <a:spcBef>
                          <a:spcPts val="0"/>
                        </a:spcBef>
                        <a:spcAft>
                          <a:spcPts val="600"/>
                        </a:spcAft>
                      </a:pPr>
                      <a:r>
                        <a:rPr lang="en-US" sz="1200">
                          <a:effectLst/>
                          <a:latin typeface="+mn-lt"/>
                          <a:ea typeface="MS Mincho" panose="02020609040205080304" pitchFamily="49" charset="-128"/>
                          <a:cs typeface="Calibri" panose="020F0502020204030204" pitchFamily="34" charset="0"/>
                        </a:rPr>
                        <a:t>In-person workshop</a:t>
                      </a:r>
                    </a:p>
                  </a:txBody>
                  <a:tcPr marL="24384" marR="24384" marT="24384" marB="24384"/>
                </a:tc>
                <a:tc>
                  <a:txBody>
                    <a:bodyPr/>
                    <a:lstStyle/>
                    <a:p>
                      <a:pPr marL="0" marR="0">
                        <a:spcBef>
                          <a:spcPts val="0"/>
                        </a:spcBef>
                        <a:spcAft>
                          <a:spcPts val="600"/>
                        </a:spcAft>
                      </a:pPr>
                      <a:r>
                        <a:rPr lang="en-US" sz="1200">
                          <a:effectLst/>
                          <a:latin typeface="+mn-lt"/>
                          <a:ea typeface="MS Mincho" panose="02020609040205080304" pitchFamily="49" charset="-128"/>
                          <a:cs typeface="Calibri" panose="020F0502020204030204" pitchFamily="34" charset="0"/>
                        </a:rPr>
                        <a:t>Brauer</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07/2023</a:t>
                      </a: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07/2023</a:t>
                      </a:r>
                    </a:p>
                  </a:txBody>
                  <a:tcPr marL="24384" marR="24384" marT="24384" marB="24384"/>
                </a:tc>
                <a:tc>
                  <a:txBody>
                    <a:bodyPr/>
                    <a:lstStyle/>
                    <a:p>
                      <a:pPr marL="0" marR="0">
                        <a:spcBef>
                          <a:spcPts val="0"/>
                        </a:spcBef>
                        <a:spcAft>
                          <a:spcPts val="600"/>
                        </a:spcAft>
                      </a:pP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$00K</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100%</a:t>
                      </a: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70177493"/>
                  </a:ext>
                </a:extLst>
              </a:tr>
              <a:tr h="882854">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Make course content available</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Web-accessible </a:t>
                      </a:r>
                      <a:r>
                        <a:rPr lang="en-US" sz="1200" dirty="0" err="1">
                          <a:solidFill>
                            <a:srgbClr val="000000"/>
                          </a:solidFill>
                          <a:effectLst/>
                          <a:latin typeface="+mn-lt"/>
                          <a:ea typeface="MS Mincho" panose="02020609040205080304" pitchFamily="49" charset="-128"/>
                          <a:cs typeface="Calibri" panose="020F0502020204030204" pitchFamily="34" charset="0"/>
                        </a:rPr>
                        <a:t>powerpoints</a:t>
                      </a:r>
                      <a:r>
                        <a:rPr lang="en-US" sz="1200" dirty="0">
                          <a:solidFill>
                            <a:srgbClr val="000000"/>
                          </a:solidFill>
                          <a:effectLst/>
                          <a:latin typeface="+mn-lt"/>
                          <a:ea typeface="MS Mincho" panose="02020609040205080304" pitchFamily="49" charset="-128"/>
                          <a:cs typeface="Calibri" panose="020F0502020204030204" pitchFamily="34" charset="0"/>
                        </a:rPr>
                        <a:t> and videos</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Website</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a:solidFill>
                            <a:srgbClr val="000000"/>
                          </a:solidFill>
                          <a:effectLst/>
                          <a:latin typeface="+mn-lt"/>
                          <a:ea typeface="MS Mincho" panose="02020609040205080304" pitchFamily="49" charset="-128"/>
                          <a:cs typeface="Calibri" panose="020F0502020204030204" pitchFamily="34" charset="0"/>
                        </a:rPr>
                        <a:t>Lauth</a:t>
                      </a: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07/2023</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08/2023</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$00K</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3695423954"/>
                  </a:ext>
                </a:extLst>
              </a:tr>
              <a:tr h="882854">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Publicize that content</a:t>
                      </a:r>
                    </a:p>
                  </a:txBody>
                  <a:tcPr marL="24384" marR="24384" marT="24384" marB="24384"/>
                </a:tc>
                <a:tc>
                  <a:txBody>
                    <a:bodyPr/>
                    <a:lstStyle/>
                    <a:p>
                      <a:pPr marL="0" marR="0">
                        <a:spcBef>
                          <a:spcPts val="0"/>
                        </a:spcBef>
                        <a:spcAft>
                          <a:spcPts val="600"/>
                        </a:spcAft>
                      </a:pPr>
                      <a:r>
                        <a:rPr lang="en-US" sz="1200">
                          <a:effectLst/>
                          <a:latin typeface="+mn-lt"/>
                          <a:ea typeface="MS Mincho" panose="02020609040205080304" pitchFamily="49" charset="-128"/>
                          <a:cs typeface="Calibri" panose="020F0502020204030204" pitchFamily="34" charset="0"/>
                        </a:rPr>
                        <a:t>Emails / recorded webinars</a:t>
                      </a:r>
                    </a:p>
                  </a:txBody>
                  <a:tcPr marL="24384" marR="24384" marT="24384" marB="24384"/>
                </a:tc>
                <a:tc>
                  <a:txBody>
                    <a:bodyPr/>
                    <a:lstStyle/>
                    <a:p>
                      <a:pPr marL="0" marR="0">
                        <a:spcBef>
                          <a:spcPts val="0"/>
                        </a:spcBef>
                        <a:spcAft>
                          <a:spcPts val="600"/>
                        </a:spcAft>
                      </a:pPr>
                      <a:r>
                        <a:rPr lang="en-US" sz="1200">
                          <a:effectLst/>
                          <a:latin typeface="+mn-lt"/>
                          <a:ea typeface="MS Mincho" panose="02020609040205080304" pitchFamily="49" charset="-128"/>
                          <a:cs typeface="Calibri" panose="020F0502020204030204" pitchFamily="34" charset="0"/>
                        </a:rPr>
                        <a:t>Emails / webinars / in-person discussion</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Brauer / Lauth</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08/2023</a:t>
                      </a:r>
                    </a:p>
                  </a:txBody>
                  <a:tcPr marL="24384" marR="24384" marT="24384" marB="24384"/>
                </a:tc>
                <a:tc>
                  <a:txBody>
                    <a:bodyPr/>
                    <a:lstStyle/>
                    <a:p>
                      <a:pPr marL="0" marR="0">
                        <a:spcBef>
                          <a:spcPts val="0"/>
                        </a:spcBef>
                        <a:spcAft>
                          <a:spcPts val="600"/>
                        </a:spcAft>
                      </a:pP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09/2023</a:t>
                      </a: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$00K</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a:t>
                      </a: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1347859302"/>
                  </a:ext>
                </a:extLst>
              </a:tr>
              <a:tr h="335433">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1174907569"/>
                  </a:ext>
                </a:extLst>
              </a:tr>
              <a:tr h="335433">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2940974936"/>
                  </a:ext>
                </a:extLst>
              </a:tr>
              <a:tr h="335433">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3836763699"/>
                  </a:ext>
                </a:extLst>
              </a:tr>
              <a:tr h="335433">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3123629609"/>
                  </a:ext>
                </a:extLst>
              </a:tr>
              <a:tr h="262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1360859117"/>
                  </a:ext>
                </a:extLst>
              </a:tr>
              <a:tr h="335433">
                <a:tc gridSpan="8">
                  <a:txBody>
                    <a:bodyPr/>
                    <a:lstStyle/>
                    <a:p>
                      <a:pPr algn="r"/>
                      <a:r>
                        <a:rPr lang="en-US" sz="1200" b="1" dirty="0">
                          <a:latin typeface="+mn-lt"/>
                        </a:rPr>
                        <a:t>Total</a:t>
                      </a:r>
                    </a:p>
                  </a:txBody>
                  <a:tcPr marL="24384" marR="24384" marT="24384" marB="24384"/>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a:txBody>
                    <a:bodyPr/>
                    <a:lstStyle/>
                    <a:p>
                      <a:r>
                        <a:rPr lang="en-US" sz="1200" b="1" dirty="0">
                          <a:latin typeface="+mn-lt"/>
                        </a:rPr>
                        <a:t>$00K</a:t>
                      </a:r>
                    </a:p>
                  </a:txBody>
                  <a:tcPr marL="24384" marR="24384" marT="24384" marB="24384"/>
                </a:tc>
                <a:tc>
                  <a:txBody>
                    <a:bodyPr/>
                    <a:lstStyle/>
                    <a:p>
                      <a:r>
                        <a:rPr lang="en-US" sz="1200" b="1" dirty="0">
                          <a:latin typeface="+mn-lt"/>
                        </a:rPr>
                        <a:t>50%</a:t>
                      </a:r>
                    </a:p>
                  </a:txBody>
                  <a:tcPr marL="24384" marR="24384" marT="24384" marB="24384"/>
                </a:tc>
                <a:tc>
                  <a:txBody>
                    <a:bodyPr/>
                    <a:lstStyle/>
                    <a:p>
                      <a:endParaRPr lang="en-US" sz="1200" b="1" dirty="0">
                        <a:latin typeface="+mn-lt"/>
                      </a:endParaRPr>
                    </a:p>
                  </a:txBody>
                  <a:tcPr marL="24384" marR="24384" marT="24384" marB="24384"/>
                </a:tc>
                <a:extLst>
                  <a:ext uri="{0D108BD9-81ED-4DB2-BD59-A6C34878D82A}">
                    <a16:rowId xmlns:a16="http://schemas.microsoft.com/office/drawing/2014/main" val="2058594788"/>
                  </a:ext>
                </a:extLst>
              </a:tr>
            </a:tbl>
          </a:graphicData>
        </a:graphic>
      </p:graphicFrame>
    </p:spTree>
    <p:extLst>
      <p:ext uri="{BB962C8B-B14F-4D97-AF65-F5344CB8AC3E}">
        <p14:creationId xmlns:p14="http://schemas.microsoft.com/office/powerpoint/2010/main" val="4242687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8395AD3-01A2-113B-8C4F-725BCAD5294C}"/>
              </a:ext>
            </a:extLst>
          </p:cNvPr>
          <p:cNvSpPr>
            <a:spLocks noGrp="1"/>
          </p:cNvSpPr>
          <p:nvPr>
            <p:ph sz="quarter" idx="10"/>
          </p:nvPr>
        </p:nvSpPr>
        <p:spPr>
          <a:xfrm>
            <a:off x="932783" y="1184342"/>
            <a:ext cx="10991445" cy="5600700"/>
          </a:xfrm>
        </p:spPr>
        <p:txBody>
          <a:bodyPr/>
          <a:lstStyle/>
          <a:p>
            <a:pPr marL="342900" indent="-342900">
              <a:buFont typeface="Arial" panose="020B0604020202020204" pitchFamily="34" charset="0"/>
              <a:buChar char="•"/>
            </a:pPr>
            <a:r>
              <a:rPr lang="en-US" sz="2400" dirty="0">
                <a:solidFill>
                  <a:schemeClr val="tx1"/>
                </a:solidFill>
                <a:effectLst/>
                <a:latin typeface="Calibri" panose="020F0502020204030204" pitchFamily="34" charset="0"/>
              </a:rPr>
              <a:t>Include a list of delays and/or difficulties related to project activities or deliverables. Indicate how delays/difficulties are being addressed and managed, and the anticipated dates for getting back on track. </a:t>
            </a:r>
          </a:p>
          <a:p>
            <a:endParaRPr lang="en-US" sz="2400" dirty="0">
              <a:solidFill>
                <a:schemeClr val="tx1"/>
              </a:solidFill>
              <a:effectLst/>
              <a:latin typeface="Calibri" panose="020F0502020204030204" pitchFamily="34" charset="0"/>
            </a:endParaRPr>
          </a:p>
        </p:txBody>
      </p:sp>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ERT-XX-XX: Delays and difficulties</a:t>
            </a:r>
          </a:p>
        </p:txBody>
      </p:sp>
      <p:pic>
        <p:nvPicPr>
          <p:cNvPr id="2" name="Picture 1">
            <a:extLst>
              <a:ext uri="{FF2B5EF4-FFF2-40B4-BE49-F238E27FC236}">
                <a16:creationId xmlns:a16="http://schemas.microsoft.com/office/drawing/2014/main" id="{2514BACF-A134-20FB-FC3A-254E669CA810}"/>
              </a:ext>
            </a:extLst>
          </p:cNvPr>
          <p:cNvPicPr>
            <a:picLocks noChangeAspect="1"/>
          </p:cNvPicPr>
          <p:nvPr/>
        </p:nvPicPr>
        <p:blipFill>
          <a:blip r:embed="rId3"/>
          <a:stretch>
            <a:fillRect/>
          </a:stretch>
        </p:blipFill>
        <p:spPr>
          <a:xfrm>
            <a:off x="850740" y="5900845"/>
            <a:ext cx="755970" cy="957155"/>
          </a:xfrm>
          <a:prstGeom prst="rect">
            <a:avLst/>
          </a:prstGeom>
        </p:spPr>
      </p:pic>
    </p:spTree>
    <p:extLst>
      <p:ext uri="{BB962C8B-B14F-4D97-AF65-F5344CB8AC3E}">
        <p14:creationId xmlns:p14="http://schemas.microsoft.com/office/powerpoint/2010/main" val="1743304089"/>
      </p:ext>
    </p:extLst>
  </p:cSld>
  <p:clrMapOvr>
    <a:masterClrMapping/>
  </p:clrMapOvr>
</p:sld>
</file>

<file path=ppt/theme/theme1.xml><?xml version="1.0" encoding="utf-8"?>
<a:theme xmlns:a="http://schemas.openxmlformats.org/drawingml/2006/main" name="1_UNCLASS No Border">
  <a:themeElements>
    <a:clrScheme name="USACE - Army 2023">
      <a:dk1>
        <a:srgbClr val="221F20"/>
      </a:dk1>
      <a:lt1>
        <a:srgbClr val="565557"/>
      </a:lt1>
      <a:dk2>
        <a:srgbClr val="FFFFFF"/>
      </a:dk2>
      <a:lt2>
        <a:srgbClr val="D5D5D7"/>
      </a:lt2>
      <a:accent1>
        <a:srgbClr val="727365"/>
      </a:accent1>
      <a:accent2>
        <a:srgbClr val="2F372F"/>
      </a:accent2>
      <a:accent3>
        <a:srgbClr val="FFCC01"/>
      </a:accent3>
      <a:accent4>
        <a:srgbClr val="BFB8A6"/>
      </a:accent4>
      <a:accent5>
        <a:srgbClr val="00308F"/>
      </a:accent5>
      <a:accent6>
        <a:srgbClr val="CF0000"/>
      </a:accent6>
      <a:hlink>
        <a:srgbClr val="3E6682"/>
      </a:hlink>
      <a:folHlink>
        <a:srgbClr val="7030A0"/>
      </a:folHlink>
    </a:clrScheme>
    <a:fontScheme name="USACE TEMPL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4339">
            <a:alpha val="89000"/>
          </a:srgbClr>
        </a:soli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EWN Slide Template - Main" id="{FF00BCFF-968D-154E-9B61-64D55EA62473}" vid="{00F51031-CFD3-4945-A097-52F6B4C85B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45D28C5B06AF478B2531C17E85C6A0" ma:contentTypeVersion="2" ma:contentTypeDescription="Create a new document." ma:contentTypeScope="" ma:versionID="a607b088d1f823daad15e4fd0f18d4f2">
  <xsd:schema xmlns:xsd="http://www.w3.org/2001/XMLSchema" xmlns:xs="http://www.w3.org/2001/XMLSchema" xmlns:p="http://schemas.microsoft.com/office/2006/metadata/properties" xmlns:ns2="1c1d9cf8-8fbb-4cb0-bc90-ffce08f888e0" targetNamespace="http://schemas.microsoft.com/office/2006/metadata/properties" ma:root="true" ma:fieldsID="0e0cbf54ee846107550037296ab1abce" ns2:_="">
    <xsd:import namespace="1c1d9cf8-8fbb-4cb0-bc90-ffce08f888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1d9cf8-8fbb-4cb0-bc90-ffce08f888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B4222E-8A83-46AC-9795-A2179EAE5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1d9cf8-8fbb-4cb0-bc90-ffce08f888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CAE72E-856B-4DF4-A9F6-93C41667E9A0}">
  <ds:schemaRefs>
    <ds:schemaRef ds:uri="http://schemas.microsoft.com/sharepoint/v3/contenttype/forms"/>
  </ds:schemaRefs>
</ds:datastoreItem>
</file>

<file path=customXml/itemProps3.xml><?xml version="1.0" encoding="utf-8"?>
<ds:datastoreItem xmlns:ds="http://schemas.openxmlformats.org/officeDocument/2006/customXml" ds:itemID="{0B8C2CD5-50C2-4A7C-996A-3D6312B83669}">
  <ds:schemaRefs>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1c1d9cf8-8fbb-4cb0-bc90-ffce08f888e0"/>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EWN Slide Template - IPR 2023</Template>
  <TotalTime>113</TotalTime>
  <Words>1083</Words>
  <Application>Microsoft Macintosh PowerPoint</Application>
  <PresentationFormat>Widescreen</PresentationFormat>
  <Paragraphs>199</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Courier New</vt:lpstr>
      <vt:lpstr>1_UNCLASS No Border</vt:lpstr>
      <vt:lpstr>IPR Instructions</vt:lpstr>
      <vt:lpstr>N-EWN Collaborative Research  FY23 End of Year In-Progress Review</vt:lpstr>
      <vt:lpstr>ERT-XX-XX: Project Objectives</vt:lpstr>
      <vt:lpstr>ERT-XX-XX: Research Deliverables</vt:lpstr>
      <vt:lpstr>ERT-XX-XX: Budget by Fiscal Year Quarter</vt:lpstr>
      <vt:lpstr>ERT-XX-XX: Project Highlights in FY23</vt:lpstr>
      <vt:lpstr>ERT-XX-XX: Status of Project Activities </vt:lpstr>
      <vt:lpstr>ERT-XX-XX: Status of Project Activities </vt:lpstr>
      <vt:lpstr>ERT-XX-XX: Delays and difficulties</vt:lpstr>
      <vt:lpstr>ERT-XX-XX: Anything else you’d like to add?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EWN FY23 Mid Year In-Progress Review</dc:title>
  <dc:creator>Chambers, Courtney E CIV USARMY CEERD-EL (USA)</dc:creator>
  <cp:lastModifiedBy>Todd Steissberg</cp:lastModifiedBy>
  <cp:revision>5</cp:revision>
  <dcterms:created xsi:type="dcterms:W3CDTF">2023-09-18T18:33:49Z</dcterms:created>
  <dcterms:modified xsi:type="dcterms:W3CDTF">2023-10-02T01:13:44Z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0x010100F745D28C5B06AF478B2531C17E85C6A0</vt:lpwstr>
  </property>
</Properties>
</file>