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02" d="100"/>
          <a:sy n="102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5935E-1CDD-B74A-80F2-66CA7411704A}" type="doc">
      <dgm:prSet loTypeId="urn:microsoft.com/office/officeart/2005/8/layout/radial3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F6D6D-BA02-E441-B11F-B79A3C1D546D}">
      <dgm:prSet phldrT="[Text]" custT="1"/>
      <dgm:spPr/>
      <dgm:t>
        <a:bodyPr/>
        <a:lstStyle/>
        <a:p>
          <a:r>
            <a:rPr lang="en-US" sz="1800" u="sng" dirty="0"/>
            <a:t>GSSHA</a:t>
          </a:r>
        </a:p>
        <a:p>
          <a:r>
            <a:rPr lang="en-US" sz="1800" dirty="0"/>
            <a:t>overland and groundwater flow</a:t>
          </a:r>
        </a:p>
      </dgm:t>
    </dgm:pt>
    <dgm:pt modelId="{547C21D1-BE22-634C-83C3-BF8348F1D32D}" type="parTrans" cxnId="{7ACDE1D9-AB35-204B-8E25-22B2A14500A2}">
      <dgm:prSet/>
      <dgm:spPr/>
      <dgm:t>
        <a:bodyPr/>
        <a:lstStyle/>
        <a:p>
          <a:endParaRPr lang="en-US"/>
        </a:p>
      </dgm:t>
    </dgm:pt>
    <dgm:pt modelId="{6929E451-337D-E342-80D0-EC2D330439AB}" type="sibTrans" cxnId="{7ACDE1D9-AB35-204B-8E25-22B2A14500A2}">
      <dgm:prSet/>
      <dgm:spPr/>
      <dgm:t>
        <a:bodyPr/>
        <a:lstStyle/>
        <a:p>
          <a:endParaRPr lang="en-US"/>
        </a:p>
      </dgm:t>
    </dgm:pt>
    <dgm:pt modelId="{5F3123D5-DF7A-1A47-ACA0-2DE8E0ACAED1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en-US" sz="1600" dirty="0"/>
            <a:t>Water Temperature</a:t>
          </a:r>
        </a:p>
      </dgm:t>
    </dgm:pt>
    <dgm:pt modelId="{7A3B2F25-2EB0-124D-A237-868EA75C0B74}" type="parTrans" cxnId="{918A2671-3A3A-7C48-8E72-0E09902CC14D}">
      <dgm:prSet/>
      <dgm:spPr/>
      <dgm:t>
        <a:bodyPr/>
        <a:lstStyle/>
        <a:p>
          <a:endParaRPr lang="en-US"/>
        </a:p>
      </dgm:t>
    </dgm:pt>
    <dgm:pt modelId="{81D166B8-951D-8847-B6D8-08F719AAF43D}" type="sibTrans" cxnId="{918A2671-3A3A-7C48-8E72-0E09902CC14D}">
      <dgm:prSet/>
      <dgm:spPr/>
      <dgm:t>
        <a:bodyPr/>
        <a:lstStyle/>
        <a:p>
          <a:endParaRPr lang="en-US"/>
        </a:p>
      </dgm:t>
    </dgm:pt>
    <dgm:pt modelId="{27CD6010-39F8-1443-AA8E-AA58573EDCE0}">
      <dgm:prSet phldrT="[Text]" custT="1"/>
      <dgm:spPr>
        <a:solidFill>
          <a:srgbClr val="92D050">
            <a:alpha val="50000"/>
          </a:srgbClr>
        </a:solidFill>
      </dgm:spPr>
      <dgm:t>
        <a:bodyPr/>
        <a:lstStyle/>
        <a:p>
          <a:r>
            <a:rPr lang="en-US" sz="1600" dirty="0"/>
            <a:t>Terrestrial Plants</a:t>
          </a:r>
        </a:p>
      </dgm:t>
    </dgm:pt>
    <dgm:pt modelId="{4A5054C8-14C0-CC4F-B232-B4F549E54DFC}" type="parTrans" cxnId="{EA37FC82-F980-E142-BDA3-A9F97574BF89}">
      <dgm:prSet/>
      <dgm:spPr/>
      <dgm:t>
        <a:bodyPr/>
        <a:lstStyle/>
        <a:p>
          <a:endParaRPr lang="en-US"/>
        </a:p>
      </dgm:t>
    </dgm:pt>
    <dgm:pt modelId="{466C7029-2963-6C41-9BB0-353541D1EA7A}" type="sibTrans" cxnId="{EA37FC82-F980-E142-BDA3-A9F97574BF89}">
      <dgm:prSet/>
      <dgm:spPr/>
      <dgm:t>
        <a:bodyPr/>
        <a:lstStyle/>
        <a:p>
          <a:endParaRPr lang="en-US"/>
        </a:p>
      </dgm:t>
    </dgm:pt>
    <dgm:pt modelId="{73E3E5A5-6EC5-D440-9C35-10192C5F697F}">
      <dgm:prSet phldrT="[Text]"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1600" dirty="0"/>
            <a:t>Aquatic Plants</a:t>
          </a:r>
        </a:p>
      </dgm:t>
    </dgm:pt>
    <dgm:pt modelId="{68AC0E2E-A9F2-BD44-AAFF-96C839E20653}" type="parTrans" cxnId="{A2CC0D58-1BDB-7946-BE42-247DFD98B671}">
      <dgm:prSet/>
      <dgm:spPr/>
      <dgm:t>
        <a:bodyPr/>
        <a:lstStyle/>
        <a:p>
          <a:endParaRPr lang="en-US"/>
        </a:p>
      </dgm:t>
    </dgm:pt>
    <dgm:pt modelId="{C8ABB7EF-8583-764E-98B7-0A106E153361}" type="sibTrans" cxnId="{A2CC0D58-1BDB-7946-BE42-247DFD98B671}">
      <dgm:prSet/>
      <dgm:spPr/>
      <dgm:t>
        <a:bodyPr/>
        <a:lstStyle/>
        <a:p>
          <a:endParaRPr lang="en-US"/>
        </a:p>
      </dgm:t>
    </dgm:pt>
    <dgm:pt modelId="{732B2003-1DD2-4545-9D14-1B596E045A9B}">
      <dgm:prSet phldrT="[Text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sz="1600" dirty="0"/>
            <a:t>Nutrients</a:t>
          </a:r>
        </a:p>
      </dgm:t>
    </dgm:pt>
    <dgm:pt modelId="{942B9EAB-E36D-7B46-836E-37972244F360}" type="parTrans" cxnId="{458B9B6B-9275-9445-A6A3-F1020C1F2E0B}">
      <dgm:prSet/>
      <dgm:spPr/>
      <dgm:t>
        <a:bodyPr/>
        <a:lstStyle/>
        <a:p>
          <a:endParaRPr lang="en-US"/>
        </a:p>
      </dgm:t>
    </dgm:pt>
    <dgm:pt modelId="{4FD16E52-9002-2F47-AF98-1836D2BF98AF}" type="sibTrans" cxnId="{458B9B6B-9275-9445-A6A3-F1020C1F2E0B}">
      <dgm:prSet/>
      <dgm:spPr/>
      <dgm:t>
        <a:bodyPr/>
        <a:lstStyle/>
        <a:p>
          <a:endParaRPr lang="en-US"/>
        </a:p>
      </dgm:t>
    </dgm:pt>
    <dgm:pt modelId="{3B0E65BA-4915-6049-9442-2BAA381FB24D}" type="pres">
      <dgm:prSet presAssocID="{12D5935E-1CDD-B74A-80F2-66CA7411704A}" presName="composite" presStyleCnt="0">
        <dgm:presLayoutVars>
          <dgm:chMax val="1"/>
          <dgm:dir/>
          <dgm:resizeHandles val="exact"/>
        </dgm:presLayoutVars>
      </dgm:prSet>
      <dgm:spPr/>
    </dgm:pt>
    <dgm:pt modelId="{35847227-279B-E74F-B0E1-88CE43173DC3}" type="pres">
      <dgm:prSet presAssocID="{12D5935E-1CDD-B74A-80F2-66CA7411704A}" presName="radial" presStyleCnt="0">
        <dgm:presLayoutVars>
          <dgm:animLvl val="ctr"/>
        </dgm:presLayoutVars>
      </dgm:prSet>
      <dgm:spPr/>
    </dgm:pt>
    <dgm:pt modelId="{2CE8AFC0-85DF-A041-8A2F-98150AD04D4E}" type="pres">
      <dgm:prSet presAssocID="{584F6D6D-BA02-E441-B11F-B79A3C1D546D}" presName="centerShape" presStyleLbl="vennNode1" presStyleIdx="0" presStyleCnt="5" custScaleX="60845" custScaleY="42592"/>
      <dgm:spPr/>
    </dgm:pt>
    <dgm:pt modelId="{8DC4EA62-319B-3147-9EE1-9C452D018770}" type="pres">
      <dgm:prSet presAssocID="{5F3123D5-DF7A-1A47-ACA0-2DE8E0ACAED1}" presName="node" presStyleLbl="vennNode1" presStyleIdx="1" presStyleCnt="5" custScaleX="103437" custScaleY="60845" custRadScaleRad="53279" custRadScaleInc="-29">
        <dgm:presLayoutVars>
          <dgm:bulletEnabled val="1"/>
        </dgm:presLayoutVars>
      </dgm:prSet>
      <dgm:spPr/>
    </dgm:pt>
    <dgm:pt modelId="{BB88D6C6-B363-2E4C-A53A-C269DCD9B1F6}" type="pres">
      <dgm:prSet presAssocID="{27CD6010-39F8-1443-AA8E-AA58573EDCE0}" presName="node" presStyleLbl="vennNode1" presStyleIdx="2" presStyleCnt="5" custScaleX="103437" custScaleY="60845" custRadScaleRad="80167">
        <dgm:presLayoutVars>
          <dgm:bulletEnabled val="1"/>
        </dgm:presLayoutVars>
      </dgm:prSet>
      <dgm:spPr/>
    </dgm:pt>
    <dgm:pt modelId="{0F98C074-31C5-3842-B9B6-D29497495467}" type="pres">
      <dgm:prSet presAssocID="{73E3E5A5-6EC5-D440-9C35-10192C5F697F}" presName="node" presStyleLbl="vennNode1" presStyleIdx="3" presStyleCnt="5" custScaleX="103437" custScaleY="60845" custRadScaleRad="53282">
        <dgm:presLayoutVars>
          <dgm:bulletEnabled val="1"/>
        </dgm:presLayoutVars>
      </dgm:prSet>
      <dgm:spPr/>
    </dgm:pt>
    <dgm:pt modelId="{36BDB48F-9A47-8944-982D-2E6B9A7E668E}" type="pres">
      <dgm:prSet presAssocID="{732B2003-1DD2-4545-9D14-1B596E045A9B}" presName="node" presStyleLbl="vennNode1" presStyleIdx="4" presStyleCnt="5" custScaleX="103437" custScaleY="60845" custRadScaleRad="79741">
        <dgm:presLayoutVars>
          <dgm:bulletEnabled val="1"/>
        </dgm:presLayoutVars>
      </dgm:prSet>
      <dgm:spPr/>
    </dgm:pt>
  </dgm:ptLst>
  <dgm:cxnLst>
    <dgm:cxn modelId="{E07D6E19-510B-2B47-B59D-4F7EA4689D8A}" type="presOf" srcId="{732B2003-1DD2-4545-9D14-1B596E045A9B}" destId="{36BDB48F-9A47-8944-982D-2E6B9A7E668E}" srcOrd="0" destOrd="0" presId="urn:microsoft.com/office/officeart/2005/8/layout/radial3"/>
    <dgm:cxn modelId="{A2CC0D58-1BDB-7946-BE42-247DFD98B671}" srcId="{584F6D6D-BA02-E441-B11F-B79A3C1D546D}" destId="{73E3E5A5-6EC5-D440-9C35-10192C5F697F}" srcOrd="2" destOrd="0" parTransId="{68AC0E2E-A9F2-BD44-AAFF-96C839E20653}" sibTransId="{C8ABB7EF-8583-764E-98B7-0A106E153361}"/>
    <dgm:cxn modelId="{458B9B6B-9275-9445-A6A3-F1020C1F2E0B}" srcId="{584F6D6D-BA02-E441-B11F-B79A3C1D546D}" destId="{732B2003-1DD2-4545-9D14-1B596E045A9B}" srcOrd="3" destOrd="0" parTransId="{942B9EAB-E36D-7B46-836E-37972244F360}" sibTransId="{4FD16E52-9002-2F47-AF98-1836D2BF98AF}"/>
    <dgm:cxn modelId="{918A2671-3A3A-7C48-8E72-0E09902CC14D}" srcId="{584F6D6D-BA02-E441-B11F-B79A3C1D546D}" destId="{5F3123D5-DF7A-1A47-ACA0-2DE8E0ACAED1}" srcOrd="0" destOrd="0" parTransId="{7A3B2F25-2EB0-124D-A237-868EA75C0B74}" sibTransId="{81D166B8-951D-8847-B6D8-08F719AAF43D}"/>
    <dgm:cxn modelId="{EA37FC82-F980-E142-BDA3-A9F97574BF89}" srcId="{584F6D6D-BA02-E441-B11F-B79A3C1D546D}" destId="{27CD6010-39F8-1443-AA8E-AA58573EDCE0}" srcOrd="1" destOrd="0" parTransId="{4A5054C8-14C0-CC4F-B232-B4F549E54DFC}" sibTransId="{466C7029-2963-6C41-9BB0-353541D1EA7A}"/>
    <dgm:cxn modelId="{BE72D484-5E54-7B44-8D08-0ED81F3C3F27}" type="presOf" srcId="{584F6D6D-BA02-E441-B11F-B79A3C1D546D}" destId="{2CE8AFC0-85DF-A041-8A2F-98150AD04D4E}" srcOrd="0" destOrd="0" presId="urn:microsoft.com/office/officeart/2005/8/layout/radial3"/>
    <dgm:cxn modelId="{EBB15594-80AB-7744-B067-625B3C0D22F7}" type="presOf" srcId="{27CD6010-39F8-1443-AA8E-AA58573EDCE0}" destId="{BB88D6C6-B363-2E4C-A53A-C269DCD9B1F6}" srcOrd="0" destOrd="0" presId="urn:microsoft.com/office/officeart/2005/8/layout/radial3"/>
    <dgm:cxn modelId="{1E7EADA5-8DFD-3A4F-A4CB-3F404DDC7C62}" type="presOf" srcId="{73E3E5A5-6EC5-D440-9C35-10192C5F697F}" destId="{0F98C074-31C5-3842-B9B6-D29497495467}" srcOrd="0" destOrd="0" presId="urn:microsoft.com/office/officeart/2005/8/layout/radial3"/>
    <dgm:cxn modelId="{FD1D1EC6-BB99-0E43-B7CE-FF67E1BEA058}" type="presOf" srcId="{12D5935E-1CDD-B74A-80F2-66CA7411704A}" destId="{3B0E65BA-4915-6049-9442-2BAA381FB24D}" srcOrd="0" destOrd="0" presId="urn:microsoft.com/office/officeart/2005/8/layout/radial3"/>
    <dgm:cxn modelId="{0FAEF4C7-5294-9E48-8CFE-A69D988EC1EE}" type="presOf" srcId="{5F3123D5-DF7A-1A47-ACA0-2DE8E0ACAED1}" destId="{8DC4EA62-319B-3147-9EE1-9C452D018770}" srcOrd="0" destOrd="0" presId="urn:microsoft.com/office/officeart/2005/8/layout/radial3"/>
    <dgm:cxn modelId="{7ACDE1D9-AB35-204B-8E25-22B2A14500A2}" srcId="{12D5935E-1CDD-B74A-80F2-66CA7411704A}" destId="{584F6D6D-BA02-E441-B11F-B79A3C1D546D}" srcOrd="0" destOrd="0" parTransId="{547C21D1-BE22-634C-83C3-BF8348F1D32D}" sibTransId="{6929E451-337D-E342-80D0-EC2D330439AB}"/>
    <dgm:cxn modelId="{8BD2883B-CED6-1C4C-A4A9-6EF7EB6A882A}" type="presParOf" srcId="{3B0E65BA-4915-6049-9442-2BAA381FB24D}" destId="{35847227-279B-E74F-B0E1-88CE43173DC3}" srcOrd="0" destOrd="0" presId="urn:microsoft.com/office/officeart/2005/8/layout/radial3"/>
    <dgm:cxn modelId="{330113B7-FB23-DD4A-9E1B-72312C611E93}" type="presParOf" srcId="{35847227-279B-E74F-B0E1-88CE43173DC3}" destId="{2CE8AFC0-85DF-A041-8A2F-98150AD04D4E}" srcOrd="0" destOrd="0" presId="urn:microsoft.com/office/officeart/2005/8/layout/radial3"/>
    <dgm:cxn modelId="{BC8B2BD9-006A-E54D-9812-56688CA3F5CB}" type="presParOf" srcId="{35847227-279B-E74F-B0E1-88CE43173DC3}" destId="{8DC4EA62-319B-3147-9EE1-9C452D018770}" srcOrd="1" destOrd="0" presId="urn:microsoft.com/office/officeart/2005/8/layout/radial3"/>
    <dgm:cxn modelId="{5FB8AD5A-4516-C441-9E6B-4F1A8E95D6A6}" type="presParOf" srcId="{35847227-279B-E74F-B0E1-88CE43173DC3}" destId="{BB88D6C6-B363-2E4C-A53A-C269DCD9B1F6}" srcOrd="2" destOrd="0" presId="urn:microsoft.com/office/officeart/2005/8/layout/radial3"/>
    <dgm:cxn modelId="{E4DABBD4-2B2D-114E-AB92-ABAA4A298FF6}" type="presParOf" srcId="{35847227-279B-E74F-B0E1-88CE43173DC3}" destId="{0F98C074-31C5-3842-B9B6-D29497495467}" srcOrd="3" destOrd="0" presId="urn:microsoft.com/office/officeart/2005/8/layout/radial3"/>
    <dgm:cxn modelId="{7DA156A2-1CA9-954C-A61C-63EDC10F5C84}" type="presParOf" srcId="{35847227-279B-E74F-B0E1-88CE43173DC3}" destId="{36BDB48F-9A47-8944-982D-2E6B9A7E668E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8F13C9-3CDD-904F-80BB-2E1D44E22B1A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702BF5-3CFE-7346-8861-A01411B33F7B}">
      <dgm:prSet phldrT="[Text]" custT="1"/>
      <dgm:spPr>
        <a:solidFill>
          <a:schemeClr val="bg1">
            <a:alpha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GSSHA</a:t>
          </a:r>
        </a:p>
        <a:p>
          <a:r>
            <a:rPr lang="en-US" sz="1600" dirty="0">
              <a:solidFill>
                <a:schemeClr val="tx1"/>
              </a:solidFill>
            </a:rPr>
            <a:t>Overland &amp; groundwater flow</a:t>
          </a:r>
        </a:p>
      </dgm:t>
    </dgm:pt>
    <dgm:pt modelId="{D6260F4B-2AAA-5641-9FAE-EB8C8E71AB20}" type="parTrans" cxnId="{AABC840F-560A-E944-80D6-828C75627F02}">
      <dgm:prSet/>
      <dgm:spPr/>
      <dgm:t>
        <a:bodyPr/>
        <a:lstStyle/>
        <a:p>
          <a:endParaRPr lang="en-US" sz="1600"/>
        </a:p>
      </dgm:t>
    </dgm:pt>
    <dgm:pt modelId="{66DC0509-2B01-FA48-8881-E70448C06D85}" type="sibTrans" cxnId="{AABC840F-560A-E944-80D6-828C75627F02}">
      <dgm:prSet/>
      <dgm:spPr/>
      <dgm:t>
        <a:bodyPr/>
        <a:lstStyle/>
        <a:p>
          <a:endParaRPr lang="en-US" sz="1600"/>
        </a:p>
      </dgm:t>
    </dgm:pt>
    <dgm:pt modelId="{5E6ACAF3-861F-F742-8058-ECCF914C8BA6}">
      <dgm:prSet phldrT="[Text]" custT="1"/>
      <dgm:spPr>
        <a:solidFill>
          <a:srgbClr val="FF0000">
            <a:alpha val="85000"/>
          </a:srgbClr>
        </a:solidFill>
      </dgm:spPr>
      <dgm:t>
        <a:bodyPr/>
        <a:lstStyle/>
        <a:p>
          <a:r>
            <a:rPr lang="en-US" sz="1600" dirty="0"/>
            <a:t>Water Temperature</a:t>
          </a:r>
        </a:p>
      </dgm:t>
    </dgm:pt>
    <dgm:pt modelId="{B913E901-71CA-1C4A-8D48-AD7EA33E0DFB}" type="parTrans" cxnId="{7A4BF223-DB2D-8240-8783-54AF318B8291}">
      <dgm:prSet/>
      <dgm:spPr/>
      <dgm:t>
        <a:bodyPr/>
        <a:lstStyle/>
        <a:p>
          <a:endParaRPr lang="en-US" sz="1600"/>
        </a:p>
      </dgm:t>
    </dgm:pt>
    <dgm:pt modelId="{B192B895-1CFE-6642-AA8E-2B1CD1DA157A}" type="sibTrans" cxnId="{7A4BF223-DB2D-8240-8783-54AF318B8291}">
      <dgm:prSet/>
      <dgm:spPr/>
      <dgm:t>
        <a:bodyPr/>
        <a:lstStyle/>
        <a:p>
          <a:endParaRPr lang="en-US" sz="1600"/>
        </a:p>
      </dgm:t>
    </dgm:pt>
    <dgm:pt modelId="{0F8033D5-69CC-DC4F-BCEE-44A7FF8983BC}">
      <dgm:prSet phldrT="[Text]" custT="1"/>
      <dgm:spPr>
        <a:solidFill>
          <a:srgbClr val="FFC000">
            <a:alpha val="85000"/>
          </a:srgbClr>
        </a:solidFill>
      </dgm:spPr>
      <dgm:t>
        <a:bodyPr/>
        <a:lstStyle/>
        <a:p>
          <a:r>
            <a:rPr lang="en-US" sz="1600" dirty="0"/>
            <a:t>Nutrients</a:t>
          </a:r>
        </a:p>
      </dgm:t>
    </dgm:pt>
    <dgm:pt modelId="{4025B6FB-0486-BE46-8061-7570A50975C1}" type="parTrans" cxnId="{12FDFD63-CEB6-EE40-AD62-1FE7E3B7DD07}">
      <dgm:prSet/>
      <dgm:spPr/>
      <dgm:t>
        <a:bodyPr/>
        <a:lstStyle/>
        <a:p>
          <a:endParaRPr lang="en-US" sz="1600"/>
        </a:p>
      </dgm:t>
    </dgm:pt>
    <dgm:pt modelId="{163804CC-FE02-654F-9B91-A0A194BBCA6A}" type="sibTrans" cxnId="{12FDFD63-CEB6-EE40-AD62-1FE7E3B7DD07}">
      <dgm:prSet/>
      <dgm:spPr/>
      <dgm:t>
        <a:bodyPr/>
        <a:lstStyle/>
        <a:p>
          <a:endParaRPr lang="en-US" sz="1600"/>
        </a:p>
      </dgm:t>
    </dgm:pt>
    <dgm:pt modelId="{3C7F1EE7-1627-464A-99F9-1FE4AFDE2E14}">
      <dgm:prSet phldrT="[Text]" custT="1"/>
      <dgm:spPr>
        <a:solidFill>
          <a:srgbClr val="00B0F0">
            <a:alpha val="85000"/>
          </a:srgbClr>
        </a:solidFill>
      </dgm:spPr>
      <dgm:t>
        <a:bodyPr/>
        <a:lstStyle/>
        <a:p>
          <a:r>
            <a:rPr lang="en-US" sz="1600" dirty="0"/>
            <a:t>Aquatic Vegetation</a:t>
          </a:r>
        </a:p>
      </dgm:t>
    </dgm:pt>
    <dgm:pt modelId="{6092580B-667E-CF4F-9289-1E9D337D38DB}" type="parTrans" cxnId="{9CB37A95-67DE-E243-BBFB-4B9B79D49B5F}">
      <dgm:prSet/>
      <dgm:spPr/>
      <dgm:t>
        <a:bodyPr/>
        <a:lstStyle/>
        <a:p>
          <a:endParaRPr lang="en-US" sz="1600"/>
        </a:p>
      </dgm:t>
    </dgm:pt>
    <dgm:pt modelId="{923823F9-7CCF-6A48-B82B-C561117FAE4E}" type="sibTrans" cxnId="{9CB37A95-67DE-E243-BBFB-4B9B79D49B5F}">
      <dgm:prSet/>
      <dgm:spPr/>
      <dgm:t>
        <a:bodyPr/>
        <a:lstStyle/>
        <a:p>
          <a:endParaRPr lang="en-US" sz="1600"/>
        </a:p>
      </dgm:t>
    </dgm:pt>
    <dgm:pt modelId="{0A341593-F594-9C4A-A50F-BEF4BBA12C99}">
      <dgm:prSet phldrT="[Text]" custT="1"/>
      <dgm:spPr>
        <a:solidFill>
          <a:srgbClr val="92D050">
            <a:alpha val="85000"/>
          </a:srgbClr>
        </a:solidFill>
      </dgm:spPr>
      <dgm:t>
        <a:bodyPr/>
        <a:lstStyle/>
        <a:p>
          <a:r>
            <a:rPr lang="en-US" sz="1600" dirty="0"/>
            <a:t>Terrestrial Vegetation</a:t>
          </a:r>
        </a:p>
      </dgm:t>
    </dgm:pt>
    <dgm:pt modelId="{C2D0219B-5691-A548-8A32-9E9AD24FCC3F}" type="parTrans" cxnId="{0BB3280D-88BB-1248-8650-D9F4AA052E8B}">
      <dgm:prSet/>
      <dgm:spPr/>
      <dgm:t>
        <a:bodyPr/>
        <a:lstStyle/>
        <a:p>
          <a:endParaRPr lang="en-US" sz="1600"/>
        </a:p>
      </dgm:t>
    </dgm:pt>
    <dgm:pt modelId="{8C3A8A32-D25C-2D4B-8003-0F5268FF8177}" type="sibTrans" cxnId="{0BB3280D-88BB-1248-8650-D9F4AA052E8B}">
      <dgm:prSet/>
      <dgm:spPr/>
      <dgm:t>
        <a:bodyPr/>
        <a:lstStyle/>
        <a:p>
          <a:endParaRPr lang="en-US" sz="1600"/>
        </a:p>
      </dgm:t>
    </dgm:pt>
    <dgm:pt modelId="{F88CD0D1-4E42-7149-B3C1-644462ABE392}" type="pres">
      <dgm:prSet presAssocID="{BF8F13C9-3CDD-904F-80BB-2E1D44E22B1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7C4529D-A943-FB4D-BE50-034E80517AB0}" type="pres">
      <dgm:prSet presAssocID="{BF8F13C9-3CDD-904F-80BB-2E1D44E22B1A}" presName="matrix" presStyleCnt="0"/>
      <dgm:spPr/>
    </dgm:pt>
    <dgm:pt modelId="{BDB71E23-210C-9E43-9CAE-315DF63D0297}" type="pres">
      <dgm:prSet presAssocID="{BF8F13C9-3CDD-904F-80BB-2E1D44E22B1A}" presName="tile1" presStyleLbl="node1" presStyleIdx="0" presStyleCnt="4"/>
      <dgm:spPr/>
    </dgm:pt>
    <dgm:pt modelId="{F3042B46-8B85-344A-8805-AB32BC095FC9}" type="pres">
      <dgm:prSet presAssocID="{BF8F13C9-3CDD-904F-80BB-2E1D44E22B1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E12568-1788-BE40-B5F3-F8FE6A0E4C36}" type="pres">
      <dgm:prSet presAssocID="{BF8F13C9-3CDD-904F-80BB-2E1D44E22B1A}" presName="tile2" presStyleLbl="node1" presStyleIdx="1" presStyleCnt="4"/>
      <dgm:spPr/>
    </dgm:pt>
    <dgm:pt modelId="{5053BBEE-2134-3D4C-81BE-144FEB563432}" type="pres">
      <dgm:prSet presAssocID="{BF8F13C9-3CDD-904F-80BB-2E1D44E22B1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8521F19-76B1-4541-8646-24FB327D920D}" type="pres">
      <dgm:prSet presAssocID="{BF8F13C9-3CDD-904F-80BB-2E1D44E22B1A}" presName="tile3" presStyleLbl="node1" presStyleIdx="2" presStyleCnt="4"/>
      <dgm:spPr/>
    </dgm:pt>
    <dgm:pt modelId="{B99AC38C-9F5A-1249-96BC-9572457437FD}" type="pres">
      <dgm:prSet presAssocID="{BF8F13C9-3CDD-904F-80BB-2E1D44E22B1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2503F0F-1260-EE4D-A991-5EC0E11F11AC}" type="pres">
      <dgm:prSet presAssocID="{BF8F13C9-3CDD-904F-80BB-2E1D44E22B1A}" presName="tile4" presStyleLbl="node1" presStyleIdx="3" presStyleCnt="4"/>
      <dgm:spPr/>
    </dgm:pt>
    <dgm:pt modelId="{DB49D63E-6A0C-1347-B000-B552634A81C1}" type="pres">
      <dgm:prSet presAssocID="{BF8F13C9-3CDD-904F-80BB-2E1D44E22B1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1E959CD-FDBE-7642-B562-F7DE3C44DA94}" type="pres">
      <dgm:prSet presAssocID="{BF8F13C9-3CDD-904F-80BB-2E1D44E22B1A}" presName="centerTile" presStyleLbl="fgShp" presStyleIdx="0" presStyleCnt="1" custScaleX="181532" custScaleY="163831">
        <dgm:presLayoutVars>
          <dgm:chMax val="0"/>
          <dgm:chPref val="0"/>
        </dgm:presLayoutVars>
      </dgm:prSet>
      <dgm:spPr/>
    </dgm:pt>
  </dgm:ptLst>
  <dgm:cxnLst>
    <dgm:cxn modelId="{CF3D7304-C90B-024F-A599-D254D8FE8CB4}" type="presOf" srcId="{BF8F13C9-3CDD-904F-80BB-2E1D44E22B1A}" destId="{F88CD0D1-4E42-7149-B3C1-644462ABE392}" srcOrd="0" destOrd="0" presId="urn:microsoft.com/office/officeart/2005/8/layout/matrix1"/>
    <dgm:cxn modelId="{0BB3280D-88BB-1248-8650-D9F4AA052E8B}" srcId="{F5702BF5-3CFE-7346-8861-A01411B33F7B}" destId="{0A341593-F594-9C4A-A50F-BEF4BBA12C99}" srcOrd="3" destOrd="0" parTransId="{C2D0219B-5691-A548-8A32-9E9AD24FCC3F}" sibTransId="{8C3A8A32-D25C-2D4B-8003-0F5268FF8177}"/>
    <dgm:cxn modelId="{AABC840F-560A-E944-80D6-828C75627F02}" srcId="{BF8F13C9-3CDD-904F-80BB-2E1D44E22B1A}" destId="{F5702BF5-3CFE-7346-8861-A01411B33F7B}" srcOrd="0" destOrd="0" parTransId="{D6260F4B-2AAA-5641-9FAE-EB8C8E71AB20}" sibTransId="{66DC0509-2B01-FA48-8881-E70448C06D85}"/>
    <dgm:cxn modelId="{B3DE5216-E5D5-0141-A279-EC60E8C534F9}" type="presOf" srcId="{3C7F1EE7-1627-464A-99F9-1FE4AFDE2E14}" destId="{18521F19-76B1-4541-8646-24FB327D920D}" srcOrd="0" destOrd="0" presId="urn:microsoft.com/office/officeart/2005/8/layout/matrix1"/>
    <dgm:cxn modelId="{7A4BF223-DB2D-8240-8783-54AF318B8291}" srcId="{F5702BF5-3CFE-7346-8861-A01411B33F7B}" destId="{5E6ACAF3-861F-F742-8058-ECCF914C8BA6}" srcOrd="0" destOrd="0" parTransId="{B913E901-71CA-1C4A-8D48-AD7EA33E0DFB}" sibTransId="{B192B895-1CFE-6642-AA8E-2B1CD1DA157A}"/>
    <dgm:cxn modelId="{B7B4A728-4AF2-E44D-B62E-6765906596EC}" type="presOf" srcId="{5E6ACAF3-861F-F742-8058-ECCF914C8BA6}" destId="{F3042B46-8B85-344A-8805-AB32BC095FC9}" srcOrd="1" destOrd="0" presId="urn:microsoft.com/office/officeart/2005/8/layout/matrix1"/>
    <dgm:cxn modelId="{AC2BC534-7C7D-334B-966F-8193105E2E63}" type="presOf" srcId="{F5702BF5-3CFE-7346-8861-A01411B33F7B}" destId="{51E959CD-FDBE-7642-B562-F7DE3C44DA94}" srcOrd="0" destOrd="0" presId="urn:microsoft.com/office/officeart/2005/8/layout/matrix1"/>
    <dgm:cxn modelId="{EBEC1C36-4D5C-2E45-9DAA-8C20344A7D70}" type="presOf" srcId="{0A341593-F594-9C4A-A50F-BEF4BBA12C99}" destId="{E2503F0F-1260-EE4D-A991-5EC0E11F11AC}" srcOrd="0" destOrd="0" presId="urn:microsoft.com/office/officeart/2005/8/layout/matrix1"/>
    <dgm:cxn modelId="{FEB0B236-E704-7642-97A1-053E022BC546}" type="presOf" srcId="{0F8033D5-69CC-DC4F-BCEE-44A7FF8983BC}" destId="{9CE12568-1788-BE40-B5F3-F8FE6A0E4C36}" srcOrd="0" destOrd="0" presId="urn:microsoft.com/office/officeart/2005/8/layout/matrix1"/>
    <dgm:cxn modelId="{12FDFD63-CEB6-EE40-AD62-1FE7E3B7DD07}" srcId="{F5702BF5-3CFE-7346-8861-A01411B33F7B}" destId="{0F8033D5-69CC-DC4F-BCEE-44A7FF8983BC}" srcOrd="1" destOrd="0" parTransId="{4025B6FB-0486-BE46-8061-7570A50975C1}" sibTransId="{163804CC-FE02-654F-9B91-A0A194BBCA6A}"/>
    <dgm:cxn modelId="{9CB37A95-67DE-E243-BBFB-4B9B79D49B5F}" srcId="{F5702BF5-3CFE-7346-8861-A01411B33F7B}" destId="{3C7F1EE7-1627-464A-99F9-1FE4AFDE2E14}" srcOrd="2" destOrd="0" parTransId="{6092580B-667E-CF4F-9289-1E9D337D38DB}" sibTransId="{923823F9-7CCF-6A48-B82B-C561117FAE4E}"/>
    <dgm:cxn modelId="{52575799-FA07-084D-81A5-56ABC733C6A2}" type="presOf" srcId="{0F8033D5-69CC-DC4F-BCEE-44A7FF8983BC}" destId="{5053BBEE-2134-3D4C-81BE-144FEB563432}" srcOrd="1" destOrd="0" presId="urn:microsoft.com/office/officeart/2005/8/layout/matrix1"/>
    <dgm:cxn modelId="{42850AA6-299C-124F-AD22-01F10C9E6735}" type="presOf" srcId="{3C7F1EE7-1627-464A-99F9-1FE4AFDE2E14}" destId="{B99AC38C-9F5A-1249-96BC-9572457437FD}" srcOrd="1" destOrd="0" presId="urn:microsoft.com/office/officeart/2005/8/layout/matrix1"/>
    <dgm:cxn modelId="{B93C86A9-FD08-6141-A6EF-1C554B73B56D}" type="presOf" srcId="{0A341593-F594-9C4A-A50F-BEF4BBA12C99}" destId="{DB49D63E-6A0C-1347-B000-B552634A81C1}" srcOrd="1" destOrd="0" presId="urn:microsoft.com/office/officeart/2005/8/layout/matrix1"/>
    <dgm:cxn modelId="{2C76CFB0-FC81-2F49-9A08-443D95164E02}" type="presOf" srcId="{5E6ACAF3-861F-F742-8058-ECCF914C8BA6}" destId="{BDB71E23-210C-9E43-9CAE-315DF63D0297}" srcOrd="0" destOrd="0" presId="urn:microsoft.com/office/officeart/2005/8/layout/matrix1"/>
    <dgm:cxn modelId="{8228D87E-DEDA-FF4A-A57B-FF0B84188DA2}" type="presParOf" srcId="{F88CD0D1-4E42-7149-B3C1-644462ABE392}" destId="{67C4529D-A943-FB4D-BE50-034E80517AB0}" srcOrd="0" destOrd="0" presId="urn:microsoft.com/office/officeart/2005/8/layout/matrix1"/>
    <dgm:cxn modelId="{5B07E529-4D07-B942-ACE7-CAF5F5B237D9}" type="presParOf" srcId="{67C4529D-A943-FB4D-BE50-034E80517AB0}" destId="{BDB71E23-210C-9E43-9CAE-315DF63D0297}" srcOrd="0" destOrd="0" presId="urn:microsoft.com/office/officeart/2005/8/layout/matrix1"/>
    <dgm:cxn modelId="{5061D3DD-66ED-4042-8A33-C34715AB0C00}" type="presParOf" srcId="{67C4529D-A943-FB4D-BE50-034E80517AB0}" destId="{F3042B46-8B85-344A-8805-AB32BC095FC9}" srcOrd="1" destOrd="0" presId="urn:microsoft.com/office/officeart/2005/8/layout/matrix1"/>
    <dgm:cxn modelId="{8769D1A0-6E7D-5248-9072-E315A5539B93}" type="presParOf" srcId="{67C4529D-A943-FB4D-BE50-034E80517AB0}" destId="{9CE12568-1788-BE40-B5F3-F8FE6A0E4C36}" srcOrd="2" destOrd="0" presId="urn:microsoft.com/office/officeart/2005/8/layout/matrix1"/>
    <dgm:cxn modelId="{44D4F737-2057-3440-BFB5-E0241A89D193}" type="presParOf" srcId="{67C4529D-A943-FB4D-BE50-034E80517AB0}" destId="{5053BBEE-2134-3D4C-81BE-144FEB563432}" srcOrd="3" destOrd="0" presId="urn:microsoft.com/office/officeart/2005/8/layout/matrix1"/>
    <dgm:cxn modelId="{E1A21133-8757-C94C-8A79-121284664B1C}" type="presParOf" srcId="{67C4529D-A943-FB4D-BE50-034E80517AB0}" destId="{18521F19-76B1-4541-8646-24FB327D920D}" srcOrd="4" destOrd="0" presId="urn:microsoft.com/office/officeart/2005/8/layout/matrix1"/>
    <dgm:cxn modelId="{665584BA-BAF7-AC4C-9E69-95681D5312B5}" type="presParOf" srcId="{67C4529D-A943-FB4D-BE50-034E80517AB0}" destId="{B99AC38C-9F5A-1249-96BC-9572457437FD}" srcOrd="5" destOrd="0" presId="urn:microsoft.com/office/officeart/2005/8/layout/matrix1"/>
    <dgm:cxn modelId="{AE3F75AD-5449-BF4A-B207-543BF4983012}" type="presParOf" srcId="{67C4529D-A943-FB4D-BE50-034E80517AB0}" destId="{E2503F0F-1260-EE4D-A991-5EC0E11F11AC}" srcOrd="6" destOrd="0" presId="urn:microsoft.com/office/officeart/2005/8/layout/matrix1"/>
    <dgm:cxn modelId="{E4DFA509-55BD-F24E-A62A-DF718AB62561}" type="presParOf" srcId="{67C4529D-A943-FB4D-BE50-034E80517AB0}" destId="{DB49D63E-6A0C-1347-B000-B552634A81C1}" srcOrd="7" destOrd="0" presId="urn:microsoft.com/office/officeart/2005/8/layout/matrix1"/>
    <dgm:cxn modelId="{5ED85ED5-5995-144C-9538-B5F195646A12}" type="presParOf" srcId="{F88CD0D1-4E42-7149-B3C1-644462ABE392}" destId="{51E959CD-FDBE-7642-B562-F7DE3C44DA9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826830-0772-1544-A47D-9DC7E945A683}" type="doc">
      <dgm:prSet loTypeId="urn:microsoft.com/office/officeart/2009/3/layout/Descending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25F9C-72DD-6B40-BC43-CB432BE0C846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Temperature</a:t>
          </a:r>
        </a:p>
      </dgm:t>
    </dgm:pt>
    <dgm:pt modelId="{D22B8E83-F97C-5D4E-B6D8-13301616F492}" type="parTrans" cxnId="{B8549E00-9DD1-F744-9A8D-1917A2378C4A}">
      <dgm:prSet/>
      <dgm:spPr/>
      <dgm:t>
        <a:bodyPr/>
        <a:lstStyle/>
        <a:p>
          <a:endParaRPr lang="en-US"/>
        </a:p>
      </dgm:t>
    </dgm:pt>
    <dgm:pt modelId="{C4C53B39-F215-E540-A21A-A8FECB7E08CB}" type="sibTrans" cxnId="{B8549E00-9DD1-F744-9A8D-1917A2378C4A}">
      <dgm:prSet/>
      <dgm:spPr/>
      <dgm:t>
        <a:bodyPr/>
        <a:lstStyle/>
        <a:p>
          <a:endParaRPr lang="en-US"/>
        </a:p>
      </dgm:t>
    </dgm:pt>
    <dgm:pt modelId="{CC0BC908-BED6-1E45-A4B7-DC8FE71E8068}">
      <dgm:prSet phldrT="[Text]"/>
      <dgm:spPr/>
      <dgm:t>
        <a:bodyPr/>
        <a:lstStyle/>
        <a:p>
          <a:r>
            <a:rPr lang="en-US" dirty="0">
              <a:solidFill>
                <a:srgbClr val="FFC000"/>
              </a:solidFill>
            </a:rPr>
            <a:t>Nutrients</a:t>
          </a:r>
        </a:p>
      </dgm:t>
    </dgm:pt>
    <dgm:pt modelId="{06897251-D2D6-DF46-8A6B-3586FB1A4FDB}" type="parTrans" cxnId="{2B59754C-A321-9546-82E4-82B1264D42F6}">
      <dgm:prSet/>
      <dgm:spPr/>
      <dgm:t>
        <a:bodyPr/>
        <a:lstStyle/>
        <a:p>
          <a:endParaRPr lang="en-US"/>
        </a:p>
      </dgm:t>
    </dgm:pt>
    <dgm:pt modelId="{55C2F8D1-AF05-0546-8F51-24EF13A33D0F}" type="sibTrans" cxnId="{2B59754C-A321-9546-82E4-82B1264D42F6}">
      <dgm:prSet/>
      <dgm:spPr/>
      <dgm:t>
        <a:bodyPr/>
        <a:lstStyle/>
        <a:p>
          <a:endParaRPr lang="en-US"/>
        </a:p>
      </dgm:t>
    </dgm:pt>
    <dgm:pt modelId="{DE16FD19-FCA0-B54C-8C84-289C94C934C6}">
      <dgm:prSet phldrT="[Text]"/>
      <dgm:spPr/>
      <dgm:t>
        <a:bodyPr/>
        <a:lstStyle/>
        <a:p>
          <a:r>
            <a:rPr lang="en-US" dirty="0">
              <a:solidFill>
                <a:srgbClr val="00B0F0"/>
              </a:solidFill>
            </a:rPr>
            <a:t>Aquatic Plants</a:t>
          </a:r>
        </a:p>
      </dgm:t>
    </dgm:pt>
    <dgm:pt modelId="{93D59024-CC9D-A64B-A9F5-20C66C9E2DE6}" type="parTrans" cxnId="{72EF1CB6-BE7A-C947-BA4E-744DAB6D99EF}">
      <dgm:prSet/>
      <dgm:spPr/>
      <dgm:t>
        <a:bodyPr/>
        <a:lstStyle/>
        <a:p>
          <a:endParaRPr lang="en-US"/>
        </a:p>
      </dgm:t>
    </dgm:pt>
    <dgm:pt modelId="{1891B714-42A9-8944-9E1C-CB18242F4141}" type="sibTrans" cxnId="{72EF1CB6-BE7A-C947-BA4E-744DAB6D99EF}">
      <dgm:prSet/>
      <dgm:spPr/>
      <dgm:t>
        <a:bodyPr/>
        <a:lstStyle/>
        <a:p>
          <a:endParaRPr lang="en-US"/>
        </a:p>
      </dgm:t>
    </dgm:pt>
    <dgm:pt modelId="{960CA922-D710-F246-9E0D-8BA7F090FDB9}">
      <dgm:prSet phldrT="[Text]"/>
      <dgm:spPr/>
      <dgm:t>
        <a:bodyPr/>
        <a:lstStyle/>
        <a:p>
          <a:r>
            <a:rPr lang="en-US" dirty="0">
              <a:solidFill>
                <a:srgbClr val="92D050"/>
              </a:solidFill>
            </a:rPr>
            <a:t>Terrestrial Plants</a:t>
          </a:r>
        </a:p>
      </dgm:t>
    </dgm:pt>
    <dgm:pt modelId="{AE2C0456-7A9C-6E49-B67A-746C0BA01EA9}" type="parTrans" cxnId="{0C3C183B-1D7F-954A-AFDB-4608C5C91F04}">
      <dgm:prSet/>
      <dgm:spPr/>
      <dgm:t>
        <a:bodyPr/>
        <a:lstStyle/>
        <a:p>
          <a:endParaRPr lang="en-US"/>
        </a:p>
      </dgm:t>
    </dgm:pt>
    <dgm:pt modelId="{FD2DDD73-DE47-D546-AA05-38F92FED1CED}" type="sibTrans" cxnId="{0C3C183B-1D7F-954A-AFDB-4608C5C91F04}">
      <dgm:prSet/>
      <dgm:spPr/>
      <dgm:t>
        <a:bodyPr/>
        <a:lstStyle/>
        <a:p>
          <a:endParaRPr lang="en-US"/>
        </a:p>
      </dgm:t>
    </dgm:pt>
    <dgm:pt modelId="{5AD8A1A6-9549-8E40-93DC-C2B7630DD62D}">
      <dgm:prSet phldrT="[Text]"/>
      <dgm:spPr/>
      <dgm:t>
        <a:bodyPr/>
        <a:lstStyle/>
        <a:p>
          <a:r>
            <a:rPr lang="en-US" dirty="0">
              <a:solidFill>
                <a:srgbClr val="009193"/>
              </a:solidFill>
            </a:rPr>
            <a:t>Integrated overland and groundwater nutrient-vegetation model</a:t>
          </a:r>
        </a:p>
      </dgm:t>
    </dgm:pt>
    <dgm:pt modelId="{D1457085-CCD2-214F-8979-CCA040EABEAA}" type="parTrans" cxnId="{F6BC449F-50AE-6646-8C24-97FC0366636A}">
      <dgm:prSet/>
      <dgm:spPr/>
      <dgm:t>
        <a:bodyPr/>
        <a:lstStyle/>
        <a:p>
          <a:endParaRPr lang="en-US"/>
        </a:p>
      </dgm:t>
    </dgm:pt>
    <dgm:pt modelId="{84A9C563-4667-1847-8192-A945E32DC99B}" type="sibTrans" cxnId="{F6BC449F-50AE-6646-8C24-97FC0366636A}">
      <dgm:prSet/>
      <dgm:spPr/>
      <dgm:t>
        <a:bodyPr/>
        <a:lstStyle/>
        <a:p>
          <a:endParaRPr lang="en-US"/>
        </a:p>
      </dgm:t>
    </dgm:pt>
    <dgm:pt modelId="{F302EDB7-FB8B-B34F-AB87-A51604FDCBE5}" type="pres">
      <dgm:prSet presAssocID="{FE826830-0772-1544-A47D-9DC7E945A683}" presName="Name0" presStyleCnt="0">
        <dgm:presLayoutVars>
          <dgm:chMax val="7"/>
          <dgm:chPref val="5"/>
        </dgm:presLayoutVars>
      </dgm:prSet>
      <dgm:spPr/>
    </dgm:pt>
    <dgm:pt modelId="{C0846937-6113-8A43-86C4-99320D530D83}" type="pres">
      <dgm:prSet presAssocID="{FE826830-0772-1544-A47D-9DC7E945A683}" presName="arrowNode" presStyleLbl="node1" presStyleIdx="0" presStyleCnt="1"/>
      <dgm:spPr>
        <a:gradFill rotWithShape="0">
          <a:gsLst>
            <a:gs pos="0">
              <a:srgbClr val="FF0000"/>
            </a:gs>
            <a:gs pos="48000">
              <a:srgbClr val="92D050"/>
            </a:gs>
            <a:gs pos="30000">
              <a:srgbClr val="00B0F0"/>
            </a:gs>
            <a:gs pos="20000">
              <a:srgbClr val="FFC000"/>
            </a:gs>
            <a:gs pos="100000">
              <a:srgbClr val="009193"/>
            </a:gs>
          </a:gsLst>
          <a:lin ang="5400000" scaled="0"/>
        </a:gradFill>
      </dgm:spPr>
    </dgm:pt>
    <dgm:pt modelId="{DFCE0F1E-4E06-8840-B184-2B0564D1480E}" type="pres">
      <dgm:prSet presAssocID="{FE225F9C-72DD-6B40-BC43-CB432BE0C846}" presName="txNode1" presStyleLbl="revTx" presStyleIdx="0" presStyleCnt="5">
        <dgm:presLayoutVars>
          <dgm:bulletEnabled val="1"/>
        </dgm:presLayoutVars>
      </dgm:prSet>
      <dgm:spPr/>
    </dgm:pt>
    <dgm:pt modelId="{6ABA5B4F-41B7-6040-A130-4E3570B122AB}" type="pres">
      <dgm:prSet presAssocID="{CC0BC908-BED6-1E45-A4B7-DC8FE71E8068}" presName="txNode2" presStyleLbl="revTx" presStyleIdx="1" presStyleCnt="5">
        <dgm:presLayoutVars>
          <dgm:bulletEnabled val="1"/>
        </dgm:presLayoutVars>
      </dgm:prSet>
      <dgm:spPr/>
    </dgm:pt>
    <dgm:pt modelId="{E18DAE57-A55C-6543-9855-5C5B2E488322}" type="pres">
      <dgm:prSet presAssocID="{55C2F8D1-AF05-0546-8F51-24EF13A33D0F}" presName="dotNode2" presStyleCnt="0"/>
      <dgm:spPr/>
    </dgm:pt>
    <dgm:pt modelId="{E759677C-229B-2348-B6BD-82287E8EA807}" type="pres">
      <dgm:prSet presAssocID="{55C2F8D1-AF05-0546-8F51-24EF13A33D0F}" presName="dotRepeatNode" presStyleLbl="fgShp" presStyleIdx="0" presStyleCnt="3"/>
      <dgm:spPr/>
    </dgm:pt>
    <dgm:pt modelId="{7B729A3C-F455-0048-84D6-EC484971675A}" type="pres">
      <dgm:prSet presAssocID="{DE16FD19-FCA0-B54C-8C84-289C94C934C6}" presName="txNode3" presStyleLbl="revTx" presStyleIdx="2" presStyleCnt="5">
        <dgm:presLayoutVars>
          <dgm:bulletEnabled val="1"/>
        </dgm:presLayoutVars>
      </dgm:prSet>
      <dgm:spPr/>
    </dgm:pt>
    <dgm:pt modelId="{D89B4977-7969-3C43-894E-E7C1A37408A5}" type="pres">
      <dgm:prSet presAssocID="{1891B714-42A9-8944-9E1C-CB18242F4141}" presName="dotNode3" presStyleCnt="0"/>
      <dgm:spPr/>
    </dgm:pt>
    <dgm:pt modelId="{2152CCC5-C333-FE46-8838-CAFC418E800F}" type="pres">
      <dgm:prSet presAssocID="{1891B714-42A9-8944-9E1C-CB18242F4141}" presName="dotRepeatNode" presStyleLbl="fgShp" presStyleIdx="1" presStyleCnt="3"/>
      <dgm:spPr/>
    </dgm:pt>
    <dgm:pt modelId="{08DE2296-2AAA-6646-9379-C59BD94294ED}" type="pres">
      <dgm:prSet presAssocID="{960CA922-D710-F246-9E0D-8BA7F090FDB9}" presName="txNode4" presStyleLbl="revTx" presStyleIdx="3" presStyleCnt="5">
        <dgm:presLayoutVars>
          <dgm:bulletEnabled val="1"/>
        </dgm:presLayoutVars>
      </dgm:prSet>
      <dgm:spPr/>
    </dgm:pt>
    <dgm:pt modelId="{A751F934-AEA4-D64D-98E5-8F5FB81CB783}" type="pres">
      <dgm:prSet presAssocID="{FD2DDD73-DE47-D546-AA05-38F92FED1CED}" presName="dotNode4" presStyleCnt="0"/>
      <dgm:spPr/>
    </dgm:pt>
    <dgm:pt modelId="{F2BF41A0-6D9E-4446-9DE2-CF1D3AB9FF4C}" type="pres">
      <dgm:prSet presAssocID="{FD2DDD73-DE47-D546-AA05-38F92FED1CED}" presName="dotRepeatNode" presStyleLbl="fgShp" presStyleIdx="2" presStyleCnt="3"/>
      <dgm:spPr/>
    </dgm:pt>
    <dgm:pt modelId="{B767FB69-9483-794F-B9DA-8B9040105A0D}" type="pres">
      <dgm:prSet presAssocID="{5AD8A1A6-9549-8E40-93DC-C2B7630DD62D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B8549E00-9DD1-F744-9A8D-1917A2378C4A}" srcId="{FE826830-0772-1544-A47D-9DC7E945A683}" destId="{FE225F9C-72DD-6B40-BC43-CB432BE0C846}" srcOrd="0" destOrd="0" parTransId="{D22B8E83-F97C-5D4E-B6D8-13301616F492}" sibTransId="{C4C53B39-F215-E540-A21A-A8FECB7E08CB}"/>
    <dgm:cxn modelId="{EE87F91A-9D2E-A541-AF38-637151187EC2}" type="presOf" srcId="{FD2DDD73-DE47-D546-AA05-38F92FED1CED}" destId="{F2BF41A0-6D9E-4446-9DE2-CF1D3AB9FF4C}" srcOrd="0" destOrd="0" presId="urn:microsoft.com/office/officeart/2009/3/layout/DescendingProcess"/>
    <dgm:cxn modelId="{CB8D291D-597C-474D-AEA5-BAC73A5999BA}" type="presOf" srcId="{1891B714-42A9-8944-9E1C-CB18242F4141}" destId="{2152CCC5-C333-FE46-8838-CAFC418E800F}" srcOrd="0" destOrd="0" presId="urn:microsoft.com/office/officeart/2009/3/layout/DescendingProcess"/>
    <dgm:cxn modelId="{0C3C183B-1D7F-954A-AFDB-4608C5C91F04}" srcId="{FE826830-0772-1544-A47D-9DC7E945A683}" destId="{960CA922-D710-F246-9E0D-8BA7F090FDB9}" srcOrd="3" destOrd="0" parTransId="{AE2C0456-7A9C-6E49-B67A-746C0BA01EA9}" sibTransId="{FD2DDD73-DE47-D546-AA05-38F92FED1CED}"/>
    <dgm:cxn modelId="{3F419248-60E8-7E4C-BCA0-38A8CFEEC890}" type="presOf" srcId="{DE16FD19-FCA0-B54C-8C84-289C94C934C6}" destId="{7B729A3C-F455-0048-84D6-EC484971675A}" srcOrd="0" destOrd="0" presId="urn:microsoft.com/office/officeart/2009/3/layout/DescendingProcess"/>
    <dgm:cxn modelId="{2B59754C-A321-9546-82E4-82B1264D42F6}" srcId="{FE826830-0772-1544-A47D-9DC7E945A683}" destId="{CC0BC908-BED6-1E45-A4B7-DC8FE71E8068}" srcOrd="1" destOrd="0" parTransId="{06897251-D2D6-DF46-8A6B-3586FB1A4FDB}" sibTransId="{55C2F8D1-AF05-0546-8F51-24EF13A33D0F}"/>
    <dgm:cxn modelId="{3173774E-FE0D-0A4C-AF0B-955905824D04}" type="presOf" srcId="{5AD8A1A6-9549-8E40-93DC-C2B7630DD62D}" destId="{B767FB69-9483-794F-B9DA-8B9040105A0D}" srcOrd="0" destOrd="0" presId="urn:microsoft.com/office/officeart/2009/3/layout/DescendingProcess"/>
    <dgm:cxn modelId="{26031771-F0D1-1347-A928-FA3B510E23D9}" type="presOf" srcId="{960CA922-D710-F246-9E0D-8BA7F090FDB9}" destId="{08DE2296-2AAA-6646-9379-C59BD94294ED}" srcOrd="0" destOrd="0" presId="urn:microsoft.com/office/officeart/2009/3/layout/DescendingProcess"/>
    <dgm:cxn modelId="{8E05D180-7C62-D247-A23B-FA44F399E88E}" type="presOf" srcId="{CC0BC908-BED6-1E45-A4B7-DC8FE71E8068}" destId="{6ABA5B4F-41B7-6040-A130-4E3570B122AB}" srcOrd="0" destOrd="0" presId="urn:microsoft.com/office/officeart/2009/3/layout/DescendingProcess"/>
    <dgm:cxn modelId="{F6BC449F-50AE-6646-8C24-97FC0366636A}" srcId="{FE826830-0772-1544-A47D-9DC7E945A683}" destId="{5AD8A1A6-9549-8E40-93DC-C2B7630DD62D}" srcOrd="4" destOrd="0" parTransId="{D1457085-CCD2-214F-8979-CCA040EABEAA}" sibTransId="{84A9C563-4667-1847-8192-A945E32DC99B}"/>
    <dgm:cxn modelId="{095A56AC-7DBF-3247-9E51-9220FBEDF7AD}" type="presOf" srcId="{FE225F9C-72DD-6B40-BC43-CB432BE0C846}" destId="{DFCE0F1E-4E06-8840-B184-2B0564D1480E}" srcOrd="0" destOrd="0" presId="urn:microsoft.com/office/officeart/2009/3/layout/DescendingProcess"/>
    <dgm:cxn modelId="{86465EAC-5FB7-374A-A6B6-90CA8751D618}" type="presOf" srcId="{FE826830-0772-1544-A47D-9DC7E945A683}" destId="{F302EDB7-FB8B-B34F-AB87-A51604FDCBE5}" srcOrd="0" destOrd="0" presId="urn:microsoft.com/office/officeart/2009/3/layout/DescendingProcess"/>
    <dgm:cxn modelId="{72EF1CB6-BE7A-C947-BA4E-744DAB6D99EF}" srcId="{FE826830-0772-1544-A47D-9DC7E945A683}" destId="{DE16FD19-FCA0-B54C-8C84-289C94C934C6}" srcOrd="2" destOrd="0" parTransId="{93D59024-CC9D-A64B-A9F5-20C66C9E2DE6}" sibTransId="{1891B714-42A9-8944-9E1C-CB18242F4141}"/>
    <dgm:cxn modelId="{28EE85E3-3C35-C842-9586-43D200575850}" type="presOf" srcId="{55C2F8D1-AF05-0546-8F51-24EF13A33D0F}" destId="{E759677C-229B-2348-B6BD-82287E8EA807}" srcOrd="0" destOrd="0" presId="urn:microsoft.com/office/officeart/2009/3/layout/DescendingProcess"/>
    <dgm:cxn modelId="{78127E73-8641-C34D-B0C0-0C002DD3D26F}" type="presParOf" srcId="{F302EDB7-FB8B-B34F-AB87-A51604FDCBE5}" destId="{C0846937-6113-8A43-86C4-99320D530D83}" srcOrd="0" destOrd="0" presId="urn:microsoft.com/office/officeart/2009/3/layout/DescendingProcess"/>
    <dgm:cxn modelId="{0E966DBA-8C9E-9A43-81BF-77E586A036AE}" type="presParOf" srcId="{F302EDB7-FB8B-B34F-AB87-A51604FDCBE5}" destId="{DFCE0F1E-4E06-8840-B184-2B0564D1480E}" srcOrd="1" destOrd="0" presId="urn:microsoft.com/office/officeart/2009/3/layout/DescendingProcess"/>
    <dgm:cxn modelId="{1CD17704-01F1-DC40-92F8-2D7553DDEB44}" type="presParOf" srcId="{F302EDB7-FB8B-B34F-AB87-A51604FDCBE5}" destId="{6ABA5B4F-41B7-6040-A130-4E3570B122AB}" srcOrd="2" destOrd="0" presId="urn:microsoft.com/office/officeart/2009/3/layout/DescendingProcess"/>
    <dgm:cxn modelId="{6D58256D-F38B-A345-A9D5-9DEE8C35271B}" type="presParOf" srcId="{F302EDB7-FB8B-B34F-AB87-A51604FDCBE5}" destId="{E18DAE57-A55C-6543-9855-5C5B2E488322}" srcOrd="3" destOrd="0" presId="urn:microsoft.com/office/officeart/2009/3/layout/DescendingProcess"/>
    <dgm:cxn modelId="{CE3BF606-685D-2C48-BFB4-6889033F167D}" type="presParOf" srcId="{E18DAE57-A55C-6543-9855-5C5B2E488322}" destId="{E759677C-229B-2348-B6BD-82287E8EA807}" srcOrd="0" destOrd="0" presId="urn:microsoft.com/office/officeart/2009/3/layout/DescendingProcess"/>
    <dgm:cxn modelId="{0F253237-A6C3-9A4B-8D79-6DB5291A2716}" type="presParOf" srcId="{F302EDB7-FB8B-B34F-AB87-A51604FDCBE5}" destId="{7B729A3C-F455-0048-84D6-EC484971675A}" srcOrd="4" destOrd="0" presId="urn:microsoft.com/office/officeart/2009/3/layout/DescendingProcess"/>
    <dgm:cxn modelId="{E3436790-CD4B-854E-A255-72B83D747AE5}" type="presParOf" srcId="{F302EDB7-FB8B-B34F-AB87-A51604FDCBE5}" destId="{D89B4977-7969-3C43-894E-E7C1A37408A5}" srcOrd="5" destOrd="0" presId="urn:microsoft.com/office/officeart/2009/3/layout/DescendingProcess"/>
    <dgm:cxn modelId="{D146D9DB-88E0-4542-91CD-DA53A7F3FD3B}" type="presParOf" srcId="{D89B4977-7969-3C43-894E-E7C1A37408A5}" destId="{2152CCC5-C333-FE46-8838-CAFC418E800F}" srcOrd="0" destOrd="0" presId="urn:microsoft.com/office/officeart/2009/3/layout/DescendingProcess"/>
    <dgm:cxn modelId="{438F0A75-D8CE-5A4E-9ED4-A8B4E081407A}" type="presParOf" srcId="{F302EDB7-FB8B-B34F-AB87-A51604FDCBE5}" destId="{08DE2296-2AAA-6646-9379-C59BD94294ED}" srcOrd="6" destOrd="0" presId="urn:microsoft.com/office/officeart/2009/3/layout/DescendingProcess"/>
    <dgm:cxn modelId="{9CD4B883-A01B-084B-8771-B6B71B1EF1CD}" type="presParOf" srcId="{F302EDB7-FB8B-B34F-AB87-A51604FDCBE5}" destId="{A751F934-AEA4-D64D-98E5-8F5FB81CB783}" srcOrd="7" destOrd="0" presId="urn:microsoft.com/office/officeart/2009/3/layout/DescendingProcess"/>
    <dgm:cxn modelId="{08D13CB5-AEF9-2445-B14B-511EBBDC05F7}" type="presParOf" srcId="{A751F934-AEA4-D64D-98E5-8F5FB81CB783}" destId="{F2BF41A0-6D9E-4446-9DE2-CF1D3AB9FF4C}" srcOrd="0" destOrd="0" presId="urn:microsoft.com/office/officeart/2009/3/layout/DescendingProcess"/>
    <dgm:cxn modelId="{39868E87-2D9F-7D4E-9CA4-EB02F57A9490}" type="presParOf" srcId="{F302EDB7-FB8B-B34F-AB87-A51604FDCBE5}" destId="{B767FB69-9483-794F-B9DA-8B9040105A0D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8AFC0-85DF-A041-8A2F-98150AD04D4E}">
      <dsp:nvSpPr>
        <dsp:cNvPr id="0" name=""/>
        <dsp:cNvSpPr/>
      </dsp:nvSpPr>
      <dsp:spPr>
        <a:xfrm>
          <a:off x="3149601" y="2069246"/>
          <a:ext cx="1828797" cy="12801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GSSHA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overland and groundwater flow</a:t>
          </a:r>
        </a:p>
      </dsp:txBody>
      <dsp:txXfrm>
        <a:off x="3417422" y="2256723"/>
        <a:ext cx="1293155" cy="905219"/>
      </dsp:txXfrm>
    </dsp:sp>
    <dsp:sp modelId="{8DC4EA62-319B-3147-9EE1-9C452D018770}">
      <dsp:nvSpPr>
        <dsp:cNvPr id="0" name=""/>
        <dsp:cNvSpPr/>
      </dsp:nvSpPr>
      <dsp:spPr>
        <a:xfrm>
          <a:off x="3286282" y="1209261"/>
          <a:ext cx="1554485" cy="914398"/>
        </a:xfrm>
        <a:prstGeom prst="ellipse">
          <a:avLst/>
        </a:prstGeom>
        <a:solidFill>
          <a:srgbClr val="FF000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Water Temperature</a:t>
          </a:r>
        </a:p>
      </dsp:txBody>
      <dsp:txXfrm>
        <a:off x="3513931" y="1343171"/>
        <a:ext cx="1099187" cy="646578"/>
      </dsp:txXfrm>
    </dsp:sp>
    <dsp:sp modelId="{BB88D6C6-B363-2E4C-A53A-C269DCD9B1F6}">
      <dsp:nvSpPr>
        <dsp:cNvPr id="0" name=""/>
        <dsp:cNvSpPr/>
      </dsp:nvSpPr>
      <dsp:spPr>
        <a:xfrm>
          <a:off x="4855930" y="2252134"/>
          <a:ext cx="1554485" cy="914398"/>
        </a:xfrm>
        <a:prstGeom prst="ellipse">
          <a:avLst/>
        </a:prstGeom>
        <a:solidFill>
          <a:srgbClr val="92D05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Terrestrial Plants</a:t>
          </a:r>
        </a:p>
      </dsp:txBody>
      <dsp:txXfrm>
        <a:off x="5083579" y="2386044"/>
        <a:ext cx="1099187" cy="646578"/>
      </dsp:txXfrm>
    </dsp:sp>
    <dsp:sp modelId="{0F98C074-31C5-3842-B9B6-D29497495467}">
      <dsp:nvSpPr>
        <dsp:cNvPr id="0" name=""/>
        <dsp:cNvSpPr/>
      </dsp:nvSpPr>
      <dsp:spPr>
        <a:xfrm>
          <a:off x="3286757" y="3295065"/>
          <a:ext cx="1554485" cy="914398"/>
        </a:xfrm>
        <a:prstGeom prst="ellipse">
          <a:avLst/>
        </a:prstGeom>
        <a:solidFill>
          <a:srgbClr val="00B0F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Aquatic Plants</a:t>
          </a:r>
        </a:p>
      </dsp:txBody>
      <dsp:txXfrm>
        <a:off x="3514406" y="3428975"/>
        <a:ext cx="1099187" cy="646578"/>
      </dsp:txXfrm>
    </dsp:sp>
    <dsp:sp modelId="{36BDB48F-9A47-8944-982D-2E6B9A7E668E}">
      <dsp:nvSpPr>
        <dsp:cNvPr id="0" name=""/>
        <dsp:cNvSpPr/>
      </dsp:nvSpPr>
      <dsp:spPr>
        <a:xfrm>
          <a:off x="1725922" y="2252134"/>
          <a:ext cx="1554485" cy="914398"/>
        </a:xfrm>
        <a:prstGeom prst="ellipse">
          <a:avLst/>
        </a:prstGeom>
        <a:solidFill>
          <a:srgbClr val="FFC00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Nutrients</a:t>
          </a:r>
        </a:p>
      </dsp:txBody>
      <dsp:txXfrm>
        <a:off x="1953571" y="2386044"/>
        <a:ext cx="1099187" cy="646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71E23-210C-9E43-9CAE-315DF63D0297}">
      <dsp:nvSpPr>
        <dsp:cNvPr id="0" name=""/>
        <dsp:cNvSpPr/>
      </dsp:nvSpPr>
      <dsp:spPr>
        <a:xfrm rot="16200000">
          <a:off x="873546" y="-873546"/>
          <a:ext cx="801954" cy="2549047"/>
        </a:xfrm>
        <a:prstGeom prst="round1Rect">
          <a:avLst/>
        </a:prstGeom>
        <a:solidFill>
          <a:srgbClr val="FF0000">
            <a:alpha val="8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Water Temperature</a:t>
          </a:r>
        </a:p>
      </dsp:txBody>
      <dsp:txXfrm rot="5400000">
        <a:off x="0" y="0"/>
        <a:ext cx="2549047" cy="601466"/>
      </dsp:txXfrm>
    </dsp:sp>
    <dsp:sp modelId="{9CE12568-1788-BE40-B5F3-F8FE6A0E4C36}">
      <dsp:nvSpPr>
        <dsp:cNvPr id="0" name=""/>
        <dsp:cNvSpPr/>
      </dsp:nvSpPr>
      <dsp:spPr>
        <a:xfrm>
          <a:off x="2549047" y="0"/>
          <a:ext cx="2549047" cy="801954"/>
        </a:xfrm>
        <a:prstGeom prst="round1Rect">
          <a:avLst/>
        </a:prstGeom>
        <a:solidFill>
          <a:srgbClr val="FFC000">
            <a:alpha val="8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Nutrients</a:t>
          </a:r>
        </a:p>
      </dsp:txBody>
      <dsp:txXfrm>
        <a:off x="2549047" y="0"/>
        <a:ext cx="2549047" cy="601466"/>
      </dsp:txXfrm>
    </dsp:sp>
    <dsp:sp modelId="{18521F19-76B1-4541-8646-24FB327D920D}">
      <dsp:nvSpPr>
        <dsp:cNvPr id="0" name=""/>
        <dsp:cNvSpPr/>
      </dsp:nvSpPr>
      <dsp:spPr>
        <a:xfrm rot="10800000">
          <a:off x="0" y="801954"/>
          <a:ext cx="2549047" cy="801954"/>
        </a:xfrm>
        <a:prstGeom prst="round1Rect">
          <a:avLst/>
        </a:prstGeom>
        <a:solidFill>
          <a:srgbClr val="00B0F0">
            <a:alpha val="8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Aquatic Vegetation</a:t>
          </a:r>
        </a:p>
      </dsp:txBody>
      <dsp:txXfrm rot="10800000">
        <a:off x="0" y="1002443"/>
        <a:ext cx="2549047" cy="601466"/>
      </dsp:txXfrm>
    </dsp:sp>
    <dsp:sp modelId="{E2503F0F-1260-EE4D-A991-5EC0E11F11AC}">
      <dsp:nvSpPr>
        <dsp:cNvPr id="0" name=""/>
        <dsp:cNvSpPr/>
      </dsp:nvSpPr>
      <dsp:spPr>
        <a:xfrm rot="5400000">
          <a:off x="3422593" y="-71591"/>
          <a:ext cx="801954" cy="2549047"/>
        </a:xfrm>
        <a:prstGeom prst="round1Rect">
          <a:avLst/>
        </a:prstGeom>
        <a:solidFill>
          <a:srgbClr val="92D050">
            <a:alpha val="8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Terrestrial Vegetation</a:t>
          </a:r>
        </a:p>
      </dsp:txBody>
      <dsp:txXfrm rot="-5400000">
        <a:off x="2549047" y="1002443"/>
        <a:ext cx="2549047" cy="601466"/>
      </dsp:txXfrm>
    </dsp:sp>
    <dsp:sp modelId="{51E959CD-FDBE-7642-B562-F7DE3C44DA94}">
      <dsp:nvSpPr>
        <dsp:cNvPr id="0" name=""/>
        <dsp:cNvSpPr/>
      </dsp:nvSpPr>
      <dsp:spPr>
        <a:xfrm>
          <a:off x="1160846" y="473492"/>
          <a:ext cx="2776401" cy="656925"/>
        </a:xfrm>
        <a:prstGeom prst="roundRect">
          <a:avLst/>
        </a:prstGeom>
        <a:solidFill>
          <a:schemeClr val="bg1"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GSSHA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Overland &amp; groundwater flow</a:t>
          </a:r>
        </a:p>
      </dsp:txBody>
      <dsp:txXfrm>
        <a:off x="1192914" y="505560"/>
        <a:ext cx="2712265" cy="592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46937-6113-8A43-86C4-99320D530D83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rgbClr val="FF0000"/>
            </a:gs>
            <a:gs pos="48000">
              <a:srgbClr val="92D050"/>
            </a:gs>
            <a:gs pos="30000">
              <a:srgbClr val="00B0F0"/>
            </a:gs>
            <a:gs pos="20000">
              <a:srgbClr val="FFC000"/>
            </a:gs>
            <a:gs pos="100000">
              <a:srgbClr val="009193"/>
            </a:gs>
          </a:gsLst>
          <a:lin ang="5400000" scaled="0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9677C-229B-2348-B6BD-82287E8EA807}">
      <dsp:nvSpPr>
        <dsp:cNvPr id="0" name=""/>
        <dsp:cNvSpPr/>
      </dsp:nvSpPr>
      <dsp:spPr>
        <a:xfrm>
          <a:off x="3149599" y="1504221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2CCC5-C333-FE46-8838-CAFC418E800F}">
      <dsp:nvSpPr>
        <dsp:cNvPr id="0" name=""/>
        <dsp:cNvSpPr/>
      </dsp:nvSpPr>
      <dsp:spPr>
        <a:xfrm>
          <a:off x="3958444" y="2156629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F41A0-6D9E-4446-9DE2-CF1D3AB9FF4C}">
      <dsp:nvSpPr>
        <dsp:cNvPr id="0" name=""/>
        <dsp:cNvSpPr/>
      </dsp:nvSpPr>
      <dsp:spPr>
        <a:xfrm>
          <a:off x="4564630" y="291957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E0F1E-4E06-8840-B184-2B0564D1480E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0000"/>
              </a:solidFill>
            </a:rPr>
            <a:t>Temperature</a:t>
          </a:r>
        </a:p>
      </dsp:txBody>
      <dsp:txXfrm>
        <a:off x="1083733" y="0"/>
        <a:ext cx="2205397" cy="866986"/>
      </dsp:txXfrm>
    </dsp:sp>
    <dsp:sp modelId="{6ABA5B4F-41B7-6040-A130-4E3570B122AB}">
      <dsp:nvSpPr>
        <dsp:cNvPr id="0" name=""/>
        <dsp:cNvSpPr/>
      </dsp:nvSpPr>
      <dsp:spPr>
        <a:xfrm>
          <a:off x="3825578" y="1129792"/>
          <a:ext cx="321868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FFC000"/>
              </a:solidFill>
            </a:rPr>
            <a:t>Nutrients</a:t>
          </a:r>
        </a:p>
      </dsp:txBody>
      <dsp:txXfrm>
        <a:off x="3825578" y="1129792"/>
        <a:ext cx="3218688" cy="866986"/>
      </dsp:txXfrm>
    </dsp:sp>
    <dsp:sp modelId="{7B729A3C-F455-0048-84D6-EC484971675A}">
      <dsp:nvSpPr>
        <dsp:cNvPr id="0" name=""/>
        <dsp:cNvSpPr/>
      </dsp:nvSpPr>
      <dsp:spPr>
        <a:xfrm>
          <a:off x="1083733" y="1782199"/>
          <a:ext cx="2563029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B0F0"/>
              </a:solidFill>
            </a:rPr>
            <a:t>Aquatic Plants</a:t>
          </a:r>
        </a:p>
      </dsp:txBody>
      <dsp:txXfrm>
        <a:off x="1083733" y="1782199"/>
        <a:ext cx="2563029" cy="866986"/>
      </dsp:txXfrm>
    </dsp:sp>
    <dsp:sp modelId="{08DE2296-2AAA-6646-9379-C59BD94294ED}">
      <dsp:nvSpPr>
        <dsp:cNvPr id="0" name=""/>
        <dsp:cNvSpPr/>
      </dsp:nvSpPr>
      <dsp:spPr>
        <a:xfrm>
          <a:off x="5077290" y="2545147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92D050"/>
              </a:solidFill>
            </a:rPr>
            <a:t>Terrestrial Plants</a:t>
          </a:r>
        </a:p>
      </dsp:txBody>
      <dsp:txXfrm>
        <a:off x="5077290" y="2545147"/>
        <a:ext cx="1966976" cy="866986"/>
      </dsp:txXfrm>
    </dsp:sp>
    <dsp:sp modelId="{B767FB69-9483-794F-B9DA-8B9040105A0D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009193"/>
              </a:solidFill>
            </a:rPr>
            <a:t>Integrated overland and groundwater nutrient-vegetation model</a:t>
          </a:r>
        </a:p>
      </dsp:txBody>
      <dsp:txXfrm>
        <a:off x="4064000" y="4551680"/>
        <a:ext cx="2980266" cy="866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766C-7467-6D42-9FE5-94B34F1EE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F3A21-FCC3-464D-9699-8A69B471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3F3B-6AB8-0740-BD8E-76371686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A00B-84A4-B34C-AFF9-502D88A2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A70-24A6-734F-89C5-28A97F81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F975-49B5-0B4F-98DC-DC34A352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E579D-F2C4-F247-8DA9-64E7483B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D223-E0AD-FF4D-96BB-CFD83184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6AC5-1ACB-0841-A570-CB230115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B378-0179-F54A-B395-B58A21FA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E3E35-0AF5-8D4F-B0E4-DF7B95F66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4BD1A-E944-3945-847C-0426039C4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77BA-C59D-2B41-8D28-25628BF6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89AA3-9ACE-E546-80F1-BBF65A7E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0BA1-7A67-2C49-BD8F-206FCA5A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2F5B-C543-374A-8B7B-4A6137BC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7662-F28B-BA47-A3E6-F4A9C766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17C9-91F2-7043-BBB2-615594F3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97171-2897-BA4E-9F26-0C584958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E4DA-0F20-814A-B465-5CCEC80A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D56C-3F73-DD4F-A654-EC0F64C7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04C5-3D97-294D-A72B-5F0D3DF63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B11F-A6D5-7445-8926-C6564030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8D00B-12E1-CD41-B9DC-7DCC72FA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BB13-C089-CE42-837B-CB42A950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71E4-E0A4-FA4C-83BE-7AC71CB1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DE73-6046-964D-BFC3-98979B1DC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88580-728D-7449-8DF9-564664A6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D693-4756-C94C-BF98-8456BAE8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04726-7221-2A41-B455-684BB7AE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BE998-2820-C840-9E87-44497F16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8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9BC7-CEB2-2742-894F-567BFD54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A694-104F-3B48-900B-2C5D54D8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A4FD1-EA07-8349-92DE-1F28D391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C50A0-27EE-7E41-9040-B8046DF41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E773A-E68B-1D4A-B394-77E104AFB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B18D7-71F9-D54F-BFA0-D85A7DB4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21363-3BCB-EA45-85E1-247D4592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D2591-CAE3-604F-BEF0-16FFABA4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1BB0-908B-CB4C-9BA6-9F7AA4E1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198E1-9AEE-A045-8AA9-516B3652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0265B-79DF-B64F-8B11-D8C0AD98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CFD09-6583-834B-937A-9299E59A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1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A3EF2-779E-EC4E-BA6B-1E3DA50D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F0AD5-3BCF-B54D-9989-13131B4D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95D6B-0CA3-2749-B75A-2C2EE188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A1CA-8C08-F948-9824-F281AC83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8CF3-4E9C-564F-897D-391F1A23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DE2DC-CC0D-F448-98D5-D702EECD3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2A3F5-DBBC-0649-9745-0F678443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1B9E6-4020-024B-8069-4AAB55E3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FC3BD-C38C-5441-AE47-D1523A64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7519-F12B-0246-BCEE-AD2D46E2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20812-FA95-DA4E-914A-39369F1A8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563C5-0DA7-3842-BD03-3E8D267A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4405-5D8A-5E40-B3F5-17051137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CB5EF-766E-4840-AD61-4F45A178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D37DD-D826-FB4B-9B41-F6325EAA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8E690-A04B-5B48-A521-2DA70F97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A26B4-E231-2D4F-B4A1-8F838E9A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F04C0-4D39-F94B-B0B5-277AA589B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5DE3-6634-AB43-A917-8B4803CEEEB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7165-852D-8E44-BEDC-366052A12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F2BF-BA22-5D4D-B003-ED2D87EDF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8700-625F-3D4E-95AE-2E0911B6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E76A67-5C33-A54B-B319-6D9ADB0FA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896602"/>
              </p:ext>
            </p:extLst>
          </p:nvPr>
        </p:nvGraphicFramePr>
        <p:xfrm>
          <a:off x="3284603" y="42797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6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DE18BD7-4816-CF4D-9B6F-4A0D02046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974943"/>
              </p:ext>
            </p:extLst>
          </p:nvPr>
        </p:nvGraphicFramePr>
        <p:xfrm>
          <a:off x="3845490" y="2179529"/>
          <a:ext cx="5098094" cy="160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28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C567CB-051E-CB4D-8241-C9BAF8DB3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3654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40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Steissberg</dc:creator>
  <cp:lastModifiedBy>Todd Steissberg</cp:lastModifiedBy>
  <cp:revision>6</cp:revision>
  <dcterms:created xsi:type="dcterms:W3CDTF">2020-11-16T10:14:53Z</dcterms:created>
  <dcterms:modified xsi:type="dcterms:W3CDTF">2020-11-16T11:20:09Z</dcterms:modified>
</cp:coreProperties>
</file>