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4"/>
    <p:restoredTop sz="94694"/>
  </p:normalViewPr>
  <p:slideViewPr>
    <p:cSldViewPr snapToGrid="0" showGuides="1">
      <p:cViewPr varScale="1">
        <p:scale>
          <a:sx n="148" d="100"/>
          <a:sy n="148" d="100"/>
        </p:scale>
        <p:origin x="40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9CF716-DDE4-AF49-A015-3FD1051237CD}" type="doc">
      <dgm:prSet loTypeId="urn:microsoft.com/office/officeart/2005/8/layout/orgChart1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6373E2C-D292-5043-8BDD-7599115B0876}">
      <dgm:prSet phldrT="[Text]"/>
      <dgm:spPr/>
      <dgm:t>
        <a:bodyPr/>
        <a:lstStyle/>
        <a:p>
          <a:r>
            <a:rPr lang="en-US" dirty="0"/>
            <a:t>Product Plan</a:t>
          </a:r>
        </a:p>
      </dgm:t>
    </dgm:pt>
    <dgm:pt modelId="{3738EF34-82C3-2543-BD8C-67E6A13C19FD}" type="parTrans" cxnId="{07CDBB9D-4AA9-144D-833F-ACD6BDB5895A}">
      <dgm:prSet/>
      <dgm:spPr/>
      <dgm:t>
        <a:bodyPr/>
        <a:lstStyle/>
        <a:p>
          <a:endParaRPr lang="en-US"/>
        </a:p>
      </dgm:t>
    </dgm:pt>
    <dgm:pt modelId="{D0CFF226-4946-4F40-ACF8-DE851722CF38}" type="sibTrans" cxnId="{07CDBB9D-4AA9-144D-833F-ACD6BDB5895A}">
      <dgm:prSet/>
      <dgm:spPr/>
      <dgm:t>
        <a:bodyPr/>
        <a:lstStyle/>
        <a:p>
          <a:endParaRPr lang="en-US"/>
        </a:p>
      </dgm:t>
    </dgm:pt>
    <dgm:pt modelId="{5BAB76F7-14D8-684F-87F7-AF336EDA0F18}">
      <dgm:prSet phldrT="[Text]"/>
      <dgm:spPr/>
      <dgm:t>
        <a:bodyPr/>
        <a:lstStyle/>
        <a:p>
          <a:r>
            <a:rPr lang="en-US"/>
            <a:t>Model Development</a:t>
          </a:r>
          <a:endParaRPr lang="en-US" dirty="0"/>
        </a:p>
      </dgm:t>
    </dgm:pt>
    <dgm:pt modelId="{1ED4AEB6-1DCB-774C-8B47-1B6D7800BA8C}" type="parTrans" cxnId="{1E4D4219-FDE1-F24B-8AF9-7D3C8DDA82A4}">
      <dgm:prSet/>
      <dgm:spPr/>
      <dgm:t>
        <a:bodyPr/>
        <a:lstStyle/>
        <a:p>
          <a:endParaRPr lang="en-US"/>
        </a:p>
      </dgm:t>
    </dgm:pt>
    <dgm:pt modelId="{1BAE095A-6EBC-6E4D-AD16-7418BCA1AD17}" type="sibTrans" cxnId="{1E4D4219-FDE1-F24B-8AF9-7D3C8DDA82A4}">
      <dgm:prSet/>
      <dgm:spPr/>
      <dgm:t>
        <a:bodyPr/>
        <a:lstStyle/>
        <a:p>
          <a:endParaRPr lang="en-US"/>
        </a:p>
      </dgm:t>
    </dgm:pt>
    <dgm:pt modelId="{C2C440D4-8165-644E-8704-6AD070A4AC7A}">
      <dgm:prSet phldrT="[Text]"/>
      <dgm:spPr/>
      <dgm:t>
        <a:bodyPr/>
        <a:lstStyle/>
        <a:p>
          <a:r>
            <a:rPr lang="en-US" dirty="0"/>
            <a:t>Product Development</a:t>
          </a:r>
        </a:p>
      </dgm:t>
    </dgm:pt>
    <dgm:pt modelId="{06733165-4E41-4549-B092-38AFC4605583}" type="parTrans" cxnId="{6DAD1961-BA46-534F-BA33-3D4C0E50366D}">
      <dgm:prSet/>
      <dgm:spPr/>
      <dgm:t>
        <a:bodyPr/>
        <a:lstStyle/>
        <a:p>
          <a:endParaRPr lang="en-US"/>
        </a:p>
      </dgm:t>
    </dgm:pt>
    <dgm:pt modelId="{70ED19CE-D11C-DF4C-975D-0F3B29D7C4C7}" type="sibTrans" cxnId="{6DAD1961-BA46-534F-BA33-3D4C0E50366D}">
      <dgm:prSet/>
      <dgm:spPr/>
      <dgm:t>
        <a:bodyPr/>
        <a:lstStyle/>
        <a:p>
          <a:endParaRPr lang="en-US"/>
        </a:p>
      </dgm:t>
    </dgm:pt>
    <dgm:pt modelId="{8249FA28-82AC-194B-AE50-D72D5281F24B}">
      <dgm:prSet phldrT="[Text]"/>
      <dgm:spPr/>
      <dgm:t>
        <a:bodyPr/>
        <a:lstStyle/>
        <a:p>
          <a:r>
            <a:rPr lang="en-US" dirty="0"/>
            <a:t>Technical Transfer</a:t>
          </a:r>
        </a:p>
      </dgm:t>
    </dgm:pt>
    <dgm:pt modelId="{609C9C42-C237-E04B-BC35-26B7550CAC0C}" type="parTrans" cxnId="{761195F8-0FF3-3D4A-A340-D3762E04328A}">
      <dgm:prSet/>
      <dgm:spPr/>
      <dgm:t>
        <a:bodyPr/>
        <a:lstStyle/>
        <a:p>
          <a:endParaRPr lang="en-US"/>
        </a:p>
      </dgm:t>
    </dgm:pt>
    <dgm:pt modelId="{F918E44E-D50E-994B-90C6-5D62D0FF4F1B}" type="sibTrans" cxnId="{761195F8-0FF3-3D4A-A340-D3762E04328A}">
      <dgm:prSet/>
      <dgm:spPr/>
      <dgm:t>
        <a:bodyPr/>
        <a:lstStyle/>
        <a:p>
          <a:endParaRPr lang="en-US"/>
        </a:p>
      </dgm:t>
    </dgm:pt>
    <dgm:pt modelId="{89BDF967-4BDA-E049-B1DF-F710B90BB40F}">
      <dgm:prSet phldrT="[Text]"/>
      <dgm:spPr/>
      <dgm:t>
        <a:bodyPr/>
        <a:lstStyle/>
        <a:p>
          <a:r>
            <a:rPr lang="en-US" dirty="0"/>
            <a:t>User Manual</a:t>
          </a:r>
        </a:p>
      </dgm:t>
    </dgm:pt>
    <dgm:pt modelId="{A598FF76-60B2-B749-B7CE-104F57E31184}" type="parTrans" cxnId="{D5B9292D-A8EE-CA48-8342-CF4C72200030}">
      <dgm:prSet/>
      <dgm:spPr/>
      <dgm:t>
        <a:bodyPr/>
        <a:lstStyle/>
        <a:p>
          <a:endParaRPr lang="en-US"/>
        </a:p>
      </dgm:t>
    </dgm:pt>
    <dgm:pt modelId="{52D97A13-76F3-EE49-88E7-BCFD10BC6A96}" type="sibTrans" cxnId="{D5B9292D-A8EE-CA48-8342-CF4C72200030}">
      <dgm:prSet/>
      <dgm:spPr/>
      <dgm:t>
        <a:bodyPr/>
        <a:lstStyle/>
        <a:p>
          <a:endParaRPr lang="en-US"/>
        </a:p>
      </dgm:t>
    </dgm:pt>
    <dgm:pt modelId="{39F9CE45-6465-784A-BF2C-80D26CDA5163}">
      <dgm:prSet phldrT="[Text]"/>
      <dgm:spPr/>
      <dgm:t>
        <a:bodyPr/>
        <a:lstStyle/>
        <a:p>
          <a:r>
            <a:rPr lang="en-US" dirty="0"/>
            <a:t>Model Training</a:t>
          </a:r>
        </a:p>
      </dgm:t>
    </dgm:pt>
    <dgm:pt modelId="{838A2D2C-4001-E749-83DB-037ED5000F2C}" type="parTrans" cxnId="{1492DDF1-6C4A-864C-B1F0-A8CBA817CBC0}">
      <dgm:prSet/>
      <dgm:spPr/>
      <dgm:t>
        <a:bodyPr/>
        <a:lstStyle/>
        <a:p>
          <a:endParaRPr lang="en-US"/>
        </a:p>
      </dgm:t>
    </dgm:pt>
    <dgm:pt modelId="{FA6F8BA0-74B5-D948-88B2-FF0044366C55}" type="sibTrans" cxnId="{1492DDF1-6C4A-864C-B1F0-A8CBA817CBC0}">
      <dgm:prSet/>
      <dgm:spPr/>
      <dgm:t>
        <a:bodyPr/>
        <a:lstStyle/>
        <a:p>
          <a:endParaRPr lang="en-US"/>
        </a:p>
      </dgm:t>
    </dgm:pt>
    <dgm:pt modelId="{E9BD23ED-9C3A-7948-97AF-3751E4C19369}">
      <dgm:prSet phldrT="[Text]"/>
      <dgm:spPr/>
      <dgm:t>
        <a:bodyPr/>
        <a:lstStyle/>
        <a:p>
          <a:r>
            <a:rPr lang="en-US" dirty="0"/>
            <a:t>Alpha Version</a:t>
          </a:r>
        </a:p>
      </dgm:t>
    </dgm:pt>
    <dgm:pt modelId="{9B760723-1FC1-2942-8C35-48E06411D5EE}" type="parTrans" cxnId="{8D4A8CAC-7408-E64D-AA6D-2BFBCD020EC1}">
      <dgm:prSet/>
      <dgm:spPr/>
      <dgm:t>
        <a:bodyPr/>
        <a:lstStyle/>
        <a:p>
          <a:endParaRPr lang="en-US"/>
        </a:p>
      </dgm:t>
    </dgm:pt>
    <dgm:pt modelId="{19ECA506-6051-C04C-B70D-C4C727B517DA}" type="sibTrans" cxnId="{8D4A8CAC-7408-E64D-AA6D-2BFBCD020EC1}">
      <dgm:prSet/>
      <dgm:spPr/>
      <dgm:t>
        <a:bodyPr/>
        <a:lstStyle/>
        <a:p>
          <a:endParaRPr lang="en-US"/>
        </a:p>
      </dgm:t>
    </dgm:pt>
    <dgm:pt modelId="{F6A6D11F-9356-B54D-9281-31863C28B8EC}">
      <dgm:prSet phldrT="[Text]"/>
      <dgm:spPr/>
      <dgm:t>
        <a:bodyPr/>
        <a:lstStyle/>
        <a:p>
          <a:r>
            <a:rPr lang="en-US" dirty="0"/>
            <a:t>Beta Version</a:t>
          </a:r>
        </a:p>
      </dgm:t>
    </dgm:pt>
    <dgm:pt modelId="{551853C3-5A37-8743-A18A-291A56BA2A5F}" type="parTrans" cxnId="{8C4449BD-E570-CB4E-97F8-CF81D3FCADBA}">
      <dgm:prSet/>
      <dgm:spPr/>
      <dgm:t>
        <a:bodyPr/>
        <a:lstStyle/>
        <a:p>
          <a:endParaRPr lang="en-US"/>
        </a:p>
      </dgm:t>
    </dgm:pt>
    <dgm:pt modelId="{39F9D71A-2302-9B47-96F5-D403A89418E1}" type="sibTrans" cxnId="{8C4449BD-E570-CB4E-97F8-CF81D3FCADBA}">
      <dgm:prSet/>
      <dgm:spPr/>
      <dgm:t>
        <a:bodyPr/>
        <a:lstStyle/>
        <a:p>
          <a:endParaRPr lang="en-US"/>
        </a:p>
      </dgm:t>
    </dgm:pt>
    <dgm:pt modelId="{2927CBB2-61EA-CA43-AA91-F651551948E7}">
      <dgm:prSet phldrT="[Text]"/>
      <dgm:spPr/>
      <dgm:t>
        <a:bodyPr/>
        <a:lstStyle/>
        <a:p>
          <a:r>
            <a:rPr lang="en-US" dirty="0"/>
            <a:t>Test Beta</a:t>
          </a:r>
        </a:p>
      </dgm:t>
    </dgm:pt>
    <dgm:pt modelId="{904125B8-C257-2B4D-BD6A-0B663C689FEB}" type="parTrans" cxnId="{3DAE97F5-70E9-AF45-8FD4-0482EB1AD39D}">
      <dgm:prSet/>
      <dgm:spPr/>
      <dgm:t>
        <a:bodyPr/>
        <a:lstStyle/>
        <a:p>
          <a:endParaRPr lang="en-US"/>
        </a:p>
      </dgm:t>
    </dgm:pt>
    <dgm:pt modelId="{79C8B5BE-661F-344E-BB54-8EDF1D0B161E}" type="sibTrans" cxnId="{3DAE97F5-70E9-AF45-8FD4-0482EB1AD39D}">
      <dgm:prSet/>
      <dgm:spPr/>
      <dgm:t>
        <a:bodyPr/>
        <a:lstStyle/>
        <a:p>
          <a:endParaRPr lang="en-US"/>
        </a:p>
      </dgm:t>
    </dgm:pt>
    <dgm:pt modelId="{BBFAB053-C0B3-BE45-8828-044614E034F5}">
      <dgm:prSet phldrT="[Text]"/>
      <dgm:spPr/>
      <dgm:t>
        <a:bodyPr/>
        <a:lstStyle/>
        <a:p>
          <a:r>
            <a:rPr lang="en-US" dirty="0"/>
            <a:t>Test Alpha</a:t>
          </a:r>
        </a:p>
      </dgm:t>
    </dgm:pt>
    <dgm:pt modelId="{B7C5BF7D-EA3F-7349-870A-6BE8F3C80450}" type="parTrans" cxnId="{DE53112C-8AD3-6E40-8164-EBFD6FD520B7}">
      <dgm:prSet/>
      <dgm:spPr/>
      <dgm:t>
        <a:bodyPr/>
        <a:lstStyle/>
        <a:p>
          <a:endParaRPr lang="en-US"/>
        </a:p>
      </dgm:t>
    </dgm:pt>
    <dgm:pt modelId="{16E2EAC0-F53A-CF49-A8D9-6A1DA9AA7958}" type="sibTrans" cxnId="{DE53112C-8AD3-6E40-8164-EBFD6FD520B7}">
      <dgm:prSet/>
      <dgm:spPr/>
      <dgm:t>
        <a:bodyPr/>
        <a:lstStyle/>
        <a:p>
          <a:endParaRPr lang="en-US"/>
        </a:p>
      </dgm:t>
    </dgm:pt>
    <dgm:pt modelId="{59C55A2E-54AE-B545-A63A-DEB8D0DEA585}">
      <dgm:prSet phldrT="[Text]"/>
      <dgm:spPr/>
      <dgm:t>
        <a:bodyPr/>
        <a:lstStyle/>
        <a:p>
          <a:r>
            <a:rPr lang="en-US" dirty="0"/>
            <a:t>Final Prototype</a:t>
          </a:r>
        </a:p>
      </dgm:t>
    </dgm:pt>
    <dgm:pt modelId="{3BE53C23-FAAC-4643-B1E4-A06977FAD373}" type="parTrans" cxnId="{E004CD66-37D5-FE4E-BE18-DEA7AB0A2060}">
      <dgm:prSet/>
      <dgm:spPr/>
      <dgm:t>
        <a:bodyPr/>
        <a:lstStyle/>
        <a:p>
          <a:endParaRPr lang="en-US"/>
        </a:p>
      </dgm:t>
    </dgm:pt>
    <dgm:pt modelId="{16C2516C-AC87-CC45-B020-F3B3F99B0211}" type="sibTrans" cxnId="{E004CD66-37D5-FE4E-BE18-DEA7AB0A2060}">
      <dgm:prSet/>
      <dgm:spPr/>
      <dgm:t>
        <a:bodyPr/>
        <a:lstStyle/>
        <a:p>
          <a:endParaRPr lang="en-US"/>
        </a:p>
      </dgm:t>
    </dgm:pt>
    <dgm:pt modelId="{DEE82029-122F-0445-A5B9-944C703FADC4}">
      <dgm:prSet phldrT="[Text]"/>
      <dgm:spPr/>
      <dgm:t>
        <a:bodyPr/>
        <a:lstStyle/>
        <a:p>
          <a:r>
            <a:rPr lang="en-US" dirty="0"/>
            <a:t>Standing Up the Service</a:t>
          </a:r>
        </a:p>
      </dgm:t>
    </dgm:pt>
    <dgm:pt modelId="{D893F558-61D3-7043-BC88-E5AB2E5F2087}" type="parTrans" cxnId="{46E4820A-B9EC-7148-B8EB-30CAFB80D38E}">
      <dgm:prSet/>
      <dgm:spPr/>
      <dgm:t>
        <a:bodyPr/>
        <a:lstStyle/>
        <a:p>
          <a:endParaRPr lang="en-US"/>
        </a:p>
      </dgm:t>
    </dgm:pt>
    <dgm:pt modelId="{3300F307-1FA9-9843-AF05-E7151695DB07}" type="sibTrans" cxnId="{46E4820A-B9EC-7148-B8EB-30CAFB80D38E}">
      <dgm:prSet/>
      <dgm:spPr/>
      <dgm:t>
        <a:bodyPr/>
        <a:lstStyle/>
        <a:p>
          <a:endParaRPr lang="en-US"/>
        </a:p>
      </dgm:t>
    </dgm:pt>
    <dgm:pt modelId="{A8861965-4969-EC47-88AD-0F9F8B08C59A}">
      <dgm:prSet phldrT="[Text]"/>
      <dgm:spPr/>
      <dgm:t>
        <a:bodyPr/>
        <a:lstStyle/>
        <a:p>
          <a:r>
            <a:rPr lang="en-US" dirty="0"/>
            <a:t>Identify Customer</a:t>
          </a:r>
        </a:p>
      </dgm:t>
    </dgm:pt>
    <dgm:pt modelId="{9D2A7CA0-5F21-194B-B70E-A506C715909C}" type="parTrans" cxnId="{2B8ED78B-1DC1-4248-A63B-87A8CB7E5897}">
      <dgm:prSet/>
      <dgm:spPr/>
      <dgm:t>
        <a:bodyPr/>
        <a:lstStyle/>
        <a:p>
          <a:endParaRPr lang="en-US"/>
        </a:p>
      </dgm:t>
    </dgm:pt>
    <dgm:pt modelId="{F51A2FA7-0B98-ED4D-BBDC-B8247ACCD26A}" type="sibTrans" cxnId="{2B8ED78B-1DC1-4248-A63B-87A8CB7E5897}">
      <dgm:prSet/>
      <dgm:spPr/>
      <dgm:t>
        <a:bodyPr/>
        <a:lstStyle/>
        <a:p>
          <a:endParaRPr lang="en-US"/>
        </a:p>
      </dgm:t>
    </dgm:pt>
    <dgm:pt modelId="{4C057688-274D-024E-A4AB-619A990E1847}">
      <dgm:prSet phldrT="[Text]"/>
      <dgm:spPr/>
      <dgm:t>
        <a:bodyPr/>
        <a:lstStyle/>
        <a:p>
          <a:r>
            <a:rPr lang="en-US" dirty="0"/>
            <a:t>Software Architecture</a:t>
          </a:r>
        </a:p>
      </dgm:t>
    </dgm:pt>
    <dgm:pt modelId="{ED8AB2FA-FE78-D148-9DA9-5AB0552F247A}" type="parTrans" cxnId="{2B89E438-725E-1246-A485-286B942DA6E2}">
      <dgm:prSet/>
      <dgm:spPr/>
      <dgm:t>
        <a:bodyPr/>
        <a:lstStyle/>
        <a:p>
          <a:endParaRPr lang="en-US"/>
        </a:p>
      </dgm:t>
    </dgm:pt>
    <dgm:pt modelId="{A6109E20-11AE-1545-A6F7-5D6634A32C3A}" type="sibTrans" cxnId="{2B89E438-725E-1246-A485-286B942DA6E2}">
      <dgm:prSet/>
      <dgm:spPr/>
      <dgm:t>
        <a:bodyPr/>
        <a:lstStyle/>
        <a:p>
          <a:endParaRPr lang="en-US"/>
        </a:p>
      </dgm:t>
    </dgm:pt>
    <dgm:pt modelId="{B1ACC51E-C95A-144F-A554-EAD26B7BA64B}">
      <dgm:prSet phldrT="[Text]"/>
      <dgm:spPr/>
      <dgm:t>
        <a:bodyPr/>
        <a:lstStyle/>
        <a:p>
          <a:r>
            <a:rPr lang="en-US" dirty="0"/>
            <a:t>Identify libraries and tools</a:t>
          </a:r>
        </a:p>
      </dgm:t>
    </dgm:pt>
    <dgm:pt modelId="{0395577D-EA5D-3F4D-8EE9-D82090443D68}" type="parTrans" cxnId="{8C011272-619D-7240-AE51-A47CC02C8B22}">
      <dgm:prSet/>
      <dgm:spPr/>
      <dgm:t>
        <a:bodyPr/>
        <a:lstStyle/>
        <a:p>
          <a:endParaRPr lang="en-US"/>
        </a:p>
      </dgm:t>
    </dgm:pt>
    <dgm:pt modelId="{F23CD133-452E-8547-985A-B84EA154B713}" type="sibTrans" cxnId="{8C011272-619D-7240-AE51-A47CC02C8B22}">
      <dgm:prSet/>
      <dgm:spPr/>
      <dgm:t>
        <a:bodyPr/>
        <a:lstStyle/>
        <a:p>
          <a:endParaRPr lang="en-US"/>
        </a:p>
      </dgm:t>
    </dgm:pt>
    <dgm:pt modelId="{BA890728-F796-2344-B043-8E3739AF5490}">
      <dgm:prSet phldrT="[Text]"/>
      <dgm:spPr/>
      <dgm:t>
        <a:bodyPr/>
        <a:lstStyle/>
        <a:p>
          <a:r>
            <a:rPr lang="en-US" dirty="0"/>
            <a:t>Model Testing and Validation</a:t>
          </a:r>
        </a:p>
      </dgm:t>
    </dgm:pt>
    <dgm:pt modelId="{DDA8CF24-DBB4-A145-BF27-BDDFBE8C6157}" type="parTrans" cxnId="{1638AB7C-EC1B-8145-8795-D21EFC6FB35E}">
      <dgm:prSet/>
      <dgm:spPr/>
      <dgm:t>
        <a:bodyPr/>
        <a:lstStyle/>
        <a:p>
          <a:endParaRPr lang="en-US"/>
        </a:p>
      </dgm:t>
    </dgm:pt>
    <dgm:pt modelId="{BF42604D-E28A-B449-93CC-B0D11455273C}" type="sibTrans" cxnId="{1638AB7C-EC1B-8145-8795-D21EFC6FB35E}">
      <dgm:prSet/>
      <dgm:spPr/>
      <dgm:t>
        <a:bodyPr/>
        <a:lstStyle/>
        <a:p>
          <a:endParaRPr lang="en-US"/>
        </a:p>
      </dgm:t>
    </dgm:pt>
    <dgm:pt modelId="{75739C9C-36FD-F64F-AD5C-B6F9F00FC31B}">
      <dgm:prSet phldrT="[Text]"/>
      <dgm:spPr/>
      <dgm:t>
        <a:bodyPr/>
        <a:lstStyle/>
        <a:p>
          <a:r>
            <a:rPr lang="en-US" dirty="0"/>
            <a:t>Webinar</a:t>
          </a:r>
        </a:p>
      </dgm:t>
    </dgm:pt>
    <dgm:pt modelId="{B6E34998-7B86-D245-81A3-FCD94E835A29}" type="parTrans" cxnId="{8AFEBFA8-0334-7645-ABBC-F9E7511D07D7}">
      <dgm:prSet/>
      <dgm:spPr/>
      <dgm:t>
        <a:bodyPr/>
        <a:lstStyle/>
        <a:p>
          <a:endParaRPr lang="en-US"/>
        </a:p>
      </dgm:t>
    </dgm:pt>
    <dgm:pt modelId="{E6713367-B2B4-354A-AA63-4334EBD3E10E}" type="sibTrans" cxnId="{8AFEBFA8-0334-7645-ABBC-F9E7511D07D7}">
      <dgm:prSet/>
      <dgm:spPr/>
      <dgm:t>
        <a:bodyPr/>
        <a:lstStyle/>
        <a:p>
          <a:endParaRPr lang="en-US"/>
        </a:p>
      </dgm:t>
    </dgm:pt>
    <dgm:pt modelId="{A341F331-3D7A-994F-8636-B5E234EABEDF}">
      <dgm:prSet phldrT="[Text]"/>
      <dgm:spPr/>
      <dgm:t>
        <a:bodyPr/>
        <a:lstStyle/>
        <a:p>
          <a:r>
            <a:rPr lang="en-US" dirty="0"/>
            <a:t>Design Plan</a:t>
          </a:r>
        </a:p>
      </dgm:t>
    </dgm:pt>
    <dgm:pt modelId="{9FDA27E5-D75B-9442-A722-FCF0445D975E}" type="parTrans" cxnId="{BA703C09-1265-1E4B-A5DB-6B776A002BB4}">
      <dgm:prSet/>
      <dgm:spPr/>
      <dgm:t>
        <a:bodyPr/>
        <a:lstStyle/>
        <a:p>
          <a:endParaRPr lang="en-US"/>
        </a:p>
      </dgm:t>
    </dgm:pt>
    <dgm:pt modelId="{AA00BEFD-6521-C74C-9FF8-265876AFA973}" type="sibTrans" cxnId="{BA703C09-1265-1E4B-A5DB-6B776A002BB4}">
      <dgm:prSet/>
      <dgm:spPr/>
      <dgm:t>
        <a:bodyPr/>
        <a:lstStyle/>
        <a:p>
          <a:endParaRPr lang="en-US"/>
        </a:p>
      </dgm:t>
    </dgm:pt>
    <dgm:pt modelId="{5BE5BD4E-D53C-F949-A150-F674C387AC98}">
      <dgm:prSet phldrT="[Text]"/>
      <dgm:spPr/>
      <dgm:t>
        <a:bodyPr/>
        <a:lstStyle/>
        <a:p>
          <a:r>
            <a:rPr lang="en-US" dirty="0"/>
            <a:t>Marketing Plan</a:t>
          </a:r>
        </a:p>
      </dgm:t>
    </dgm:pt>
    <dgm:pt modelId="{6C40A04F-1CBF-7544-B622-1FAA8330DB4A}" type="parTrans" cxnId="{02DE98FE-D270-6940-83F2-5DC8EEE1DE97}">
      <dgm:prSet/>
      <dgm:spPr/>
      <dgm:t>
        <a:bodyPr/>
        <a:lstStyle/>
        <a:p>
          <a:endParaRPr lang="en-US"/>
        </a:p>
      </dgm:t>
    </dgm:pt>
    <dgm:pt modelId="{B58181B8-F25C-8049-AE48-D17A7B5207F0}" type="sibTrans" cxnId="{02DE98FE-D270-6940-83F2-5DC8EEE1DE97}">
      <dgm:prSet/>
      <dgm:spPr/>
      <dgm:t>
        <a:bodyPr/>
        <a:lstStyle/>
        <a:p>
          <a:endParaRPr lang="en-US"/>
        </a:p>
      </dgm:t>
    </dgm:pt>
    <dgm:pt modelId="{F0C37D6B-B04A-5746-A2AF-BDB49E1017D3}">
      <dgm:prSet phldrT="[Text]"/>
      <dgm:spPr/>
      <dgm:t>
        <a:bodyPr/>
        <a:lstStyle/>
        <a:p>
          <a:r>
            <a:rPr lang="en-US" dirty="0"/>
            <a:t>Market Research and Analysis</a:t>
          </a:r>
        </a:p>
      </dgm:t>
    </dgm:pt>
    <dgm:pt modelId="{3BF17079-63D2-D046-838F-AD8E162CA244}" type="parTrans" cxnId="{7903291B-B938-C54F-854E-04EB1D8C0878}">
      <dgm:prSet/>
      <dgm:spPr/>
      <dgm:t>
        <a:bodyPr/>
        <a:lstStyle/>
        <a:p>
          <a:endParaRPr lang="en-US"/>
        </a:p>
      </dgm:t>
    </dgm:pt>
    <dgm:pt modelId="{788E02BB-5514-2540-A89A-B81B4A8085A8}" type="sibTrans" cxnId="{7903291B-B938-C54F-854E-04EB1D8C0878}">
      <dgm:prSet/>
      <dgm:spPr/>
      <dgm:t>
        <a:bodyPr/>
        <a:lstStyle/>
        <a:p>
          <a:endParaRPr lang="en-US"/>
        </a:p>
      </dgm:t>
    </dgm:pt>
    <dgm:pt modelId="{7F0527E3-1C22-084C-BF2D-F0AB2B304E7D}">
      <dgm:prSet phldrT="[Text]"/>
      <dgm:spPr/>
      <dgm:t>
        <a:bodyPr/>
        <a:lstStyle/>
        <a:p>
          <a:r>
            <a:rPr lang="en-US" dirty="0"/>
            <a:t>Prepare Outline</a:t>
          </a:r>
        </a:p>
      </dgm:t>
    </dgm:pt>
    <dgm:pt modelId="{3281AD2A-78FD-7F40-BA2F-B6AD26D40AF7}" type="parTrans" cxnId="{2827E373-D3EE-6347-BC57-E09F4B0F352E}">
      <dgm:prSet/>
      <dgm:spPr/>
      <dgm:t>
        <a:bodyPr/>
        <a:lstStyle/>
        <a:p>
          <a:endParaRPr lang="en-US"/>
        </a:p>
      </dgm:t>
    </dgm:pt>
    <dgm:pt modelId="{00DD5370-246A-0C41-AC29-319253D38067}" type="sibTrans" cxnId="{2827E373-D3EE-6347-BC57-E09F4B0F352E}">
      <dgm:prSet/>
      <dgm:spPr/>
      <dgm:t>
        <a:bodyPr/>
        <a:lstStyle/>
        <a:p>
          <a:endParaRPr lang="en-US"/>
        </a:p>
      </dgm:t>
    </dgm:pt>
    <dgm:pt modelId="{5E28BA45-FCA7-364D-A441-3AFC068E1F99}">
      <dgm:prSet phldrT="[Text]"/>
      <dgm:spPr/>
      <dgm:t>
        <a:bodyPr/>
        <a:lstStyle/>
        <a:p>
          <a:r>
            <a:rPr lang="en-US" dirty="0"/>
            <a:t>Write Content</a:t>
          </a:r>
        </a:p>
      </dgm:t>
    </dgm:pt>
    <dgm:pt modelId="{097C9C78-13D8-084A-B401-BC8D2BFA9E0F}" type="parTrans" cxnId="{E1E6926D-B51A-8448-9B38-BB30122A439A}">
      <dgm:prSet/>
      <dgm:spPr/>
      <dgm:t>
        <a:bodyPr/>
        <a:lstStyle/>
        <a:p>
          <a:endParaRPr lang="en-US"/>
        </a:p>
      </dgm:t>
    </dgm:pt>
    <dgm:pt modelId="{F9D9F7BC-96C4-2849-B0EA-BB12D37AE992}" type="sibTrans" cxnId="{E1E6926D-B51A-8448-9B38-BB30122A439A}">
      <dgm:prSet/>
      <dgm:spPr/>
      <dgm:t>
        <a:bodyPr/>
        <a:lstStyle/>
        <a:p>
          <a:endParaRPr lang="en-US"/>
        </a:p>
      </dgm:t>
    </dgm:pt>
    <dgm:pt modelId="{47CCCB08-3665-A44F-9DA6-0E87D063D69D}">
      <dgm:prSet phldrT="[Text]"/>
      <dgm:spPr/>
      <dgm:t>
        <a:bodyPr/>
        <a:lstStyle/>
        <a:p>
          <a:r>
            <a:rPr lang="en-US" dirty="0"/>
            <a:t>Review</a:t>
          </a:r>
        </a:p>
      </dgm:t>
    </dgm:pt>
    <dgm:pt modelId="{C8459777-D96D-6449-BB48-D77889529042}" type="parTrans" cxnId="{CE59F5CD-E380-1942-8D62-BA9158589D82}">
      <dgm:prSet/>
      <dgm:spPr/>
      <dgm:t>
        <a:bodyPr/>
        <a:lstStyle/>
        <a:p>
          <a:endParaRPr lang="en-US"/>
        </a:p>
      </dgm:t>
    </dgm:pt>
    <dgm:pt modelId="{DE6A0216-B7FC-B34A-A8D5-28F3E8EF8CBA}" type="sibTrans" cxnId="{CE59F5CD-E380-1942-8D62-BA9158589D82}">
      <dgm:prSet/>
      <dgm:spPr/>
      <dgm:t>
        <a:bodyPr/>
        <a:lstStyle/>
        <a:p>
          <a:endParaRPr lang="en-US"/>
        </a:p>
      </dgm:t>
    </dgm:pt>
    <dgm:pt modelId="{4B825B1B-0086-7C4D-B7D4-8A4FD378A1FB}">
      <dgm:prSet phldrT="[Text]"/>
      <dgm:spPr/>
      <dgm:t>
        <a:bodyPr/>
        <a:lstStyle/>
        <a:p>
          <a:r>
            <a:rPr lang="en-US" dirty="0"/>
            <a:t>Final Draft</a:t>
          </a:r>
        </a:p>
      </dgm:t>
    </dgm:pt>
    <dgm:pt modelId="{1C7D077A-1A2E-D74C-91AE-55B8EAC20FA6}" type="parTrans" cxnId="{DA03869F-2F0A-CA4A-BAF2-3C9EA6CA0AD6}">
      <dgm:prSet/>
      <dgm:spPr/>
      <dgm:t>
        <a:bodyPr/>
        <a:lstStyle/>
        <a:p>
          <a:endParaRPr lang="en-US"/>
        </a:p>
      </dgm:t>
    </dgm:pt>
    <dgm:pt modelId="{0C1A39CA-41E3-B642-B0D6-A25FD6D628DB}" type="sibTrans" cxnId="{DA03869F-2F0A-CA4A-BAF2-3C9EA6CA0AD6}">
      <dgm:prSet/>
      <dgm:spPr/>
      <dgm:t>
        <a:bodyPr/>
        <a:lstStyle/>
        <a:p>
          <a:endParaRPr lang="en-US"/>
        </a:p>
      </dgm:t>
    </dgm:pt>
    <dgm:pt modelId="{3D30AC5A-7ABF-8248-8BF6-65182C4FC045}">
      <dgm:prSet phldrT="[Text]"/>
      <dgm:spPr/>
      <dgm:t>
        <a:bodyPr/>
        <a:lstStyle/>
        <a:p>
          <a:r>
            <a:rPr lang="en-US" dirty="0"/>
            <a:t>Create Agenda</a:t>
          </a:r>
        </a:p>
      </dgm:t>
    </dgm:pt>
    <dgm:pt modelId="{8DA882E2-EEBE-224A-9A32-4A4FC3E4E8B6}" type="parTrans" cxnId="{17BDF072-8D49-C741-A55E-D532EF2FB255}">
      <dgm:prSet/>
      <dgm:spPr/>
      <dgm:t>
        <a:bodyPr/>
        <a:lstStyle/>
        <a:p>
          <a:endParaRPr lang="en-US"/>
        </a:p>
      </dgm:t>
    </dgm:pt>
    <dgm:pt modelId="{F9CD655B-9160-6042-A433-4398C4D2D353}" type="sibTrans" cxnId="{17BDF072-8D49-C741-A55E-D532EF2FB255}">
      <dgm:prSet/>
      <dgm:spPr/>
      <dgm:t>
        <a:bodyPr/>
        <a:lstStyle/>
        <a:p>
          <a:endParaRPr lang="en-US"/>
        </a:p>
      </dgm:t>
    </dgm:pt>
    <dgm:pt modelId="{4E794C01-99BC-9446-8364-65057B177944}">
      <dgm:prSet phldrT="[Text]"/>
      <dgm:spPr/>
      <dgm:t>
        <a:bodyPr/>
        <a:lstStyle/>
        <a:p>
          <a:r>
            <a:rPr lang="en-US" dirty="0"/>
            <a:t>Prepare Graphics</a:t>
          </a:r>
        </a:p>
      </dgm:t>
    </dgm:pt>
    <dgm:pt modelId="{736C1618-5F0A-ED4F-8CCA-11F6253E00C1}" type="parTrans" cxnId="{83C3670E-8DD0-CD42-8B1B-362A133E8251}">
      <dgm:prSet/>
      <dgm:spPr/>
      <dgm:t>
        <a:bodyPr/>
        <a:lstStyle/>
        <a:p>
          <a:endParaRPr lang="en-US"/>
        </a:p>
      </dgm:t>
    </dgm:pt>
    <dgm:pt modelId="{0CC41659-F444-D54F-AB48-7898F0E74134}" type="sibTrans" cxnId="{83C3670E-8DD0-CD42-8B1B-362A133E8251}">
      <dgm:prSet/>
      <dgm:spPr/>
      <dgm:t>
        <a:bodyPr/>
        <a:lstStyle/>
        <a:p>
          <a:endParaRPr lang="en-US"/>
        </a:p>
      </dgm:t>
    </dgm:pt>
    <dgm:pt modelId="{AD4CA65E-652B-DB42-9530-36215E05ED4E}">
      <dgm:prSet phldrT="[Text]"/>
      <dgm:spPr/>
      <dgm:t>
        <a:bodyPr/>
        <a:lstStyle/>
        <a:p>
          <a:r>
            <a:rPr lang="en-US" dirty="0"/>
            <a:t>Present Webinar</a:t>
          </a:r>
        </a:p>
      </dgm:t>
    </dgm:pt>
    <dgm:pt modelId="{5FB600C5-4F3E-D344-A25E-A1CC2B4D9233}" type="parTrans" cxnId="{CD791DAF-2267-6841-9E4C-B9B9D50ED5F5}">
      <dgm:prSet/>
      <dgm:spPr/>
      <dgm:t>
        <a:bodyPr/>
        <a:lstStyle/>
        <a:p>
          <a:endParaRPr lang="en-US"/>
        </a:p>
      </dgm:t>
    </dgm:pt>
    <dgm:pt modelId="{FA9E4EE9-624A-5D4F-B18E-180E250FB1C5}" type="sibTrans" cxnId="{CD791DAF-2267-6841-9E4C-B9B9D50ED5F5}">
      <dgm:prSet/>
      <dgm:spPr/>
      <dgm:t>
        <a:bodyPr/>
        <a:lstStyle/>
        <a:p>
          <a:endParaRPr lang="en-US"/>
        </a:p>
      </dgm:t>
    </dgm:pt>
    <dgm:pt modelId="{2E38C86A-9CAA-BF4F-93DD-D183AB7A4F57}">
      <dgm:prSet phldrT="[Text]"/>
      <dgm:spPr/>
      <dgm:t>
        <a:bodyPr/>
        <a:lstStyle/>
        <a:p>
          <a:r>
            <a:rPr lang="en-US" dirty="0"/>
            <a:t>Schedule Webinar</a:t>
          </a:r>
        </a:p>
      </dgm:t>
    </dgm:pt>
    <dgm:pt modelId="{91887537-EBC0-1840-B03D-631F0936F361}" type="parTrans" cxnId="{CB85C81C-7014-344E-88FB-82D2C25BDF9D}">
      <dgm:prSet/>
      <dgm:spPr/>
    </dgm:pt>
    <dgm:pt modelId="{66E914B4-9433-D649-B5E8-817279407643}" type="sibTrans" cxnId="{CB85C81C-7014-344E-88FB-82D2C25BDF9D}">
      <dgm:prSet/>
      <dgm:spPr/>
    </dgm:pt>
    <dgm:pt modelId="{A05923C9-43EA-FB40-905B-8D62D26DB83A}">
      <dgm:prSet phldrT="[Text]"/>
      <dgm:spPr/>
      <dgm:t>
        <a:bodyPr/>
        <a:lstStyle/>
        <a:p>
          <a:r>
            <a:rPr lang="en-US" dirty="0"/>
            <a:t>Sourcing Training Data</a:t>
          </a:r>
        </a:p>
      </dgm:t>
    </dgm:pt>
    <dgm:pt modelId="{6565BCE6-AF5F-4246-96DD-4C60ACA5C453}" type="parTrans" cxnId="{0AF8A049-8CD1-7047-B9EE-ADB59DFBF76C}">
      <dgm:prSet/>
      <dgm:spPr/>
    </dgm:pt>
    <dgm:pt modelId="{F6155FA5-9978-A541-B1B2-B3E7AB9123D3}" type="sibTrans" cxnId="{0AF8A049-8CD1-7047-B9EE-ADB59DFBF76C}">
      <dgm:prSet/>
      <dgm:spPr/>
    </dgm:pt>
    <dgm:pt modelId="{211F0097-A8BB-3348-A4CE-40559C9B5F31}">
      <dgm:prSet phldrT="[Text]"/>
      <dgm:spPr/>
      <dgm:t>
        <a:bodyPr/>
        <a:lstStyle/>
        <a:p>
          <a:r>
            <a:rPr lang="en-US" dirty="0"/>
            <a:t>Model Testing</a:t>
          </a:r>
        </a:p>
      </dgm:t>
    </dgm:pt>
    <dgm:pt modelId="{037DFEA2-CD86-D849-A411-AA792B53D325}" type="parTrans" cxnId="{18A02044-FF64-7E45-ACA1-923D41EA0D7E}">
      <dgm:prSet/>
      <dgm:spPr/>
    </dgm:pt>
    <dgm:pt modelId="{067991E4-E03C-F740-A063-1F32E5BF42FC}" type="sibTrans" cxnId="{18A02044-FF64-7E45-ACA1-923D41EA0D7E}">
      <dgm:prSet/>
      <dgm:spPr/>
    </dgm:pt>
    <dgm:pt modelId="{CE05730B-8252-4647-A989-B975E9283028}">
      <dgm:prSet phldrT="[Text]"/>
      <dgm:spPr/>
      <dgm:t>
        <a:bodyPr/>
        <a:lstStyle/>
        <a:p>
          <a:r>
            <a:rPr lang="en-US" dirty="0"/>
            <a:t>Model Validation</a:t>
          </a:r>
        </a:p>
      </dgm:t>
    </dgm:pt>
    <dgm:pt modelId="{40B6BF84-BD1B-F441-9EE6-F2B11FB02ACC}" type="parTrans" cxnId="{FBCB3D58-0F20-C14B-A84D-7BECC0C9F675}">
      <dgm:prSet/>
      <dgm:spPr/>
    </dgm:pt>
    <dgm:pt modelId="{023AC940-9FC6-204C-AFDD-11145FCCDE6B}" type="sibTrans" cxnId="{FBCB3D58-0F20-C14B-A84D-7BECC0C9F675}">
      <dgm:prSet/>
      <dgm:spPr/>
    </dgm:pt>
    <dgm:pt modelId="{1B54F1BF-6D3B-224C-8D8E-230702673BD0}" type="pres">
      <dgm:prSet presAssocID="{D29CF716-DDE4-AF49-A015-3FD1051237C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19F1356-8C74-154D-874F-C39D4BAEE1F5}" type="pres">
      <dgm:prSet presAssocID="{66373E2C-D292-5043-8BDD-7599115B0876}" presName="hierRoot1" presStyleCnt="0">
        <dgm:presLayoutVars>
          <dgm:hierBranch val="init"/>
        </dgm:presLayoutVars>
      </dgm:prSet>
      <dgm:spPr/>
    </dgm:pt>
    <dgm:pt modelId="{3E608A83-6ABA-F747-83B0-5AA87D55363D}" type="pres">
      <dgm:prSet presAssocID="{66373E2C-D292-5043-8BDD-7599115B0876}" presName="rootComposite1" presStyleCnt="0"/>
      <dgm:spPr/>
    </dgm:pt>
    <dgm:pt modelId="{1D69598C-9213-1D40-881D-C8DE7E5FB1CB}" type="pres">
      <dgm:prSet presAssocID="{66373E2C-D292-5043-8BDD-7599115B0876}" presName="rootText1" presStyleLbl="node0" presStyleIdx="0" presStyleCnt="4">
        <dgm:presLayoutVars>
          <dgm:chPref val="3"/>
        </dgm:presLayoutVars>
      </dgm:prSet>
      <dgm:spPr/>
    </dgm:pt>
    <dgm:pt modelId="{D79F951B-3760-FD49-9993-351AF637013B}" type="pres">
      <dgm:prSet presAssocID="{66373E2C-D292-5043-8BDD-7599115B0876}" presName="rootConnector1" presStyleLbl="node1" presStyleIdx="0" presStyleCnt="0"/>
      <dgm:spPr/>
    </dgm:pt>
    <dgm:pt modelId="{F7051C18-8D09-F14F-804B-1A996F04DD1D}" type="pres">
      <dgm:prSet presAssocID="{66373E2C-D292-5043-8BDD-7599115B0876}" presName="hierChild2" presStyleCnt="0"/>
      <dgm:spPr/>
    </dgm:pt>
    <dgm:pt modelId="{DBA8F846-CB95-3E47-871F-B505E2AA75A4}" type="pres">
      <dgm:prSet presAssocID="{9FDA27E5-D75B-9442-A722-FCF0445D975E}" presName="Name37" presStyleLbl="parChTrans1D2" presStyleIdx="0" presStyleCnt="9"/>
      <dgm:spPr/>
    </dgm:pt>
    <dgm:pt modelId="{EA2F407D-725B-D048-BA49-257B6024B4D7}" type="pres">
      <dgm:prSet presAssocID="{A341F331-3D7A-994F-8636-B5E234EABEDF}" presName="hierRoot2" presStyleCnt="0">
        <dgm:presLayoutVars>
          <dgm:hierBranch val="init"/>
        </dgm:presLayoutVars>
      </dgm:prSet>
      <dgm:spPr/>
    </dgm:pt>
    <dgm:pt modelId="{DCC44F38-F51B-DC48-AB07-2205EB8BE60E}" type="pres">
      <dgm:prSet presAssocID="{A341F331-3D7A-994F-8636-B5E234EABEDF}" presName="rootComposite" presStyleCnt="0"/>
      <dgm:spPr/>
    </dgm:pt>
    <dgm:pt modelId="{B16FC02B-6F57-BF41-8A22-1BA34DAD6918}" type="pres">
      <dgm:prSet presAssocID="{A341F331-3D7A-994F-8636-B5E234EABEDF}" presName="rootText" presStyleLbl="node2" presStyleIdx="0" presStyleCnt="9">
        <dgm:presLayoutVars>
          <dgm:chPref val="3"/>
        </dgm:presLayoutVars>
      </dgm:prSet>
      <dgm:spPr/>
    </dgm:pt>
    <dgm:pt modelId="{57496FEE-0A4B-1140-9608-0A6CC590CE81}" type="pres">
      <dgm:prSet presAssocID="{A341F331-3D7A-994F-8636-B5E234EABEDF}" presName="rootConnector" presStyleLbl="node2" presStyleIdx="0" presStyleCnt="9"/>
      <dgm:spPr/>
    </dgm:pt>
    <dgm:pt modelId="{F876A3EA-A610-9C4B-BF43-948C802131CF}" type="pres">
      <dgm:prSet presAssocID="{A341F331-3D7A-994F-8636-B5E234EABEDF}" presName="hierChild4" presStyleCnt="0"/>
      <dgm:spPr/>
    </dgm:pt>
    <dgm:pt modelId="{B745C938-1E2A-4C4E-8245-3D69F57472B1}" type="pres">
      <dgm:prSet presAssocID="{9D2A7CA0-5F21-194B-B70E-A506C715909C}" presName="Name37" presStyleLbl="parChTrans1D3" presStyleIdx="0" presStyleCnt="18"/>
      <dgm:spPr/>
    </dgm:pt>
    <dgm:pt modelId="{63403896-DEC4-A149-87B7-81B3689FB335}" type="pres">
      <dgm:prSet presAssocID="{A8861965-4969-EC47-88AD-0F9F8B08C59A}" presName="hierRoot2" presStyleCnt="0">
        <dgm:presLayoutVars>
          <dgm:hierBranch val="init"/>
        </dgm:presLayoutVars>
      </dgm:prSet>
      <dgm:spPr/>
    </dgm:pt>
    <dgm:pt modelId="{2390AF56-FE09-154B-B513-9E9F4F8C214D}" type="pres">
      <dgm:prSet presAssocID="{A8861965-4969-EC47-88AD-0F9F8B08C59A}" presName="rootComposite" presStyleCnt="0"/>
      <dgm:spPr/>
    </dgm:pt>
    <dgm:pt modelId="{1DC9AEAE-9255-F442-B1A2-C2F80B45C06A}" type="pres">
      <dgm:prSet presAssocID="{A8861965-4969-EC47-88AD-0F9F8B08C59A}" presName="rootText" presStyleLbl="node3" presStyleIdx="0" presStyleCnt="18">
        <dgm:presLayoutVars>
          <dgm:chPref val="3"/>
        </dgm:presLayoutVars>
      </dgm:prSet>
      <dgm:spPr/>
    </dgm:pt>
    <dgm:pt modelId="{75104BF9-527F-3741-96A0-0D9A8AF556B3}" type="pres">
      <dgm:prSet presAssocID="{A8861965-4969-EC47-88AD-0F9F8B08C59A}" presName="rootConnector" presStyleLbl="node3" presStyleIdx="0" presStyleCnt="18"/>
      <dgm:spPr/>
    </dgm:pt>
    <dgm:pt modelId="{EFE1DFFA-875C-E84D-BE15-B1822C162648}" type="pres">
      <dgm:prSet presAssocID="{A8861965-4969-EC47-88AD-0F9F8B08C59A}" presName="hierChild4" presStyleCnt="0"/>
      <dgm:spPr/>
    </dgm:pt>
    <dgm:pt modelId="{5F13A544-6476-A242-B554-3228C0B40C0C}" type="pres">
      <dgm:prSet presAssocID="{A8861965-4969-EC47-88AD-0F9F8B08C59A}" presName="hierChild5" presStyleCnt="0"/>
      <dgm:spPr/>
    </dgm:pt>
    <dgm:pt modelId="{ADF4601A-2A9D-D046-9C33-4841336FB038}" type="pres">
      <dgm:prSet presAssocID="{ED8AB2FA-FE78-D148-9DA9-5AB0552F247A}" presName="Name37" presStyleLbl="parChTrans1D3" presStyleIdx="1" presStyleCnt="18"/>
      <dgm:spPr/>
    </dgm:pt>
    <dgm:pt modelId="{B0ED0AC2-3952-AB4F-A144-7A12DBC887DD}" type="pres">
      <dgm:prSet presAssocID="{4C057688-274D-024E-A4AB-619A990E1847}" presName="hierRoot2" presStyleCnt="0">
        <dgm:presLayoutVars>
          <dgm:hierBranch val="init"/>
        </dgm:presLayoutVars>
      </dgm:prSet>
      <dgm:spPr/>
    </dgm:pt>
    <dgm:pt modelId="{4EE46B11-F44E-164F-96D1-2BC31483AE61}" type="pres">
      <dgm:prSet presAssocID="{4C057688-274D-024E-A4AB-619A990E1847}" presName="rootComposite" presStyleCnt="0"/>
      <dgm:spPr/>
    </dgm:pt>
    <dgm:pt modelId="{10D3B22E-2B07-6C4B-90AA-D3BE13BB5C2A}" type="pres">
      <dgm:prSet presAssocID="{4C057688-274D-024E-A4AB-619A990E1847}" presName="rootText" presStyleLbl="node3" presStyleIdx="1" presStyleCnt="18">
        <dgm:presLayoutVars>
          <dgm:chPref val="3"/>
        </dgm:presLayoutVars>
      </dgm:prSet>
      <dgm:spPr/>
    </dgm:pt>
    <dgm:pt modelId="{14AE8A7A-01D9-8044-8B42-95A9FD0CED14}" type="pres">
      <dgm:prSet presAssocID="{4C057688-274D-024E-A4AB-619A990E1847}" presName="rootConnector" presStyleLbl="node3" presStyleIdx="1" presStyleCnt="18"/>
      <dgm:spPr/>
    </dgm:pt>
    <dgm:pt modelId="{72FCC214-9F9D-184B-B103-5E1DA46FD7E0}" type="pres">
      <dgm:prSet presAssocID="{4C057688-274D-024E-A4AB-619A990E1847}" presName="hierChild4" presStyleCnt="0"/>
      <dgm:spPr/>
    </dgm:pt>
    <dgm:pt modelId="{5376F30C-2FE5-B240-B248-7D5F86CBB04D}" type="pres">
      <dgm:prSet presAssocID="{4C057688-274D-024E-A4AB-619A990E1847}" presName="hierChild5" presStyleCnt="0"/>
      <dgm:spPr/>
    </dgm:pt>
    <dgm:pt modelId="{1BA30F3A-2FFD-6A44-B6FD-99045209EA53}" type="pres">
      <dgm:prSet presAssocID="{0395577D-EA5D-3F4D-8EE9-D82090443D68}" presName="Name37" presStyleLbl="parChTrans1D3" presStyleIdx="2" presStyleCnt="18"/>
      <dgm:spPr/>
    </dgm:pt>
    <dgm:pt modelId="{3DB2AC4B-2EF2-8E48-BE98-72712187617A}" type="pres">
      <dgm:prSet presAssocID="{B1ACC51E-C95A-144F-A554-EAD26B7BA64B}" presName="hierRoot2" presStyleCnt="0">
        <dgm:presLayoutVars>
          <dgm:hierBranch val="init"/>
        </dgm:presLayoutVars>
      </dgm:prSet>
      <dgm:spPr/>
    </dgm:pt>
    <dgm:pt modelId="{216D287D-25C4-194C-94AC-14B072BCFDA7}" type="pres">
      <dgm:prSet presAssocID="{B1ACC51E-C95A-144F-A554-EAD26B7BA64B}" presName="rootComposite" presStyleCnt="0"/>
      <dgm:spPr/>
    </dgm:pt>
    <dgm:pt modelId="{3174A448-375E-D64B-99F3-E97B2619121F}" type="pres">
      <dgm:prSet presAssocID="{B1ACC51E-C95A-144F-A554-EAD26B7BA64B}" presName="rootText" presStyleLbl="node3" presStyleIdx="2" presStyleCnt="18">
        <dgm:presLayoutVars>
          <dgm:chPref val="3"/>
        </dgm:presLayoutVars>
      </dgm:prSet>
      <dgm:spPr/>
    </dgm:pt>
    <dgm:pt modelId="{AEEA1592-FEA8-0D4F-9713-DD231C848794}" type="pres">
      <dgm:prSet presAssocID="{B1ACC51E-C95A-144F-A554-EAD26B7BA64B}" presName="rootConnector" presStyleLbl="node3" presStyleIdx="2" presStyleCnt="18"/>
      <dgm:spPr/>
    </dgm:pt>
    <dgm:pt modelId="{770D6EB6-1B0C-3D48-BDD9-75668F643E54}" type="pres">
      <dgm:prSet presAssocID="{B1ACC51E-C95A-144F-A554-EAD26B7BA64B}" presName="hierChild4" presStyleCnt="0"/>
      <dgm:spPr/>
    </dgm:pt>
    <dgm:pt modelId="{93605983-7664-BC48-9359-20EC60AB1371}" type="pres">
      <dgm:prSet presAssocID="{B1ACC51E-C95A-144F-A554-EAD26B7BA64B}" presName="hierChild5" presStyleCnt="0"/>
      <dgm:spPr/>
    </dgm:pt>
    <dgm:pt modelId="{64951C20-B0B1-5E40-A47B-94F8B0AE9AE3}" type="pres">
      <dgm:prSet presAssocID="{A341F331-3D7A-994F-8636-B5E234EABEDF}" presName="hierChild5" presStyleCnt="0"/>
      <dgm:spPr/>
    </dgm:pt>
    <dgm:pt modelId="{261BFD2B-B6AD-C144-8008-4449C50E5377}" type="pres">
      <dgm:prSet presAssocID="{6C40A04F-1CBF-7544-B622-1FAA8330DB4A}" presName="Name37" presStyleLbl="parChTrans1D2" presStyleIdx="1" presStyleCnt="9"/>
      <dgm:spPr/>
    </dgm:pt>
    <dgm:pt modelId="{630A0FC2-F86C-B94B-A5C9-27706DC25619}" type="pres">
      <dgm:prSet presAssocID="{5BE5BD4E-D53C-F949-A150-F674C387AC98}" presName="hierRoot2" presStyleCnt="0">
        <dgm:presLayoutVars>
          <dgm:hierBranch val="init"/>
        </dgm:presLayoutVars>
      </dgm:prSet>
      <dgm:spPr/>
    </dgm:pt>
    <dgm:pt modelId="{04C3D1BF-08F4-6A4B-B662-EAFE604E5B94}" type="pres">
      <dgm:prSet presAssocID="{5BE5BD4E-D53C-F949-A150-F674C387AC98}" presName="rootComposite" presStyleCnt="0"/>
      <dgm:spPr/>
    </dgm:pt>
    <dgm:pt modelId="{2907C752-ED1D-DA4F-AEA4-CC723AE97132}" type="pres">
      <dgm:prSet presAssocID="{5BE5BD4E-D53C-F949-A150-F674C387AC98}" presName="rootText" presStyleLbl="node2" presStyleIdx="1" presStyleCnt="9">
        <dgm:presLayoutVars>
          <dgm:chPref val="3"/>
        </dgm:presLayoutVars>
      </dgm:prSet>
      <dgm:spPr/>
    </dgm:pt>
    <dgm:pt modelId="{14957B3F-968D-534F-A1EE-9EF98877B1AB}" type="pres">
      <dgm:prSet presAssocID="{5BE5BD4E-D53C-F949-A150-F674C387AC98}" presName="rootConnector" presStyleLbl="node2" presStyleIdx="1" presStyleCnt="9"/>
      <dgm:spPr/>
    </dgm:pt>
    <dgm:pt modelId="{36038262-E505-994A-8D8F-B370EA957532}" type="pres">
      <dgm:prSet presAssocID="{5BE5BD4E-D53C-F949-A150-F674C387AC98}" presName="hierChild4" presStyleCnt="0"/>
      <dgm:spPr/>
    </dgm:pt>
    <dgm:pt modelId="{87359EBE-EC6C-6347-AB1B-695E07A4821D}" type="pres">
      <dgm:prSet presAssocID="{3BF17079-63D2-D046-838F-AD8E162CA244}" presName="Name37" presStyleLbl="parChTrans1D3" presStyleIdx="3" presStyleCnt="18"/>
      <dgm:spPr/>
    </dgm:pt>
    <dgm:pt modelId="{62098620-ECF8-1949-911A-6B9597DA0BFE}" type="pres">
      <dgm:prSet presAssocID="{F0C37D6B-B04A-5746-A2AF-BDB49E1017D3}" presName="hierRoot2" presStyleCnt="0">
        <dgm:presLayoutVars>
          <dgm:hierBranch val="init"/>
        </dgm:presLayoutVars>
      </dgm:prSet>
      <dgm:spPr/>
    </dgm:pt>
    <dgm:pt modelId="{804ACC93-EFA0-B04F-A678-E8D7CA46D15C}" type="pres">
      <dgm:prSet presAssocID="{F0C37D6B-B04A-5746-A2AF-BDB49E1017D3}" presName="rootComposite" presStyleCnt="0"/>
      <dgm:spPr/>
    </dgm:pt>
    <dgm:pt modelId="{B9177472-FAAB-B346-97B5-91803864A454}" type="pres">
      <dgm:prSet presAssocID="{F0C37D6B-B04A-5746-A2AF-BDB49E1017D3}" presName="rootText" presStyleLbl="node3" presStyleIdx="3" presStyleCnt="18">
        <dgm:presLayoutVars>
          <dgm:chPref val="3"/>
        </dgm:presLayoutVars>
      </dgm:prSet>
      <dgm:spPr/>
    </dgm:pt>
    <dgm:pt modelId="{E6CD6D08-1C70-7B40-9111-1B82DE65333D}" type="pres">
      <dgm:prSet presAssocID="{F0C37D6B-B04A-5746-A2AF-BDB49E1017D3}" presName="rootConnector" presStyleLbl="node3" presStyleIdx="3" presStyleCnt="18"/>
      <dgm:spPr/>
    </dgm:pt>
    <dgm:pt modelId="{151B58F4-8126-7B44-B007-A700098CB43B}" type="pres">
      <dgm:prSet presAssocID="{F0C37D6B-B04A-5746-A2AF-BDB49E1017D3}" presName="hierChild4" presStyleCnt="0"/>
      <dgm:spPr/>
    </dgm:pt>
    <dgm:pt modelId="{00905F2F-3A06-2F48-B25B-FB8DD1F1D87A}" type="pres">
      <dgm:prSet presAssocID="{F0C37D6B-B04A-5746-A2AF-BDB49E1017D3}" presName="hierChild5" presStyleCnt="0"/>
      <dgm:spPr/>
    </dgm:pt>
    <dgm:pt modelId="{FAB67471-E1FB-6440-9D54-CBAF69A6EB81}" type="pres">
      <dgm:prSet presAssocID="{5BE5BD4E-D53C-F949-A150-F674C387AC98}" presName="hierChild5" presStyleCnt="0"/>
      <dgm:spPr/>
    </dgm:pt>
    <dgm:pt modelId="{4ADD748B-DAE6-CF42-9535-E46490BE61CA}" type="pres">
      <dgm:prSet presAssocID="{66373E2C-D292-5043-8BDD-7599115B0876}" presName="hierChild3" presStyleCnt="0"/>
      <dgm:spPr/>
    </dgm:pt>
    <dgm:pt modelId="{CD3B0B44-CB94-CF45-822A-9CC9E00C21D6}" type="pres">
      <dgm:prSet presAssocID="{5BAB76F7-14D8-684F-87F7-AF336EDA0F18}" presName="hierRoot1" presStyleCnt="0">
        <dgm:presLayoutVars>
          <dgm:hierBranch val="init"/>
        </dgm:presLayoutVars>
      </dgm:prSet>
      <dgm:spPr/>
    </dgm:pt>
    <dgm:pt modelId="{0898DE17-83FF-9447-807C-863C21E22C14}" type="pres">
      <dgm:prSet presAssocID="{5BAB76F7-14D8-684F-87F7-AF336EDA0F18}" presName="rootComposite1" presStyleCnt="0"/>
      <dgm:spPr/>
    </dgm:pt>
    <dgm:pt modelId="{79DE8F09-1D0D-3E46-8685-86F6C506CE14}" type="pres">
      <dgm:prSet presAssocID="{5BAB76F7-14D8-684F-87F7-AF336EDA0F18}" presName="rootText1" presStyleLbl="node0" presStyleIdx="1" presStyleCnt="4">
        <dgm:presLayoutVars>
          <dgm:chPref val="3"/>
        </dgm:presLayoutVars>
      </dgm:prSet>
      <dgm:spPr/>
    </dgm:pt>
    <dgm:pt modelId="{DC393677-381D-F14A-BAEE-33C4E90466D0}" type="pres">
      <dgm:prSet presAssocID="{5BAB76F7-14D8-684F-87F7-AF336EDA0F18}" presName="rootConnector1" presStyleLbl="node1" presStyleIdx="0" presStyleCnt="0"/>
      <dgm:spPr/>
    </dgm:pt>
    <dgm:pt modelId="{A79F8AE4-C4F5-A646-8C02-92E754A2A92D}" type="pres">
      <dgm:prSet presAssocID="{5BAB76F7-14D8-684F-87F7-AF336EDA0F18}" presName="hierChild2" presStyleCnt="0"/>
      <dgm:spPr/>
    </dgm:pt>
    <dgm:pt modelId="{7B0B1E7C-5820-0945-B32A-D7AF74E2A4A9}" type="pres">
      <dgm:prSet presAssocID="{838A2D2C-4001-E749-83DB-037ED5000F2C}" presName="Name37" presStyleLbl="parChTrans1D2" presStyleIdx="2" presStyleCnt="9"/>
      <dgm:spPr/>
    </dgm:pt>
    <dgm:pt modelId="{5A36DCC6-ABE0-364A-9CF9-5009E6434803}" type="pres">
      <dgm:prSet presAssocID="{39F9CE45-6465-784A-BF2C-80D26CDA5163}" presName="hierRoot2" presStyleCnt="0">
        <dgm:presLayoutVars>
          <dgm:hierBranch val="init"/>
        </dgm:presLayoutVars>
      </dgm:prSet>
      <dgm:spPr/>
    </dgm:pt>
    <dgm:pt modelId="{B0971050-1914-A44D-B4BA-5A9B666E1CC5}" type="pres">
      <dgm:prSet presAssocID="{39F9CE45-6465-784A-BF2C-80D26CDA5163}" presName="rootComposite" presStyleCnt="0"/>
      <dgm:spPr/>
    </dgm:pt>
    <dgm:pt modelId="{32002107-EF19-1641-BC2B-D8C5CAA1671F}" type="pres">
      <dgm:prSet presAssocID="{39F9CE45-6465-784A-BF2C-80D26CDA5163}" presName="rootText" presStyleLbl="node2" presStyleIdx="2" presStyleCnt="9">
        <dgm:presLayoutVars>
          <dgm:chPref val="3"/>
        </dgm:presLayoutVars>
      </dgm:prSet>
      <dgm:spPr/>
    </dgm:pt>
    <dgm:pt modelId="{BA21BACF-17A5-9845-B8B2-D19272C9FBA5}" type="pres">
      <dgm:prSet presAssocID="{39F9CE45-6465-784A-BF2C-80D26CDA5163}" presName="rootConnector" presStyleLbl="node2" presStyleIdx="2" presStyleCnt="9"/>
      <dgm:spPr/>
    </dgm:pt>
    <dgm:pt modelId="{07B1E006-A4C8-F44B-9FCD-D3BA2FAE4A80}" type="pres">
      <dgm:prSet presAssocID="{39F9CE45-6465-784A-BF2C-80D26CDA5163}" presName="hierChild4" presStyleCnt="0"/>
      <dgm:spPr/>
    </dgm:pt>
    <dgm:pt modelId="{C2B6A871-06CD-F24D-AE0D-6F08574DEC87}" type="pres">
      <dgm:prSet presAssocID="{6565BCE6-AF5F-4246-96DD-4C60ACA5C453}" presName="Name37" presStyleLbl="parChTrans1D3" presStyleIdx="4" presStyleCnt="18"/>
      <dgm:spPr/>
    </dgm:pt>
    <dgm:pt modelId="{EEE3664E-CBAC-0C4B-8293-D60810A76233}" type="pres">
      <dgm:prSet presAssocID="{A05923C9-43EA-FB40-905B-8D62D26DB83A}" presName="hierRoot2" presStyleCnt="0">
        <dgm:presLayoutVars>
          <dgm:hierBranch val="init"/>
        </dgm:presLayoutVars>
      </dgm:prSet>
      <dgm:spPr/>
    </dgm:pt>
    <dgm:pt modelId="{B2D0B778-A9AA-4642-977F-5F561A9B3855}" type="pres">
      <dgm:prSet presAssocID="{A05923C9-43EA-FB40-905B-8D62D26DB83A}" presName="rootComposite" presStyleCnt="0"/>
      <dgm:spPr/>
    </dgm:pt>
    <dgm:pt modelId="{CB7A191A-FD09-E743-BF11-0AB1EE6D3432}" type="pres">
      <dgm:prSet presAssocID="{A05923C9-43EA-FB40-905B-8D62D26DB83A}" presName="rootText" presStyleLbl="node3" presStyleIdx="4" presStyleCnt="18">
        <dgm:presLayoutVars>
          <dgm:chPref val="3"/>
        </dgm:presLayoutVars>
      </dgm:prSet>
      <dgm:spPr/>
    </dgm:pt>
    <dgm:pt modelId="{508F0343-D569-6244-A7E9-C614E9728C14}" type="pres">
      <dgm:prSet presAssocID="{A05923C9-43EA-FB40-905B-8D62D26DB83A}" presName="rootConnector" presStyleLbl="node3" presStyleIdx="4" presStyleCnt="18"/>
      <dgm:spPr/>
    </dgm:pt>
    <dgm:pt modelId="{F6A2EE4F-F487-2442-99F7-D9A537662F9C}" type="pres">
      <dgm:prSet presAssocID="{A05923C9-43EA-FB40-905B-8D62D26DB83A}" presName="hierChild4" presStyleCnt="0"/>
      <dgm:spPr/>
    </dgm:pt>
    <dgm:pt modelId="{893F2FAD-3082-264E-810E-180CB1E02043}" type="pres">
      <dgm:prSet presAssocID="{A05923C9-43EA-FB40-905B-8D62D26DB83A}" presName="hierChild5" presStyleCnt="0"/>
      <dgm:spPr/>
    </dgm:pt>
    <dgm:pt modelId="{0C3CEBDF-0CE8-9C4D-8B4C-B3493D074983}" type="pres">
      <dgm:prSet presAssocID="{39F9CE45-6465-784A-BF2C-80D26CDA5163}" presName="hierChild5" presStyleCnt="0"/>
      <dgm:spPr/>
    </dgm:pt>
    <dgm:pt modelId="{78A29BE7-6320-AF4C-BFFE-DA3E32AB727D}" type="pres">
      <dgm:prSet presAssocID="{DDA8CF24-DBB4-A145-BF27-BDDFBE8C6157}" presName="Name37" presStyleLbl="parChTrans1D2" presStyleIdx="3" presStyleCnt="9"/>
      <dgm:spPr/>
    </dgm:pt>
    <dgm:pt modelId="{E98BDEE1-2332-5448-A1EE-DD75E4C7E2CF}" type="pres">
      <dgm:prSet presAssocID="{BA890728-F796-2344-B043-8E3739AF5490}" presName="hierRoot2" presStyleCnt="0">
        <dgm:presLayoutVars>
          <dgm:hierBranch val="init"/>
        </dgm:presLayoutVars>
      </dgm:prSet>
      <dgm:spPr/>
    </dgm:pt>
    <dgm:pt modelId="{F880D84D-FBF4-2A4F-9185-FABA4A8C326A}" type="pres">
      <dgm:prSet presAssocID="{BA890728-F796-2344-B043-8E3739AF5490}" presName="rootComposite" presStyleCnt="0"/>
      <dgm:spPr/>
    </dgm:pt>
    <dgm:pt modelId="{4BFF630C-EDBF-F148-B4BC-43879ABDF754}" type="pres">
      <dgm:prSet presAssocID="{BA890728-F796-2344-B043-8E3739AF5490}" presName="rootText" presStyleLbl="node2" presStyleIdx="3" presStyleCnt="9">
        <dgm:presLayoutVars>
          <dgm:chPref val="3"/>
        </dgm:presLayoutVars>
      </dgm:prSet>
      <dgm:spPr/>
    </dgm:pt>
    <dgm:pt modelId="{E561F050-63A7-464D-B0D2-61CBE5A7D6BA}" type="pres">
      <dgm:prSet presAssocID="{BA890728-F796-2344-B043-8E3739AF5490}" presName="rootConnector" presStyleLbl="node2" presStyleIdx="3" presStyleCnt="9"/>
      <dgm:spPr/>
    </dgm:pt>
    <dgm:pt modelId="{EF8A6D54-613F-EE4E-9568-27FCD38D8B9F}" type="pres">
      <dgm:prSet presAssocID="{BA890728-F796-2344-B043-8E3739AF5490}" presName="hierChild4" presStyleCnt="0"/>
      <dgm:spPr/>
    </dgm:pt>
    <dgm:pt modelId="{F787D043-EB55-A14D-8C63-2556CEFCE5DF}" type="pres">
      <dgm:prSet presAssocID="{037DFEA2-CD86-D849-A411-AA792B53D325}" presName="Name37" presStyleLbl="parChTrans1D3" presStyleIdx="5" presStyleCnt="18"/>
      <dgm:spPr/>
    </dgm:pt>
    <dgm:pt modelId="{42EA50F6-1A84-4A40-B51C-FBB6150DABF6}" type="pres">
      <dgm:prSet presAssocID="{211F0097-A8BB-3348-A4CE-40559C9B5F31}" presName="hierRoot2" presStyleCnt="0">
        <dgm:presLayoutVars>
          <dgm:hierBranch val="init"/>
        </dgm:presLayoutVars>
      </dgm:prSet>
      <dgm:spPr/>
    </dgm:pt>
    <dgm:pt modelId="{41EC634D-2446-2A49-9007-694CF80CE0E9}" type="pres">
      <dgm:prSet presAssocID="{211F0097-A8BB-3348-A4CE-40559C9B5F31}" presName="rootComposite" presStyleCnt="0"/>
      <dgm:spPr/>
    </dgm:pt>
    <dgm:pt modelId="{06E0FB8E-EFC7-9242-9CCC-717AF50D42CC}" type="pres">
      <dgm:prSet presAssocID="{211F0097-A8BB-3348-A4CE-40559C9B5F31}" presName="rootText" presStyleLbl="node3" presStyleIdx="5" presStyleCnt="18">
        <dgm:presLayoutVars>
          <dgm:chPref val="3"/>
        </dgm:presLayoutVars>
      </dgm:prSet>
      <dgm:spPr/>
    </dgm:pt>
    <dgm:pt modelId="{ECEF4CF3-26C0-BA43-ADED-71905911DC51}" type="pres">
      <dgm:prSet presAssocID="{211F0097-A8BB-3348-A4CE-40559C9B5F31}" presName="rootConnector" presStyleLbl="node3" presStyleIdx="5" presStyleCnt="18"/>
      <dgm:spPr/>
    </dgm:pt>
    <dgm:pt modelId="{F72309E4-30DB-C24A-BADA-467B6AB9B708}" type="pres">
      <dgm:prSet presAssocID="{211F0097-A8BB-3348-A4CE-40559C9B5F31}" presName="hierChild4" presStyleCnt="0"/>
      <dgm:spPr/>
    </dgm:pt>
    <dgm:pt modelId="{D628A8D8-F522-2648-BEDD-D7AF6EBA1A49}" type="pres">
      <dgm:prSet presAssocID="{211F0097-A8BB-3348-A4CE-40559C9B5F31}" presName="hierChild5" presStyleCnt="0"/>
      <dgm:spPr/>
    </dgm:pt>
    <dgm:pt modelId="{656B7053-E840-5D48-8704-2C17317A2120}" type="pres">
      <dgm:prSet presAssocID="{40B6BF84-BD1B-F441-9EE6-F2B11FB02ACC}" presName="Name37" presStyleLbl="parChTrans1D3" presStyleIdx="6" presStyleCnt="18"/>
      <dgm:spPr/>
    </dgm:pt>
    <dgm:pt modelId="{954A4692-7C06-DD40-AFE2-EB47031837FD}" type="pres">
      <dgm:prSet presAssocID="{CE05730B-8252-4647-A989-B975E9283028}" presName="hierRoot2" presStyleCnt="0">
        <dgm:presLayoutVars>
          <dgm:hierBranch val="init"/>
        </dgm:presLayoutVars>
      </dgm:prSet>
      <dgm:spPr/>
    </dgm:pt>
    <dgm:pt modelId="{1A8839B0-4A96-704C-B0CC-2D6142AA959A}" type="pres">
      <dgm:prSet presAssocID="{CE05730B-8252-4647-A989-B975E9283028}" presName="rootComposite" presStyleCnt="0"/>
      <dgm:spPr/>
    </dgm:pt>
    <dgm:pt modelId="{48346033-855C-594C-9E69-6A25AE8586A5}" type="pres">
      <dgm:prSet presAssocID="{CE05730B-8252-4647-A989-B975E9283028}" presName="rootText" presStyleLbl="node3" presStyleIdx="6" presStyleCnt="18">
        <dgm:presLayoutVars>
          <dgm:chPref val="3"/>
        </dgm:presLayoutVars>
      </dgm:prSet>
      <dgm:spPr/>
    </dgm:pt>
    <dgm:pt modelId="{9BA51C69-2791-4A41-9D7A-5274EDB0865C}" type="pres">
      <dgm:prSet presAssocID="{CE05730B-8252-4647-A989-B975E9283028}" presName="rootConnector" presStyleLbl="node3" presStyleIdx="6" presStyleCnt="18"/>
      <dgm:spPr/>
    </dgm:pt>
    <dgm:pt modelId="{7673485C-471C-3B40-80AD-C4F7FDC6D287}" type="pres">
      <dgm:prSet presAssocID="{CE05730B-8252-4647-A989-B975E9283028}" presName="hierChild4" presStyleCnt="0"/>
      <dgm:spPr/>
    </dgm:pt>
    <dgm:pt modelId="{C1443E9C-5E81-714B-AD83-1B7110CB29E4}" type="pres">
      <dgm:prSet presAssocID="{CE05730B-8252-4647-A989-B975E9283028}" presName="hierChild5" presStyleCnt="0"/>
      <dgm:spPr/>
    </dgm:pt>
    <dgm:pt modelId="{28873536-8389-FC4D-A13A-041A966F4DFA}" type="pres">
      <dgm:prSet presAssocID="{BA890728-F796-2344-B043-8E3739AF5490}" presName="hierChild5" presStyleCnt="0"/>
      <dgm:spPr/>
    </dgm:pt>
    <dgm:pt modelId="{A72DB411-F070-4A45-81BE-C83DD5F94D57}" type="pres">
      <dgm:prSet presAssocID="{5BAB76F7-14D8-684F-87F7-AF336EDA0F18}" presName="hierChild3" presStyleCnt="0"/>
      <dgm:spPr/>
    </dgm:pt>
    <dgm:pt modelId="{C55DDEDE-5394-7A4D-BF18-8C61AB1FD495}" type="pres">
      <dgm:prSet presAssocID="{C2C440D4-8165-644E-8704-6AD070A4AC7A}" presName="hierRoot1" presStyleCnt="0">
        <dgm:presLayoutVars>
          <dgm:hierBranch val="init"/>
        </dgm:presLayoutVars>
      </dgm:prSet>
      <dgm:spPr/>
    </dgm:pt>
    <dgm:pt modelId="{9D7392A6-FC77-EC4B-8FDC-186F80BCB3C8}" type="pres">
      <dgm:prSet presAssocID="{C2C440D4-8165-644E-8704-6AD070A4AC7A}" presName="rootComposite1" presStyleCnt="0"/>
      <dgm:spPr/>
    </dgm:pt>
    <dgm:pt modelId="{D7836680-7A6A-114D-88F7-04679D076A57}" type="pres">
      <dgm:prSet presAssocID="{C2C440D4-8165-644E-8704-6AD070A4AC7A}" presName="rootText1" presStyleLbl="node0" presStyleIdx="2" presStyleCnt="4">
        <dgm:presLayoutVars>
          <dgm:chPref val="3"/>
        </dgm:presLayoutVars>
      </dgm:prSet>
      <dgm:spPr/>
    </dgm:pt>
    <dgm:pt modelId="{5A559435-666D-8749-9B1D-5920385FF81C}" type="pres">
      <dgm:prSet presAssocID="{C2C440D4-8165-644E-8704-6AD070A4AC7A}" presName="rootConnector1" presStyleLbl="node1" presStyleIdx="0" presStyleCnt="0"/>
      <dgm:spPr/>
    </dgm:pt>
    <dgm:pt modelId="{30674290-0936-5347-BE9F-A747D3749FDA}" type="pres">
      <dgm:prSet presAssocID="{C2C440D4-8165-644E-8704-6AD070A4AC7A}" presName="hierChild2" presStyleCnt="0"/>
      <dgm:spPr/>
    </dgm:pt>
    <dgm:pt modelId="{AC4351A1-905D-E547-97B0-F614A72F1B0C}" type="pres">
      <dgm:prSet presAssocID="{9B760723-1FC1-2942-8C35-48E06411D5EE}" presName="Name37" presStyleLbl="parChTrans1D2" presStyleIdx="4" presStyleCnt="9"/>
      <dgm:spPr/>
    </dgm:pt>
    <dgm:pt modelId="{3A2F53EA-F382-E542-8734-9195D94947EC}" type="pres">
      <dgm:prSet presAssocID="{E9BD23ED-9C3A-7948-97AF-3751E4C19369}" presName="hierRoot2" presStyleCnt="0">
        <dgm:presLayoutVars>
          <dgm:hierBranch val="init"/>
        </dgm:presLayoutVars>
      </dgm:prSet>
      <dgm:spPr/>
    </dgm:pt>
    <dgm:pt modelId="{005892FD-E899-3742-B5DF-BFA03C2A542F}" type="pres">
      <dgm:prSet presAssocID="{E9BD23ED-9C3A-7948-97AF-3751E4C19369}" presName="rootComposite" presStyleCnt="0"/>
      <dgm:spPr/>
    </dgm:pt>
    <dgm:pt modelId="{4AB46ACA-F5EA-064D-A08F-3FE1FB4D4112}" type="pres">
      <dgm:prSet presAssocID="{E9BD23ED-9C3A-7948-97AF-3751E4C19369}" presName="rootText" presStyleLbl="node2" presStyleIdx="4" presStyleCnt="9">
        <dgm:presLayoutVars>
          <dgm:chPref val="3"/>
        </dgm:presLayoutVars>
      </dgm:prSet>
      <dgm:spPr/>
    </dgm:pt>
    <dgm:pt modelId="{E36C4A06-FE1F-1D4C-BF4B-B916341ED74F}" type="pres">
      <dgm:prSet presAssocID="{E9BD23ED-9C3A-7948-97AF-3751E4C19369}" presName="rootConnector" presStyleLbl="node2" presStyleIdx="4" presStyleCnt="9"/>
      <dgm:spPr/>
    </dgm:pt>
    <dgm:pt modelId="{A16A103C-776B-834D-9A6C-A72AC67AAA1A}" type="pres">
      <dgm:prSet presAssocID="{E9BD23ED-9C3A-7948-97AF-3751E4C19369}" presName="hierChild4" presStyleCnt="0"/>
      <dgm:spPr/>
    </dgm:pt>
    <dgm:pt modelId="{709F2A10-FE19-454F-9CFF-EDC99F3D3D04}" type="pres">
      <dgm:prSet presAssocID="{B7C5BF7D-EA3F-7349-870A-6BE8F3C80450}" presName="Name37" presStyleLbl="parChTrans1D3" presStyleIdx="7" presStyleCnt="18"/>
      <dgm:spPr/>
    </dgm:pt>
    <dgm:pt modelId="{C6D37BFC-83F7-D64A-8F5C-A7C8B9EB8CA0}" type="pres">
      <dgm:prSet presAssocID="{BBFAB053-C0B3-BE45-8828-044614E034F5}" presName="hierRoot2" presStyleCnt="0">
        <dgm:presLayoutVars>
          <dgm:hierBranch val="init"/>
        </dgm:presLayoutVars>
      </dgm:prSet>
      <dgm:spPr/>
    </dgm:pt>
    <dgm:pt modelId="{92F5CBB8-94F6-264D-996A-7D2E7CCEE1E8}" type="pres">
      <dgm:prSet presAssocID="{BBFAB053-C0B3-BE45-8828-044614E034F5}" presName="rootComposite" presStyleCnt="0"/>
      <dgm:spPr/>
    </dgm:pt>
    <dgm:pt modelId="{FE2179B2-42FA-1241-919A-8024A56A98A1}" type="pres">
      <dgm:prSet presAssocID="{BBFAB053-C0B3-BE45-8828-044614E034F5}" presName="rootText" presStyleLbl="node3" presStyleIdx="7" presStyleCnt="18">
        <dgm:presLayoutVars>
          <dgm:chPref val="3"/>
        </dgm:presLayoutVars>
      </dgm:prSet>
      <dgm:spPr/>
    </dgm:pt>
    <dgm:pt modelId="{55B43495-18D7-584A-996F-C074C823D8E9}" type="pres">
      <dgm:prSet presAssocID="{BBFAB053-C0B3-BE45-8828-044614E034F5}" presName="rootConnector" presStyleLbl="node3" presStyleIdx="7" presStyleCnt="18"/>
      <dgm:spPr/>
    </dgm:pt>
    <dgm:pt modelId="{78C3802B-3281-8A4F-8C45-C67B6774AF93}" type="pres">
      <dgm:prSet presAssocID="{BBFAB053-C0B3-BE45-8828-044614E034F5}" presName="hierChild4" presStyleCnt="0"/>
      <dgm:spPr/>
    </dgm:pt>
    <dgm:pt modelId="{65FA45CA-D96F-9A4F-A43B-A56CC5F69F19}" type="pres">
      <dgm:prSet presAssocID="{BBFAB053-C0B3-BE45-8828-044614E034F5}" presName="hierChild5" presStyleCnt="0"/>
      <dgm:spPr/>
    </dgm:pt>
    <dgm:pt modelId="{69111E5C-2D32-3F47-8E15-722328A13C56}" type="pres">
      <dgm:prSet presAssocID="{E9BD23ED-9C3A-7948-97AF-3751E4C19369}" presName="hierChild5" presStyleCnt="0"/>
      <dgm:spPr/>
    </dgm:pt>
    <dgm:pt modelId="{D7DC96E6-AFD7-F74B-97B5-863803D7D663}" type="pres">
      <dgm:prSet presAssocID="{551853C3-5A37-8743-A18A-291A56BA2A5F}" presName="Name37" presStyleLbl="parChTrans1D2" presStyleIdx="5" presStyleCnt="9"/>
      <dgm:spPr/>
    </dgm:pt>
    <dgm:pt modelId="{3E15D727-A915-0448-8ED5-B9426F6AC77E}" type="pres">
      <dgm:prSet presAssocID="{F6A6D11F-9356-B54D-9281-31863C28B8EC}" presName="hierRoot2" presStyleCnt="0">
        <dgm:presLayoutVars>
          <dgm:hierBranch val="init"/>
        </dgm:presLayoutVars>
      </dgm:prSet>
      <dgm:spPr/>
    </dgm:pt>
    <dgm:pt modelId="{2F9BC05F-3CB9-DE48-9B4F-5F0889A97C57}" type="pres">
      <dgm:prSet presAssocID="{F6A6D11F-9356-B54D-9281-31863C28B8EC}" presName="rootComposite" presStyleCnt="0"/>
      <dgm:spPr/>
    </dgm:pt>
    <dgm:pt modelId="{7D25742F-E3EE-5640-A85C-DE5A05F3288B}" type="pres">
      <dgm:prSet presAssocID="{F6A6D11F-9356-B54D-9281-31863C28B8EC}" presName="rootText" presStyleLbl="node2" presStyleIdx="5" presStyleCnt="9">
        <dgm:presLayoutVars>
          <dgm:chPref val="3"/>
        </dgm:presLayoutVars>
      </dgm:prSet>
      <dgm:spPr/>
    </dgm:pt>
    <dgm:pt modelId="{DD68269D-DDF7-6543-A687-28EBA47DE1CF}" type="pres">
      <dgm:prSet presAssocID="{F6A6D11F-9356-B54D-9281-31863C28B8EC}" presName="rootConnector" presStyleLbl="node2" presStyleIdx="5" presStyleCnt="9"/>
      <dgm:spPr/>
    </dgm:pt>
    <dgm:pt modelId="{9F6B51E5-8B94-044B-A09B-47DCAAB284F7}" type="pres">
      <dgm:prSet presAssocID="{F6A6D11F-9356-B54D-9281-31863C28B8EC}" presName="hierChild4" presStyleCnt="0"/>
      <dgm:spPr/>
    </dgm:pt>
    <dgm:pt modelId="{07D2FD9F-53E4-614B-A51B-F1C5CD9D81D9}" type="pres">
      <dgm:prSet presAssocID="{904125B8-C257-2B4D-BD6A-0B663C689FEB}" presName="Name37" presStyleLbl="parChTrans1D3" presStyleIdx="8" presStyleCnt="18"/>
      <dgm:spPr/>
    </dgm:pt>
    <dgm:pt modelId="{2C71B0CF-14DA-3C45-A744-3E19334AD649}" type="pres">
      <dgm:prSet presAssocID="{2927CBB2-61EA-CA43-AA91-F651551948E7}" presName="hierRoot2" presStyleCnt="0">
        <dgm:presLayoutVars>
          <dgm:hierBranch val="init"/>
        </dgm:presLayoutVars>
      </dgm:prSet>
      <dgm:spPr/>
    </dgm:pt>
    <dgm:pt modelId="{D78E66F3-3B49-3049-BBE9-2CA8E24B93AE}" type="pres">
      <dgm:prSet presAssocID="{2927CBB2-61EA-CA43-AA91-F651551948E7}" presName="rootComposite" presStyleCnt="0"/>
      <dgm:spPr/>
    </dgm:pt>
    <dgm:pt modelId="{0D2AAC36-980F-1145-8D8E-78FF45E156A2}" type="pres">
      <dgm:prSet presAssocID="{2927CBB2-61EA-CA43-AA91-F651551948E7}" presName="rootText" presStyleLbl="node3" presStyleIdx="8" presStyleCnt="18">
        <dgm:presLayoutVars>
          <dgm:chPref val="3"/>
        </dgm:presLayoutVars>
      </dgm:prSet>
      <dgm:spPr/>
    </dgm:pt>
    <dgm:pt modelId="{31524FA5-A7C0-2C44-AD72-0CDA777C1D1B}" type="pres">
      <dgm:prSet presAssocID="{2927CBB2-61EA-CA43-AA91-F651551948E7}" presName="rootConnector" presStyleLbl="node3" presStyleIdx="8" presStyleCnt="18"/>
      <dgm:spPr/>
    </dgm:pt>
    <dgm:pt modelId="{3F2FDE91-27E4-E646-967B-7AB96ABF1851}" type="pres">
      <dgm:prSet presAssocID="{2927CBB2-61EA-CA43-AA91-F651551948E7}" presName="hierChild4" presStyleCnt="0"/>
      <dgm:spPr/>
    </dgm:pt>
    <dgm:pt modelId="{62AB536B-3706-334D-8A9D-6B8074659D92}" type="pres">
      <dgm:prSet presAssocID="{2927CBB2-61EA-CA43-AA91-F651551948E7}" presName="hierChild5" presStyleCnt="0"/>
      <dgm:spPr/>
    </dgm:pt>
    <dgm:pt modelId="{A648BD61-5A8F-3C4C-81D2-3E41391EADAB}" type="pres">
      <dgm:prSet presAssocID="{F6A6D11F-9356-B54D-9281-31863C28B8EC}" presName="hierChild5" presStyleCnt="0"/>
      <dgm:spPr/>
    </dgm:pt>
    <dgm:pt modelId="{3E342114-D254-7143-B3FB-CA79CB32F019}" type="pres">
      <dgm:prSet presAssocID="{3BE53C23-FAAC-4643-B1E4-A06977FAD373}" presName="Name37" presStyleLbl="parChTrans1D2" presStyleIdx="6" presStyleCnt="9"/>
      <dgm:spPr/>
    </dgm:pt>
    <dgm:pt modelId="{9B617CCD-BF81-5B4D-9AE8-1DDEED91B555}" type="pres">
      <dgm:prSet presAssocID="{59C55A2E-54AE-B545-A63A-DEB8D0DEA585}" presName="hierRoot2" presStyleCnt="0">
        <dgm:presLayoutVars>
          <dgm:hierBranch val="init"/>
        </dgm:presLayoutVars>
      </dgm:prSet>
      <dgm:spPr/>
    </dgm:pt>
    <dgm:pt modelId="{59A6E8AE-72C5-6141-ABD1-DE69C82B25FC}" type="pres">
      <dgm:prSet presAssocID="{59C55A2E-54AE-B545-A63A-DEB8D0DEA585}" presName="rootComposite" presStyleCnt="0"/>
      <dgm:spPr/>
    </dgm:pt>
    <dgm:pt modelId="{1D166E66-B9FD-EB40-B096-1AD4C3160F74}" type="pres">
      <dgm:prSet presAssocID="{59C55A2E-54AE-B545-A63A-DEB8D0DEA585}" presName="rootText" presStyleLbl="node2" presStyleIdx="6" presStyleCnt="9">
        <dgm:presLayoutVars>
          <dgm:chPref val="3"/>
        </dgm:presLayoutVars>
      </dgm:prSet>
      <dgm:spPr/>
    </dgm:pt>
    <dgm:pt modelId="{4CF1BC52-F3CF-7942-B6BF-CB13C8578F01}" type="pres">
      <dgm:prSet presAssocID="{59C55A2E-54AE-B545-A63A-DEB8D0DEA585}" presName="rootConnector" presStyleLbl="node2" presStyleIdx="6" presStyleCnt="9"/>
      <dgm:spPr/>
    </dgm:pt>
    <dgm:pt modelId="{C1AF763E-9593-6F44-917A-79B5FE3E4A61}" type="pres">
      <dgm:prSet presAssocID="{59C55A2E-54AE-B545-A63A-DEB8D0DEA585}" presName="hierChild4" presStyleCnt="0"/>
      <dgm:spPr/>
    </dgm:pt>
    <dgm:pt modelId="{8BFE58A6-4326-9449-BEFE-D4158888AA03}" type="pres">
      <dgm:prSet presAssocID="{D893F558-61D3-7043-BC88-E5AB2E5F2087}" presName="Name37" presStyleLbl="parChTrans1D3" presStyleIdx="9" presStyleCnt="18"/>
      <dgm:spPr/>
    </dgm:pt>
    <dgm:pt modelId="{CAA38806-7F1F-984C-81D1-293DFBA0679D}" type="pres">
      <dgm:prSet presAssocID="{DEE82029-122F-0445-A5B9-944C703FADC4}" presName="hierRoot2" presStyleCnt="0">
        <dgm:presLayoutVars>
          <dgm:hierBranch val="init"/>
        </dgm:presLayoutVars>
      </dgm:prSet>
      <dgm:spPr/>
    </dgm:pt>
    <dgm:pt modelId="{B28CB82D-1507-6846-BDEC-DB6A81B05C82}" type="pres">
      <dgm:prSet presAssocID="{DEE82029-122F-0445-A5B9-944C703FADC4}" presName="rootComposite" presStyleCnt="0"/>
      <dgm:spPr/>
    </dgm:pt>
    <dgm:pt modelId="{C0560F95-CC6B-EC41-8855-C570A24234ED}" type="pres">
      <dgm:prSet presAssocID="{DEE82029-122F-0445-A5B9-944C703FADC4}" presName="rootText" presStyleLbl="node3" presStyleIdx="9" presStyleCnt="18">
        <dgm:presLayoutVars>
          <dgm:chPref val="3"/>
        </dgm:presLayoutVars>
      </dgm:prSet>
      <dgm:spPr/>
    </dgm:pt>
    <dgm:pt modelId="{A18EDD1C-B80F-C84A-A480-B527CFAA381D}" type="pres">
      <dgm:prSet presAssocID="{DEE82029-122F-0445-A5B9-944C703FADC4}" presName="rootConnector" presStyleLbl="node3" presStyleIdx="9" presStyleCnt="18"/>
      <dgm:spPr/>
    </dgm:pt>
    <dgm:pt modelId="{F700438B-58D3-E64B-B3A8-B0D5640368B8}" type="pres">
      <dgm:prSet presAssocID="{DEE82029-122F-0445-A5B9-944C703FADC4}" presName="hierChild4" presStyleCnt="0"/>
      <dgm:spPr/>
    </dgm:pt>
    <dgm:pt modelId="{B530E08C-B91E-5744-81CB-53D565BEE8D3}" type="pres">
      <dgm:prSet presAssocID="{DEE82029-122F-0445-A5B9-944C703FADC4}" presName="hierChild5" presStyleCnt="0"/>
      <dgm:spPr/>
    </dgm:pt>
    <dgm:pt modelId="{5C963544-CFBF-5348-A870-ABCF5451B561}" type="pres">
      <dgm:prSet presAssocID="{59C55A2E-54AE-B545-A63A-DEB8D0DEA585}" presName="hierChild5" presStyleCnt="0"/>
      <dgm:spPr/>
    </dgm:pt>
    <dgm:pt modelId="{A2440195-5D56-5648-8BBC-58CF013C3B07}" type="pres">
      <dgm:prSet presAssocID="{C2C440D4-8165-644E-8704-6AD070A4AC7A}" presName="hierChild3" presStyleCnt="0"/>
      <dgm:spPr/>
    </dgm:pt>
    <dgm:pt modelId="{CDCD78AE-467B-9A4F-886C-AFC2C1B28ECB}" type="pres">
      <dgm:prSet presAssocID="{8249FA28-82AC-194B-AE50-D72D5281F24B}" presName="hierRoot1" presStyleCnt="0">
        <dgm:presLayoutVars>
          <dgm:hierBranch val="init"/>
        </dgm:presLayoutVars>
      </dgm:prSet>
      <dgm:spPr/>
    </dgm:pt>
    <dgm:pt modelId="{0C8D45B6-F92C-0544-9E27-1DF2DE4C570B}" type="pres">
      <dgm:prSet presAssocID="{8249FA28-82AC-194B-AE50-D72D5281F24B}" presName="rootComposite1" presStyleCnt="0"/>
      <dgm:spPr/>
    </dgm:pt>
    <dgm:pt modelId="{E09D30CF-7DE0-8E4D-93C2-A61BD941B046}" type="pres">
      <dgm:prSet presAssocID="{8249FA28-82AC-194B-AE50-D72D5281F24B}" presName="rootText1" presStyleLbl="node0" presStyleIdx="3" presStyleCnt="4">
        <dgm:presLayoutVars>
          <dgm:chPref val="3"/>
        </dgm:presLayoutVars>
      </dgm:prSet>
      <dgm:spPr/>
    </dgm:pt>
    <dgm:pt modelId="{566A19E6-5AD3-FE4A-AC3C-70388CFCE00D}" type="pres">
      <dgm:prSet presAssocID="{8249FA28-82AC-194B-AE50-D72D5281F24B}" presName="rootConnector1" presStyleLbl="node1" presStyleIdx="0" presStyleCnt="0"/>
      <dgm:spPr/>
    </dgm:pt>
    <dgm:pt modelId="{D6290A44-F9CE-0844-8488-8242547E5B61}" type="pres">
      <dgm:prSet presAssocID="{8249FA28-82AC-194B-AE50-D72D5281F24B}" presName="hierChild2" presStyleCnt="0"/>
      <dgm:spPr/>
    </dgm:pt>
    <dgm:pt modelId="{F1968E55-9AEA-1348-915C-977F62DDF60D}" type="pres">
      <dgm:prSet presAssocID="{A598FF76-60B2-B749-B7CE-104F57E31184}" presName="Name37" presStyleLbl="parChTrans1D2" presStyleIdx="7" presStyleCnt="9"/>
      <dgm:spPr/>
    </dgm:pt>
    <dgm:pt modelId="{FBE9FDB4-D174-A64E-803D-233D28DDD767}" type="pres">
      <dgm:prSet presAssocID="{89BDF967-4BDA-E049-B1DF-F710B90BB40F}" presName="hierRoot2" presStyleCnt="0">
        <dgm:presLayoutVars>
          <dgm:hierBranch val="init"/>
        </dgm:presLayoutVars>
      </dgm:prSet>
      <dgm:spPr/>
    </dgm:pt>
    <dgm:pt modelId="{15ED8A5F-8E78-9B41-8776-FF582E061FCA}" type="pres">
      <dgm:prSet presAssocID="{89BDF967-4BDA-E049-B1DF-F710B90BB40F}" presName="rootComposite" presStyleCnt="0"/>
      <dgm:spPr/>
    </dgm:pt>
    <dgm:pt modelId="{BA5331E1-A604-DB47-90D4-B4690BBF6051}" type="pres">
      <dgm:prSet presAssocID="{89BDF967-4BDA-E049-B1DF-F710B90BB40F}" presName="rootText" presStyleLbl="node2" presStyleIdx="7" presStyleCnt="9">
        <dgm:presLayoutVars>
          <dgm:chPref val="3"/>
        </dgm:presLayoutVars>
      </dgm:prSet>
      <dgm:spPr/>
    </dgm:pt>
    <dgm:pt modelId="{132BE3A4-6EC2-E94C-A4FE-363363C6C6D5}" type="pres">
      <dgm:prSet presAssocID="{89BDF967-4BDA-E049-B1DF-F710B90BB40F}" presName="rootConnector" presStyleLbl="node2" presStyleIdx="7" presStyleCnt="9"/>
      <dgm:spPr/>
    </dgm:pt>
    <dgm:pt modelId="{F9369945-ACE5-B440-B539-5F555ACD41C4}" type="pres">
      <dgm:prSet presAssocID="{89BDF967-4BDA-E049-B1DF-F710B90BB40F}" presName="hierChild4" presStyleCnt="0"/>
      <dgm:spPr/>
    </dgm:pt>
    <dgm:pt modelId="{EC63AF6F-7D0F-F74C-A908-1894B7CCA723}" type="pres">
      <dgm:prSet presAssocID="{3281AD2A-78FD-7F40-BA2F-B6AD26D40AF7}" presName="Name37" presStyleLbl="parChTrans1D3" presStyleIdx="10" presStyleCnt="18"/>
      <dgm:spPr/>
    </dgm:pt>
    <dgm:pt modelId="{18567250-C6FC-0843-A401-D1AD5E3DB99B}" type="pres">
      <dgm:prSet presAssocID="{7F0527E3-1C22-084C-BF2D-F0AB2B304E7D}" presName="hierRoot2" presStyleCnt="0">
        <dgm:presLayoutVars>
          <dgm:hierBranch val="init"/>
        </dgm:presLayoutVars>
      </dgm:prSet>
      <dgm:spPr/>
    </dgm:pt>
    <dgm:pt modelId="{94EB92F6-3F10-F145-88FB-CFC2443A8819}" type="pres">
      <dgm:prSet presAssocID="{7F0527E3-1C22-084C-BF2D-F0AB2B304E7D}" presName="rootComposite" presStyleCnt="0"/>
      <dgm:spPr/>
    </dgm:pt>
    <dgm:pt modelId="{C3754C6C-131F-2745-927E-0BD6C7191BE4}" type="pres">
      <dgm:prSet presAssocID="{7F0527E3-1C22-084C-BF2D-F0AB2B304E7D}" presName="rootText" presStyleLbl="node3" presStyleIdx="10" presStyleCnt="18">
        <dgm:presLayoutVars>
          <dgm:chPref val="3"/>
        </dgm:presLayoutVars>
      </dgm:prSet>
      <dgm:spPr/>
    </dgm:pt>
    <dgm:pt modelId="{DFA648AA-8BB3-4840-B11B-67DF0B4DFB1E}" type="pres">
      <dgm:prSet presAssocID="{7F0527E3-1C22-084C-BF2D-F0AB2B304E7D}" presName="rootConnector" presStyleLbl="node3" presStyleIdx="10" presStyleCnt="18"/>
      <dgm:spPr/>
    </dgm:pt>
    <dgm:pt modelId="{DF3CE5A2-2019-6142-A717-617F4309982C}" type="pres">
      <dgm:prSet presAssocID="{7F0527E3-1C22-084C-BF2D-F0AB2B304E7D}" presName="hierChild4" presStyleCnt="0"/>
      <dgm:spPr/>
    </dgm:pt>
    <dgm:pt modelId="{4E832859-8D40-3440-B973-CA47FF98D7F6}" type="pres">
      <dgm:prSet presAssocID="{7F0527E3-1C22-084C-BF2D-F0AB2B304E7D}" presName="hierChild5" presStyleCnt="0"/>
      <dgm:spPr/>
    </dgm:pt>
    <dgm:pt modelId="{18393501-21B2-2940-B05E-FB13377D1294}" type="pres">
      <dgm:prSet presAssocID="{097C9C78-13D8-084A-B401-BC8D2BFA9E0F}" presName="Name37" presStyleLbl="parChTrans1D3" presStyleIdx="11" presStyleCnt="18"/>
      <dgm:spPr/>
    </dgm:pt>
    <dgm:pt modelId="{F692EBD9-3E0C-4E4B-9CEE-CC464D28F2EE}" type="pres">
      <dgm:prSet presAssocID="{5E28BA45-FCA7-364D-A441-3AFC068E1F99}" presName="hierRoot2" presStyleCnt="0">
        <dgm:presLayoutVars>
          <dgm:hierBranch val="init"/>
        </dgm:presLayoutVars>
      </dgm:prSet>
      <dgm:spPr/>
    </dgm:pt>
    <dgm:pt modelId="{62A747A9-4915-F440-B527-D736199B2984}" type="pres">
      <dgm:prSet presAssocID="{5E28BA45-FCA7-364D-A441-3AFC068E1F99}" presName="rootComposite" presStyleCnt="0"/>
      <dgm:spPr/>
    </dgm:pt>
    <dgm:pt modelId="{F8D49C30-9C40-254B-9E1B-69FF07342374}" type="pres">
      <dgm:prSet presAssocID="{5E28BA45-FCA7-364D-A441-3AFC068E1F99}" presName="rootText" presStyleLbl="node3" presStyleIdx="11" presStyleCnt="18">
        <dgm:presLayoutVars>
          <dgm:chPref val="3"/>
        </dgm:presLayoutVars>
      </dgm:prSet>
      <dgm:spPr/>
    </dgm:pt>
    <dgm:pt modelId="{5F5FE566-9D4C-3F4D-8854-1873A9AE0DB4}" type="pres">
      <dgm:prSet presAssocID="{5E28BA45-FCA7-364D-A441-3AFC068E1F99}" presName="rootConnector" presStyleLbl="node3" presStyleIdx="11" presStyleCnt="18"/>
      <dgm:spPr/>
    </dgm:pt>
    <dgm:pt modelId="{0A59E4B1-A3CF-DA43-B818-920857EFADA9}" type="pres">
      <dgm:prSet presAssocID="{5E28BA45-FCA7-364D-A441-3AFC068E1F99}" presName="hierChild4" presStyleCnt="0"/>
      <dgm:spPr/>
    </dgm:pt>
    <dgm:pt modelId="{2151FB17-5236-CE41-8460-DDF2BF723B08}" type="pres">
      <dgm:prSet presAssocID="{5E28BA45-FCA7-364D-A441-3AFC068E1F99}" presName="hierChild5" presStyleCnt="0"/>
      <dgm:spPr/>
    </dgm:pt>
    <dgm:pt modelId="{FD8865D2-99A3-F842-AD81-F1F06DC76EC7}" type="pres">
      <dgm:prSet presAssocID="{C8459777-D96D-6449-BB48-D77889529042}" presName="Name37" presStyleLbl="parChTrans1D3" presStyleIdx="12" presStyleCnt="18"/>
      <dgm:spPr/>
    </dgm:pt>
    <dgm:pt modelId="{5079B841-96DF-BF4F-970D-2268A66369C3}" type="pres">
      <dgm:prSet presAssocID="{47CCCB08-3665-A44F-9DA6-0E87D063D69D}" presName="hierRoot2" presStyleCnt="0">
        <dgm:presLayoutVars>
          <dgm:hierBranch val="init"/>
        </dgm:presLayoutVars>
      </dgm:prSet>
      <dgm:spPr/>
    </dgm:pt>
    <dgm:pt modelId="{58A1D743-0678-9446-93A5-2AA5F1500B71}" type="pres">
      <dgm:prSet presAssocID="{47CCCB08-3665-A44F-9DA6-0E87D063D69D}" presName="rootComposite" presStyleCnt="0"/>
      <dgm:spPr/>
    </dgm:pt>
    <dgm:pt modelId="{551F7B2F-C0BE-084F-9A61-0B582A102FBE}" type="pres">
      <dgm:prSet presAssocID="{47CCCB08-3665-A44F-9DA6-0E87D063D69D}" presName="rootText" presStyleLbl="node3" presStyleIdx="12" presStyleCnt="18">
        <dgm:presLayoutVars>
          <dgm:chPref val="3"/>
        </dgm:presLayoutVars>
      </dgm:prSet>
      <dgm:spPr/>
    </dgm:pt>
    <dgm:pt modelId="{ABD1D563-7656-D64C-9967-5EA73CA6329A}" type="pres">
      <dgm:prSet presAssocID="{47CCCB08-3665-A44F-9DA6-0E87D063D69D}" presName="rootConnector" presStyleLbl="node3" presStyleIdx="12" presStyleCnt="18"/>
      <dgm:spPr/>
    </dgm:pt>
    <dgm:pt modelId="{86415CF9-93DA-A948-9778-DFCE2622189C}" type="pres">
      <dgm:prSet presAssocID="{47CCCB08-3665-A44F-9DA6-0E87D063D69D}" presName="hierChild4" presStyleCnt="0"/>
      <dgm:spPr/>
    </dgm:pt>
    <dgm:pt modelId="{28FAEB4C-69B0-B945-83AD-8409C6F6F75D}" type="pres">
      <dgm:prSet presAssocID="{47CCCB08-3665-A44F-9DA6-0E87D063D69D}" presName="hierChild5" presStyleCnt="0"/>
      <dgm:spPr/>
    </dgm:pt>
    <dgm:pt modelId="{A0DF5A65-ABA9-D04B-B485-74E140A12FDA}" type="pres">
      <dgm:prSet presAssocID="{1C7D077A-1A2E-D74C-91AE-55B8EAC20FA6}" presName="Name37" presStyleLbl="parChTrans1D3" presStyleIdx="13" presStyleCnt="18"/>
      <dgm:spPr/>
    </dgm:pt>
    <dgm:pt modelId="{835B9F8C-EA0B-854E-87C7-D5B39DE66EBC}" type="pres">
      <dgm:prSet presAssocID="{4B825B1B-0086-7C4D-B7D4-8A4FD378A1FB}" presName="hierRoot2" presStyleCnt="0">
        <dgm:presLayoutVars>
          <dgm:hierBranch val="init"/>
        </dgm:presLayoutVars>
      </dgm:prSet>
      <dgm:spPr/>
    </dgm:pt>
    <dgm:pt modelId="{3AF3D9A3-D75B-9041-A353-F85DCC1614D0}" type="pres">
      <dgm:prSet presAssocID="{4B825B1B-0086-7C4D-B7D4-8A4FD378A1FB}" presName="rootComposite" presStyleCnt="0"/>
      <dgm:spPr/>
    </dgm:pt>
    <dgm:pt modelId="{5C42F79D-72DC-1C44-94AD-6172A4892330}" type="pres">
      <dgm:prSet presAssocID="{4B825B1B-0086-7C4D-B7D4-8A4FD378A1FB}" presName="rootText" presStyleLbl="node3" presStyleIdx="13" presStyleCnt="18">
        <dgm:presLayoutVars>
          <dgm:chPref val="3"/>
        </dgm:presLayoutVars>
      </dgm:prSet>
      <dgm:spPr/>
    </dgm:pt>
    <dgm:pt modelId="{DE05269B-45AF-F941-804C-26855E8F0648}" type="pres">
      <dgm:prSet presAssocID="{4B825B1B-0086-7C4D-B7D4-8A4FD378A1FB}" presName="rootConnector" presStyleLbl="node3" presStyleIdx="13" presStyleCnt="18"/>
      <dgm:spPr/>
    </dgm:pt>
    <dgm:pt modelId="{033BE3EC-3E1C-3D42-92FF-59F9499F46CD}" type="pres">
      <dgm:prSet presAssocID="{4B825B1B-0086-7C4D-B7D4-8A4FD378A1FB}" presName="hierChild4" presStyleCnt="0"/>
      <dgm:spPr/>
    </dgm:pt>
    <dgm:pt modelId="{73A24D14-E6F1-6D4C-B9CF-F7A111BDCD96}" type="pres">
      <dgm:prSet presAssocID="{4B825B1B-0086-7C4D-B7D4-8A4FD378A1FB}" presName="hierChild5" presStyleCnt="0"/>
      <dgm:spPr/>
    </dgm:pt>
    <dgm:pt modelId="{0E70A01B-91F7-564B-A4C5-1F5A7BEFE963}" type="pres">
      <dgm:prSet presAssocID="{89BDF967-4BDA-E049-B1DF-F710B90BB40F}" presName="hierChild5" presStyleCnt="0"/>
      <dgm:spPr/>
    </dgm:pt>
    <dgm:pt modelId="{CEE611EA-B81B-E149-99FE-EBFB577E3CEC}" type="pres">
      <dgm:prSet presAssocID="{B6E34998-7B86-D245-81A3-FCD94E835A29}" presName="Name37" presStyleLbl="parChTrans1D2" presStyleIdx="8" presStyleCnt="9"/>
      <dgm:spPr/>
    </dgm:pt>
    <dgm:pt modelId="{D5BF4DDD-AE5C-4A4B-B6BE-82CA74ADB9A6}" type="pres">
      <dgm:prSet presAssocID="{75739C9C-36FD-F64F-AD5C-B6F9F00FC31B}" presName="hierRoot2" presStyleCnt="0">
        <dgm:presLayoutVars>
          <dgm:hierBranch val="init"/>
        </dgm:presLayoutVars>
      </dgm:prSet>
      <dgm:spPr/>
    </dgm:pt>
    <dgm:pt modelId="{98AA4339-F0C8-5545-BB19-9F43E12605D9}" type="pres">
      <dgm:prSet presAssocID="{75739C9C-36FD-F64F-AD5C-B6F9F00FC31B}" presName="rootComposite" presStyleCnt="0"/>
      <dgm:spPr/>
    </dgm:pt>
    <dgm:pt modelId="{F3F8730A-14C3-284B-87FD-31DA5A3AF697}" type="pres">
      <dgm:prSet presAssocID="{75739C9C-36FD-F64F-AD5C-B6F9F00FC31B}" presName="rootText" presStyleLbl="node2" presStyleIdx="8" presStyleCnt="9">
        <dgm:presLayoutVars>
          <dgm:chPref val="3"/>
        </dgm:presLayoutVars>
      </dgm:prSet>
      <dgm:spPr/>
    </dgm:pt>
    <dgm:pt modelId="{DB086D77-51F2-F545-9A83-13AA36ECBDFC}" type="pres">
      <dgm:prSet presAssocID="{75739C9C-36FD-F64F-AD5C-B6F9F00FC31B}" presName="rootConnector" presStyleLbl="node2" presStyleIdx="8" presStyleCnt="9"/>
      <dgm:spPr/>
    </dgm:pt>
    <dgm:pt modelId="{018D2E51-519E-FE4D-8F62-6E8EAC57C525}" type="pres">
      <dgm:prSet presAssocID="{75739C9C-36FD-F64F-AD5C-B6F9F00FC31B}" presName="hierChild4" presStyleCnt="0"/>
      <dgm:spPr/>
    </dgm:pt>
    <dgm:pt modelId="{D945AB16-49F8-8047-B5FF-F3D22DDB9AB7}" type="pres">
      <dgm:prSet presAssocID="{8DA882E2-EEBE-224A-9A32-4A4FC3E4E8B6}" presName="Name37" presStyleLbl="parChTrans1D3" presStyleIdx="14" presStyleCnt="18"/>
      <dgm:spPr/>
    </dgm:pt>
    <dgm:pt modelId="{EDF80310-F9BD-7A45-AF39-5C103A08C9AB}" type="pres">
      <dgm:prSet presAssocID="{3D30AC5A-7ABF-8248-8BF6-65182C4FC045}" presName="hierRoot2" presStyleCnt="0">
        <dgm:presLayoutVars>
          <dgm:hierBranch val="init"/>
        </dgm:presLayoutVars>
      </dgm:prSet>
      <dgm:spPr/>
    </dgm:pt>
    <dgm:pt modelId="{C27FD787-9E29-6043-A246-C4AE117FF4CF}" type="pres">
      <dgm:prSet presAssocID="{3D30AC5A-7ABF-8248-8BF6-65182C4FC045}" presName="rootComposite" presStyleCnt="0"/>
      <dgm:spPr/>
    </dgm:pt>
    <dgm:pt modelId="{12DDA051-7FF5-4041-B82F-1539563CE2DD}" type="pres">
      <dgm:prSet presAssocID="{3D30AC5A-7ABF-8248-8BF6-65182C4FC045}" presName="rootText" presStyleLbl="node3" presStyleIdx="14" presStyleCnt="18">
        <dgm:presLayoutVars>
          <dgm:chPref val="3"/>
        </dgm:presLayoutVars>
      </dgm:prSet>
      <dgm:spPr/>
    </dgm:pt>
    <dgm:pt modelId="{731C0D1B-CC61-3849-A0E8-B3D0BAC7A5B0}" type="pres">
      <dgm:prSet presAssocID="{3D30AC5A-7ABF-8248-8BF6-65182C4FC045}" presName="rootConnector" presStyleLbl="node3" presStyleIdx="14" presStyleCnt="18"/>
      <dgm:spPr/>
    </dgm:pt>
    <dgm:pt modelId="{953CBA85-4B58-AD4B-AA8D-BB2D13FA0E61}" type="pres">
      <dgm:prSet presAssocID="{3D30AC5A-7ABF-8248-8BF6-65182C4FC045}" presName="hierChild4" presStyleCnt="0"/>
      <dgm:spPr/>
    </dgm:pt>
    <dgm:pt modelId="{E1D5C147-8E08-FC45-8D63-7D70BEBF9C88}" type="pres">
      <dgm:prSet presAssocID="{3D30AC5A-7ABF-8248-8BF6-65182C4FC045}" presName="hierChild5" presStyleCnt="0"/>
      <dgm:spPr/>
    </dgm:pt>
    <dgm:pt modelId="{9D931FD9-23BF-324B-AA5A-35D9DEA6E9E9}" type="pres">
      <dgm:prSet presAssocID="{736C1618-5F0A-ED4F-8CCA-11F6253E00C1}" presName="Name37" presStyleLbl="parChTrans1D3" presStyleIdx="15" presStyleCnt="18"/>
      <dgm:spPr/>
    </dgm:pt>
    <dgm:pt modelId="{30DC3E4D-685C-0149-B5F6-C1A791B86232}" type="pres">
      <dgm:prSet presAssocID="{4E794C01-99BC-9446-8364-65057B177944}" presName="hierRoot2" presStyleCnt="0">
        <dgm:presLayoutVars>
          <dgm:hierBranch val="init"/>
        </dgm:presLayoutVars>
      </dgm:prSet>
      <dgm:spPr/>
    </dgm:pt>
    <dgm:pt modelId="{20803BA8-C57F-B247-B1F6-F46BD183517D}" type="pres">
      <dgm:prSet presAssocID="{4E794C01-99BC-9446-8364-65057B177944}" presName="rootComposite" presStyleCnt="0"/>
      <dgm:spPr/>
    </dgm:pt>
    <dgm:pt modelId="{4490ECCA-41FF-B541-BE4B-D1C49DD0D90F}" type="pres">
      <dgm:prSet presAssocID="{4E794C01-99BC-9446-8364-65057B177944}" presName="rootText" presStyleLbl="node3" presStyleIdx="15" presStyleCnt="18">
        <dgm:presLayoutVars>
          <dgm:chPref val="3"/>
        </dgm:presLayoutVars>
      </dgm:prSet>
      <dgm:spPr/>
    </dgm:pt>
    <dgm:pt modelId="{E0325CC4-29A4-074F-A212-682FFFEC7A65}" type="pres">
      <dgm:prSet presAssocID="{4E794C01-99BC-9446-8364-65057B177944}" presName="rootConnector" presStyleLbl="node3" presStyleIdx="15" presStyleCnt="18"/>
      <dgm:spPr/>
    </dgm:pt>
    <dgm:pt modelId="{379FDEBA-0B66-2143-BBE0-BCED5D2FA119}" type="pres">
      <dgm:prSet presAssocID="{4E794C01-99BC-9446-8364-65057B177944}" presName="hierChild4" presStyleCnt="0"/>
      <dgm:spPr/>
    </dgm:pt>
    <dgm:pt modelId="{A5A983C7-092C-074E-A714-1E393AA2564C}" type="pres">
      <dgm:prSet presAssocID="{4E794C01-99BC-9446-8364-65057B177944}" presName="hierChild5" presStyleCnt="0"/>
      <dgm:spPr/>
    </dgm:pt>
    <dgm:pt modelId="{C22475C6-B625-2545-9F52-989EB6DF3497}" type="pres">
      <dgm:prSet presAssocID="{91887537-EBC0-1840-B03D-631F0936F361}" presName="Name37" presStyleLbl="parChTrans1D3" presStyleIdx="16" presStyleCnt="18"/>
      <dgm:spPr/>
    </dgm:pt>
    <dgm:pt modelId="{5A041194-B08A-3441-A169-FAB58E5D0C93}" type="pres">
      <dgm:prSet presAssocID="{2E38C86A-9CAA-BF4F-93DD-D183AB7A4F57}" presName="hierRoot2" presStyleCnt="0">
        <dgm:presLayoutVars>
          <dgm:hierBranch val="init"/>
        </dgm:presLayoutVars>
      </dgm:prSet>
      <dgm:spPr/>
    </dgm:pt>
    <dgm:pt modelId="{F4E558BB-351F-BA41-8BBF-B87ACB192CCE}" type="pres">
      <dgm:prSet presAssocID="{2E38C86A-9CAA-BF4F-93DD-D183AB7A4F57}" presName="rootComposite" presStyleCnt="0"/>
      <dgm:spPr/>
    </dgm:pt>
    <dgm:pt modelId="{938412A9-2193-454B-B81A-C4D22F9ABA03}" type="pres">
      <dgm:prSet presAssocID="{2E38C86A-9CAA-BF4F-93DD-D183AB7A4F57}" presName="rootText" presStyleLbl="node3" presStyleIdx="16" presStyleCnt="18">
        <dgm:presLayoutVars>
          <dgm:chPref val="3"/>
        </dgm:presLayoutVars>
      </dgm:prSet>
      <dgm:spPr/>
    </dgm:pt>
    <dgm:pt modelId="{CA467DCB-7AAE-3647-ADA6-6227AEDA04BC}" type="pres">
      <dgm:prSet presAssocID="{2E38C86A-9CAA-BF4F-93DD-D183AB7A4F57}" presName="rootConnector" presStyleLbl="node3" presStyleIdx="16" presStyleCnt="18"/>
      <dgm:spPr/>
    </dgm:pt>
    <dgm:pt modelId="{E03767BB-F36F-1B4A-9D64-C5F42744CF86}" type="pres">
      <dgm:prSet presAssocID="{2E38C86A-9CAA-BF4F-93DD-D183AB7A4F57}" presName="hierChild4" presStyleCnt="0"/>
      <dgm:spPr/>
    </dgm:pt>
    <dgm:pt modelId="{A3AB8CF1-88EC-F246-ACFC-E473EA2E4940}" type="pres">
      <dgm:prSet presAssocID="{2E38C86A-9CAA-BF4F-93DD-D183AB7A4F57}" presName="hierChild5" presStyleCnt="0"/>
      <dgm:spPr/>
    </dgm:pt>
    <dgm:pt modelId="{F4376555-D071-B74F-9AB1-78240FE5D60A}" type="pres">
      <dgm:prSet presAssocID="{5FB600C5-4F3E-D344-A25E-A1CC2B4D9233}" presName="Name37" presStyleLbl="parChTrans1D3" presStyleIdx="17" presStyleCnt="18"/>
      <dgm:spPr/>
    </dgm:pt>
    <dgm:pt modelId="{55714A74-3343-0E44-9078-D3B331BB22E7}" type="pres">
      <dgm:prSet presAssocID="{AD4CA65E-652B-DB42-9530-36215E05ED4E}" presName="hierRoot2" presStyleCnt="0">
        <dgm:presLayoutVars>
          <dgm:hierBranch val="init"/>
        </dgm:presLayoutVars>
      </dgm:prSet>
      <dgm:spPr/>
    </dgm:pt>
    <dgm:pt modelId="{B1A8DF1F-A094-1245-8297-315EE9803DE5}" type="pres">
      <dgm:prSet presAssocID="{AD4CA65E-652B-DB42-9530-36215E05ED4E}" presName="rootComposite" presStyleCnt="0"/>
      <dgm:spPr/>
    </dgm:pt>
    <dgm:pt modelId="{C240A16D-C9F7-D54C-8278-7A4368E427EF}" type="pres">
      <dgm:prSet presAssocID="{AD4CA65E-652B-DB42-9530-36215E05ED4E}" presName="rootText" presStyleLbl="node3" presStyleIdx="17" presStyleCnt="18">
        <dgm:presLayoutVars>
          <dgm:chPref val="3"/>
        </dgm:presLayoutVars>
      </dgm:prSet>
      <dgm:spPr/>
    </dgm:pt>
    <dgm:pt modelId="{9F404136-B62C-7D4B-BFA8-31418835725D}" type="pres">
      <dgm:prSet presAssocID="{AD4CA65E-652B-DB42-9530-36215E05ED4E}" presName="rootConnector" presStyleLbl="node3" presStyleIdx="17" presStyleCnt="18"/>
      <dgm:spPr/>
    </dgm:pt>
    <dgm:pt modelId="{342BCF12-7647-644A-AB67-694167E4FAFE}" type="pres">
      <dgm:prSet presAssocID="{AD4CA65E-652B-DB42-9530-36215E05ED4E}" presName="hierChild4" presStyleCnt="0"/>
      <dgm:spPr/>
    </dgm:pt>
    <dgm:pt modelId="{A3F24469-A9EF-9B4E-BFEB-E93ECEED76B8}" type="pres">
      <dgm:prSet presAssocID="{AD4CA65E-652B-DB42-9530-36215E05ED4E}" presName="hierChild5" presStyleCnt="0"/>
      <dgm:spPr/>
    </dgm:pt>
    <dgm:pt modelId="{E940C519-85F4-2249-A6C4-CC6EBF4AA9C4}" type="pres">
      <dgm:prSet presAssocID="{75739C9C-36FD-F64F-AD5C-B6F9F00FC31B}" presName="hierChild5" presStyleCnt="0"/>
      <dgm:spPr/>
    </dgm:pt>
    <dgm:pt modelId="{338B4A0F-25FD-D243-9058-90E9E6DF3C06}" type="pres">
      <dgm:prSet presAssocID="{8249FA28-82AC-194B-AE50-D72D5281F24B}" presName="hierChild3" presStyleCnt="0"/>
      <dgm:spPr/>
    </dgm:pt>
  </dgm:ptLst>
  <dgm:cxnLst>
    <dgm:cxn modelId="{669B8C01-73CB-4440-BCAE-CDEA8970AD9C}" type="presOf" srcId="{0395577D-EA5D-3F4D-8EE9-D82090443D68}" destId="{1BA30F3A-2FFD-6A44-B6FD-99045209EA53}" srcOrd="0" destOrd="0" presId="urn:microsoft.com/office/officeart/2005/8/layout/orgChart1"/>
    <dgm:cxn modelId="{26D80F05-B968-1B4E-ADCF-BF5B3D06498B}" type="presOf" srcId="{B7C5BF7D-EA3F-7349-870A-6BE8F3C80450}" destId="{709F2A10-FE19-454F-9CFF-EDC99F3D3D04}" srcOrd="0" destOrd="0" presId="urn:microsoft.com/office/officeart/2005/8/layout/orgChart1"/>
    <dgm:cxn modelId="{3CD3BB05-A92E-9B4D-9BAC-3208B3586F92}" type="presOf" srcId="{7F0527E3-1C22-084C-BF2D-F0AB2B304E7D}" destId="{C3754C6C-131F-2745-927E-0BD6C7191BE4}" srcOrd="0" destOrd="0" presId="urn:microsoft.com/office/officeart/2005/8/layout/orgChart1"/>
    <dgm:cxn modelId="{AA6B4B07-E10F-D349-9E9C-2076437EDD61}" type="presOf" srcId="{2E38C86A-9CAA-BF4F-93DD-D183AB7A4F57}" destId="{CA467DCB-7AAE-3647-ADA6-6227AEDA04BC}" srcOrd="1" destOrd="0" presId="urn:microsoft.com/office/officeart/2005/8/layout/orgChart1"/>
    <dgm:cxn modelId="{BA703C09-1265-1E4B-A5DB-6B776A002BB4}" srcId="{66373E2C-D292-5043-8BDD-7599115B0876}" destId="{A341F331-3D7A-994F-8636-B5E234EABEDF}" srcOrd="0" destOrd="0" parTransId="{9FDA27E5-D75B-9442-A722-FCF0445D975E}" sibTransId="{AA00BEFD-6521-C74C-9FF8-265876AFA973}"/>
    <dgm:cxn modelId="{A2146509-5BA1-5D46-81F2-261790D920FD}" type="presOf" srcId="{47CCCB08-3665-A44F-9DA6-0E87D063D69D}" destId="{551F7B2F-C0BE-084F-9A61-0B582A102FBE}" srcOrd="0" destOrd="0" presId="urn:microsoft.com/office/officeart/2005/8/layout/orgChart1"/>
    <dgm:cxn modelId="{14606709-266B-F142-B298-8A27D0083379}" type="presOf" srcId="{211F0097-A8BB-3348-A4CE-40559C9B5F31}" destId="{ECEF4CF3-26C0-BA43-ADED-71905911DC51}" srcOrd="1" destOrd="0" presId="urn:microsoft.com/office/officeart/2005/8/layout/orgChart1"/>
    <dgm:cxn modelId="{46E4820A-B9EC-7148-B8EB-30CAFB80D38E}" srcId="{59C55A2E-54AE-B545-A63A-DEB8D0DEA585}" destId="{DEE82029-122F-0445-A5B9-944C703FADC4}" srcOrd="0" destOrd="0" parTransId="{D893F558-61D3-7043-BC88-E5AB2E5F2087}" sibTransId="{3300F307-1FA9-9843-AF05-E7151695DB07}"/>
    <dgm:cxn modelId="{C60CED0B-6DE7-1F40-83CE-A5A36C22B326}" type="presOf" srcId="{A8861965-4969-EC47-88AD-0F9F8B08C59A}" destId="{1DC9AEAE-9255-F442-B1A2-C2F80B45C06A}" srcOrd="0" destOrd="0" presId="urn:microsoft.com/office/officeart/2005/8/layout/orgChart1"/>
    <dgm:cxn modelId="{5063000C-C74C-8A4F-A45D-FAEE4E652F82}" type="presOf" srcId="{4C057688-274D-024E-A4AB-619A990E1847}" destId="{10D3B22E-2B07-6C4B-90AA-D3BE13BB5C2A}" srcOrd="0" destOrd="0" presId="urn:microsoft.com/office/officeart/2005/8/layout/orgChart1"/>
    <dgm:cxn modelId="{83C3670E-8DD0-CD42-8B1B-362A133E8251}" srcId="{75739C9C-36FD-F64F-AD5C-B6F9F00FC31B}" destId="{4E794C01-99BC-9446-8364-65057B177944}" srcOrd="1" destOrd="0" parTransId="{736C1618-5F0A-ED4F-8CCA-11F6253E00C1}" sibTransId="{0CC41659-F444-D54F-AB48-7898F0E74134}"/>
    <dgm:cxn modelId="{9D32320F-3A84-344B-B4B2-ED3D58001B24}" type="presOf" srcId="{8DA882E2-EEBE-224A-9A32-4A4FC3E4E8B6}" destId="{D945AB16-49F8-8047-B5FF-F3D22DDB9AB7}" srcOrd="0" destOrd="0" presId="urn:microsoft.com/office/officeart/2005/8/layout/orgChart1"/>
    <dgm:cxn modelId="{EC32FA12-1130-F648-A39B-7ACD40974F56}" type="presOf" srcId="{9FDA27E5-D75B-9442-A722-FCF0445D975E}" destId="{DBA8F846-CB95-3E47-871F-B505E2AA75A4}" srcOrd="0" destOrd="0" presId="urn:microsoft.com/office/officeart/2005/8/layout/orgChart1"/>
    <dgm:cxn modelId="{9C81BC14-A127-B147-B536-99C3755489F0}" type="presOf" srcId="{9D2A7CA0-5F21-194B-B70E-A506C715909C}" destId="{B745C938-1E2A-4C4E-8245-3D69F57472B1}" srcOrd="0" destOrd="0" presId="urn:microsoft.com/office/officeart/2005/8/layout/orgChart1"/>
    <dgm:cxn modelId="{5B305815-7502-CA44-8857-399259B33900}" type="presOf" srcId="{BA890728-F796-2344-B043-8E3739AF5490}" destId="{4BFF630C-EDBF-F148-B4BC-43879ABDF754}" srcOrd="0" destOrd="0" presId="urn:microsoft.com/office/officeart/2005/8/layout/orgChart1"/>
    <dgm:cxn modelId="{1E4D4219-FDE1-F24B-8AF9-7D3C8DDA82A4}" srcId="{D29CF716-DDE4-AF49-A015-3FD1051237CD}" destId="{5BAB76F7-14D8-684F-87F7-AF336EDA0F18}" srcOrd="1" destOrd="0" parTransId="{1ED4AEB6-1DCB-774C-8B47-1B6D7800BA8C}" sibTransId="{1BAE095A-6EBC-6E4D-AD16-7418BCA1AD17}"/>
    <dgm:cxn modelId="{3C1FDD1A-FEF6-884B-8CA5-2EDE949596E2}" type="presOf" srcId="{211F0097-A8BB-3348-A4CE-40559C9B5F31}" destId="{06E0FB8E-EFC7-9242-9CCC-717AF50D42CC}" srcOrd="0" destOrd="0" presId="urn:microsoft.com/office/officeart/2005/8/layout/orgChart1"/>
    <dgm:cxn modelId="{7903291B-B938-C54F-854E-04EB1D8C0878}" srcId="{5BE5BD4E-D53C-F949-A150-F674C387AC98}" destId="{F0C37D6B-B04A-5746-A2AF-BDB49E1017D3}" srcOrd="0" destOrd="0" parTransId="{3BF17079-63D2-D046-838F-AD8E162CA244}" sibTransId="{788E02BB-5514-2540-A89A-B81B4A8085A8}"/>
    <dgm:cxn modelId="{CB85C81C-7014-344E-88FB-82D2C25BDF9D}" srcId="{75739C9C-36FD-F64F-AD5C-B6F9F00FC31B}" destId="{2E38C86A-9CAA-BF4F-93DD-D183AB7A4F57}" srcOrd="2" destOrd="0" parTransId="{91887537-EBC0-1840-B03D-631F0936F361}" sibTransId="{66E914B4-9433-D649-B5E8-817279407643}"/>
    <dgm:cxn modelId="{D8CDFB1D-2C73-6C4A-BCEB-6CAB6BB262CD}" type="presOf" srcId="{75739C9C-36FD-F64F-AD5C-B6F9F00FC31B}" destId="{F3F8730A-14C3-284B-87FD-31DA5A3AF697}" srcOrd="0" destOrd="0" presId="urn:microsoft.com/office/officeart/2005/8/layout/orgChart1"/>
    <dgm:cxn modelId="{8DAE8921-DCF0-9F4D-8643-462DB8EC382C}" type="presOf" srcId="{A341F331-3D7A-994F-8636-B5E234EABEDF}" destId="{B16FC02B-6F57-BF41-8A22-1BA34DAD6918}" srcOrd="0" destOrd="0" presId="urn:microsoft.com/office/officeart/2005/8/layout/orgChart1"/>
    <dgm:cxn modelId="{7ED41925-BCD6-E248-9CDE-754E3E8EA9F6}" type="presOf" srcId="{C8459777-D96D-6449-BB48-D77889529042}" destId="{FD8865D2-99A3-F842-AD81-F1F06DC76EC7}" srcOrd="0" destOrd="0" presId="urn:microsoft.com/office/officeart/2005/8/layout/orgChart1"/>
    <dgm:cxn modelId="{63EFF129-09BE-634A-98D7-945FDAC825FC}" type="presOf" srcId="{4C057688-274D-024E-A4AB-619A990E1847}" destId="{14AE8A7A-01D9-8044-8B42-95A9FD0CED14}" srcOrd="1" destOrd="0" presId="urn:microsoft.com/office/officeart/2005/8/layout/orgChart1"/>
    <dgm:cxn modelId="{DE53112C-8AD3-6E40-8164-EBFD6FD520B7}" srcId="{E9BD23ED-9C3A-7948-97AF-3751E4C19369}" destId="{BBFAB053-C0B3-BE45-8828-044614E034F5}" srcOrd="0" destOrd="0" parTransId="{B7C5BF7D-EA3F-7349-870A-6BE8F3C80450}" sibTransId="{16E2EAC0-F53A-CF49-A8D9-6A1DA9AA7958}"/>
    <dgm:cxn modelId="{D5B9292D-A8EE-CA48-8342-CF4C72200030}" srcId="{8249FA28-82AC-194B-AE50-D72D5281F24B}" destId="{89BDF967-4BDA-E049-B1DF-F710B90BB40F}" srcOrd="0" destOrd="0" parTransId="{A598FF76-60B2-B749-B7CE-104F57E31184}" sibTransId="{52D97A13-76F3-EE49-88E7-BCFD10BC6A96}"/>
    <dgm:cxn modelId="{04A92E2D-295A-F143-891C-A39470918D9C}" type="presOf" srcId="{91887537-EBC0-1840-B03D-631F0936F361}" destId="{C22475C6-B625-2545-9F52-989EB6DF3497}" srcOrd="0" destOrd="0" presId="urn:microsoft.com/office/officeart/2005/8/layout/orgChart1"/>
    <dgm:cxn modelId="{146F7D2D-D009-334B-986B-81D9DDCE3804}" type="presOf" srcId="{5E28BA45-FCA7-364D-A441-3AFC068E1F99}" destId="{5F5FE566-9D4C-3F4D-8854-1873A9AE0DB4}" srcOrd="1" destOrd="0" presId="urn:microsoft.com/office/officeart/2005/8/layout/orgChart1"/>
    <dgm:cxn modelId="{62067A2F-91BB-4C44-8EA0-36C94D8A0413}" type="presOf" srcId="{8249FA28-82AC-194B-AE50-D72D5281F24B}" destId="{E09D30CF-7DE0-8E4D-93C2-A61BD941B046}" srcOrd="0" destOrd="0" presId="urn:microsoft.com/office/officeart/2005/8/layout/orgChart1"/>
    <dgm:cxn modelId="{5F594433-E8BE-5943-B70E-8D841FDAE944}" type="presOf" srcId="{39F9CE45-6465-784A-BF2C-80D26CDA5163}" destId="{32002107-EF19-1641-BC2B-D8C5CAA1671F}" srcOrd="0" destOrd="0" presId="urn:microsoft.com/office/officeart/2005/8/layout/orgChart1"/>
    <dgm:cxn modelId="{BA007A34-8A4E-C643-9E7E-64F39B22658F}" type="presOf" srcId="{A8861965-4969-EC47-88AD-0F9F8B08C59A}" destId="{75104BF9-527F-3741-96A0-0D9A8AF556B3}" srcOrd="1" destOrd="0" presId="urn:microsoft.com/office/officeart/2005/8/layout/orgChart1"/>
    <dgm:cxn modelId="{2B89E438-725E-1246-A485-286B942DA6E2}" srcId="{A341F331-3D7A-994F-8636-B5E234EABEDF}" destId="{4C057688-274D-024E-A4AB-619A990E1847}" srcOrd="1" destOrd="0" parTransId="{ED8AB2FA-FE78-D148-9DA9-5AB0552F247A}" sibTransId="{A6109E20-11AE-1545-A6F7-5D6634A32C3A}"/>
    <dgm:cxn modelId="{3417ED38-FBCA-3A46-95BA-1096CDC49D68}" type="presOf" srcId="{A598FF76-60B2-B749-B7CE-104F57E31184}" destId="{F1968E55-9AEA-1348-915C-977F62DDF60D}" srcOrd="0" destOrd="0" presId="urn:microsoft.com/office/officeart/2005/8/layout/orgChart1"/>
    <dgm:cxn modelId="{6EDF5C3B-26D8-7246-A90E-B37BF27560EF}" type="presOf" srcId="{75739C9C-36FD-F64F-AD5C-B6F9F00FC31B}" destId="{DB086D77-51F2-F545-9A83-13AA36ECBDFC}" srcOrd="1" destOrd="0" presId="urn:microsoft.com/office/officeart/2005/8/layout/orgChart1"/>
    <dgm:cxn modelId="{FEBAFF3D-EC84-E943-A5C5-D9B63C9D8816}" type="presOf" srcId="{B1ACC51E-C95A-144F-A554-EAD26B7BA64B}" destId="{3174A448-375E-D64B-99F3-E97B2619121F}" srcOrd="0" destOrd="0" presId="urn:microsoft.com/office/officeart/2005/8/layout/orgChart1"/>
    <dgm:cxn modelId="{FD36CC3E-F3E6-4D4B-9A8D-A93A0B6813DB}" type="presOf" srcId="{AD4CA65E-652B-DB42-9530-36215E05ED4E}" destId="{9F404136-B62C-7D4B-BFA8-31418835725D}" srcOrd="1" destOrd="0" presId="urn:microsoft.com/office/officeart/2005/8/layout/orgChart1"/>
    <dgm:cxn modelId="{8888A742-D96B-114F-B831-3CA87496B2EB}" type="presOf" srcId="{D29CF716-DDE4-AF49-A015-3FD1051237CD}" destId="{1B54F1BF-6D3B-224C-8D8E-230702673BD0}" srcOrd="0" destOrd="0" presId="urn:microsoft.com/office/officeart/2005/8/layout/orgChart1"/>
    <dgm:cxn modelId="{F8E46843-4B10-5844-A4C6-936364EFBBCD}" type="presOf" srcId="{AD4CA65E-652B-DB42-9530-36215E05ED4E}" destId="{C240A16D-C9F7-D54C-8278-7A4368E427EF}" srcOrd="0" destOrd="0" presId="urn:microsoft.com/office/officeart/2005/8/layout/orgChart1"/>
    <dgm:cxn modelId="{18A02044-FF64-7E45-ACA1-923D41EA0D7E}" srcId="{BA890728-F796-2344-B043-8E3739AF5490}" destId="{211F0097-A8BB-3348-A4CE-40559C9B5F31}" srcOrd="0" destOrd="0" parTransId="{037DFEA2-CD86-D849-A411-AA792B53D325}" sibTransId="{067991E4-E03C-F740-A063-1F32E5BF42FC}"/>
    <dgm:cxn modelId="{76DB5A44-8B2A-7549-BE5D-55978DECD2E8}" type="presOf" srcId="{B1ACC51E-C95A-144F-A554-EAD26B7BA64B}" destId="{AEEA1592-FEA8-0D4F-9713-DD231C848794}" srcOrd="1" destOrd="0" presId="urn:microsoft.com/office/officeart/2005/8/layout/orgChart1"/>
    <dgm:cxn modelId="{232B4F45-E494-7E45-A321-FC6B0B5E7ADD}" type="presOf" srcId="{DEE82029-122F-0445-A5B9-944C703FADC4}" destId="{C0560F95-CC6B-EC41-8855-C570A24234ED}" srcOrd="0" destOrd="0" presId="urn:microsoft.com/office/officeart/2005/8/layout/orgChart1"/>
    <dgm:cxn modelId="{F3834346-2AC4-7248-90DA-D31ED096046E}" type="presOf" srcId="{CE05730B-8252-4647-A989-B975E9283028}" destId="{9BA51C69-2791-4A41-9D7A-5274EDB0865C}" srcOrd="1" destOrd="0" presId="urn:microsoft.com/office/officeart/2005/8/layout/orgChart1"/>
    <dgm:cxn modelId="{C7A81349-90C5-8F41-AC46-E50A9BE659A2}" type="presOf" srcId="{4E794C01-99BC-9446-8364-65057B177944}" destId="{E0325CC4-29A4-074F-A212-682FFFEC7A65}" srcOrd="1" destOrd="0" presId="urn:microsoft.com/office/officeart/2005/8/layout/orgChart1"/>
    <dgm:cxn modelId="{0AF8A049-8CD1-7047-B9EE-ADB59DFBF76C}" srcId="{39F9CE45-6465-784A-BF2C-80D26CDA5163}" destId="{A05923C9-43EA-FB40-905B-8D62D26DB83A}" srcOrd="0" destOrd="0" parTransId="{6565BCE6-AF5F-4246-96DD-4C60ACA5C453}" sibTransId="{F6155FA5-9978-A541-B1B2-B3E7AB9123D3}"/>
    <dgm:cxn modelId="{0A61504C-13A3-A346-B7DA-BE77ED97E111}" type="presOf" srcId="{5BE5BD4E-D53C-F949-A150-F674C387AC98}" destId="{2907C752-ED1D-DA4F-AEA4-CC723AE97132}" srcOrd="0" destOrd="0" presId="urn:microsoft.com/office/officeart/2005/8/layout/orgChart1"/>
    <dgm:cxn modelId="{88B9A753-F56A-5F46-BF8E-7734DB121255}" type="presOf" srcId="{1C7D077A-1A2E-D74C-91AE-55B8EAC20FA6}" destId="{A0DF5A65-ABA9-D04B-B485-74E140A12FDA}" srcOrd="0" destOrd="0" presId="urn:microsoft.com/office/officeart/2005/8/layout/orgChart1"/>
    <dgm:cxn modelId="{FBCB3D58-0F20-C14B-A84D-7BECC0C9F675}" srcId="{BA890728-F796-2344-B043-8E3739AF5490}" destId="{CE05730B-8252-4647-A989-B975E9283028}" srcOrd="1" destOrd="0" parTransId="{40B6BF84-BD1B-F441-9EE6-F2B11FB02ACC}" sibTransId="{023AC940-9FC6-204C-AFDD-11145FCCDE6B}"/>
    <dgm:cxn modelId="{69A90B59-8321-924B-A344-0AB7CD33045B}" type="presOf" srcId="{89BDF967-4BDA-E049-B1DF-F710B90BB40F}" destId="{BA5331E1-A604-DB47-90D4-B4690BBF6051}" srcOrd="0" destOrd="0" presId="urn:microsoft.com/office/officeart/2005/8/layout/orgChart1"/>
    <dgm:cxn modelId="{A468515A-D8BA-AB41-86CA-938E7E436276}" type="presOf" srcId="{59C55A2E-54AE-B545-A63A-DEB8D0DEA585}" destId="{4CF1BC52-F3CF-7942-B6BF-CB13C8578F01}" srcOrd="1" destOrd="0" presId="urn:microsoft.com/office/officeart/2005/8/layout/orgChart1"/>
    <dgm:cxn modelId="{2754D95A-C7AB-B641-AFA0-CB7AB5A3CA16}" type="presOf" srcId="{3D30AC5A-7ABF-8248-8BF6-65182C4FC045}" destId="{731C0D1B-CC61-3849-A0E8-B3D0BAC7A5B0}" srcOrd="1" destOrd="0" presId="urn:microsoft.com/office/officeart/2005/8/layout/orgChart1"/>
    <dgm:cxn modelId="{C8821B5B-AA1A-4C43-8CBC-2F27B7BBDD1D}" type="presOf" srcId="{6565BCE6-AF5F-4246-96DD-4C60ACA5C453}" destId="{C2B6A871-06CD-F24D-AE0D-6F08574DEC87}" srcOrd="0" destOrd="0" presId="urn:microsoft.com/office/officeart/2005/8/layout/orgChart1"/>
    <dgm:cxn modelId="{85B9195D-1515-F04A-8409-B9956298DA1E}" type="presOf" srcId="{B6E34998-7B86-D245-81A3-FCD94E835A29}" destId="{CEE611EA-B81B-E149-99FE-EBFB577E3CEC}" srcOrd="0" destOrd="0" presId="urn:microsoft.com/office/officeart/2005/8/layout/orgChart1"/>
    <dgm:cxn modelId="{BAA4815D-67C4-064C-80C9-DA2AD2CBC9E7}" type="presOf" srcId="{3281AD2A-78FD-7F40-BA2F-B6AD26D40AF7}" destId="{EC63AF6F-7D0F-F74C-A908-1894B7CCA723}" srcOrd="0" destOrd="0" presId="urn:microsoft.com/office/officeart/2005/8/layout/orgChart1"/>
    <dgm:cxn modelId="{6DAD1961-BA46-534F-BA33-3D4C0E50366D}" srcId="{D29CF716-DDE4-AF49-A015-3FD1051237CD}" destId="{C2C440D4-8165-644E-8704-6AD070A4AC7A}" srcOrd="2" destOrd="0" parTransId="{06733165-4E41-4549-B092-38AFC4605583}" sibTransId="{70ED19CE-D11C-DF4C-975D-0F3B29D7C4C7}"/>
    <dgm:cxn modelId="{187A7D63-3B64-6143-806B-2F052A836247}" type="presOf" srcId="{5FB600C5-4F3E-D344-A25E-A1CC2B4D9233}" destId="{F4376555-D071-B74F-9AB1-78240FE5D60A}" srcOrd="0" destOrd="0" presId="urn:microsoft.com/office/officeart/2005/8/layout/orgChart1"/>
    <dgm:cxn modelId="{E004CD66-37D5-FE4E-BE18-DEA7AB0A2060}" srcId="{C2C440D4-8165-644E-8704-6AD070A4AC7A}" destId="{59C55A2E-54AE-B545-A63A-DEB8D0DEA585}" srcOrd="2" destOrd="0" parTransId="{3BE53C23-FAAC-4643-B1E4-A06977FAD373}" sibTransId="{16C2516C-AC87-CC45-B020-F3B3F99B0211}"/>
    <dgm:cxn modelId="{72AC0967-6379-2E4E-B4CF-1A4213A30720}" type="presOf" srcId="{E9BD23ED-9C3A-7948-97AF-3751E4C19369}" destId="{E36C4A06-FE1F-1D4C-BF4B-B916341ED74F}" srcOrd="1" destOrd="0" presId="urn:microsoft.com/office/officeart/2005/8/layout/orgChart1"/>
    <dgm:cxn modelId="{9E678069-F7FA-644C-A6A1-1378535F59FE}" type="presOf" srcId="{5E28BA45-FCA7-364D-A441-3AFC068E1F99}" destId="{F8D49C30-9C40-254B-9E1B-69FF07342374}" srcOrd="0" destOrd="0" presId="urn:microsoft.com/office/officeart/2005/8/layout/orgChart1"/>
    <dgm:cxn modelId="{503C876B-4BCA-B947-9F30-2F1D5AAA9D2B}" type="presOf" srcId="{BBFAB053-C0B3-BE45-8828-044614E034F5}" destId="{55B43495-18D7-584A-996F-C074C823D8E9}" srcOrd="1" destOrd="0" presId="urn:microsoft.com/office/officeart/2005/8/layout/orgChart1"/>
    <dgm:cxn modelId="{E1E6926D-B51A-8448-9B38-BB30122A439A}" srcId="{89BDF967-4BDA-E049-B1DF-F710B90BB40F}" destId="{5E28BA45-FCA7-364D-A441-3AFC068E1F99}" srcOrd="1" destOrd="0" parTransId="{097C9C78-13D8-084A-B401-BC8D2BFA9E0F}" sibTransId="{F9D9F7BC-96C4-2849-B0EA-BB12D37AE992}"/>
    <dgm:cxn modelId="{8C011272-619D-7240-AE51-A47CC02C8B22}" srcId="{A341F331-3D7A-994F-8636-B5E234EABEDF}" destId="{B1ACC51E-C95A-144F-A554-EAD26B7BA64B}" srcOrd="2" destOrd="0" parTransId="{0395577D-EA5D-3F4D-8EE9-D82090443D68}" sibTransId="{F23CD133-452E-8547-985A-B84EA154B713}"/>
    <dgm:cxn modelId="{17BDF072-8D49-C741-A55E-D532EF2FB255}" srcId="{75739C9C-36FD-F64F-AD5C-B6F9F00FC31B}" destId="{3D30AC5A-7ABF-8248-8BF6-65182C4FC045}" srcOrd="0" destOrd="0" parTransId="{8DA882E2-EEBE-224A-9A32-4A4FC3E4E8B6}" sibTransId="{F9CD655B-9160-6042-A433-4398C4D2D353}"/>
    <dgm:cxn modelId="{2827E373-D3EE-6347-BC57-E09F4B0F352E}" srcId="{89BDF967-4BDA-E049-B1DF-F710B90BB40F}" destId="{7F0527E3-1C22-084C-BF2D-F0AB2B304E7D}" srcOrd="0" destOrd="0" parTransId="{3281AD2A-78FD-7F40-BA2F-B6AD26D40AF7}" sibTransId="{00DD5370-246A-0C41-AC29-319253D38067}"/>
    <dgm:cxn modelId="{1638AB7C-EC1B-8145-8795-D21EFC6FB35E}" srcId="{5BAB76F7-14D8-684F-87F7-AF336EDA0F18}" destId="{BA890728-F796-2344-B043-8E3739AF5490}" srcOrd="1" destOrd="0" parTransId="{DDA8CF24-DBB4-A145-BF27-BDDFBE8C6157}" sibTransId="{BF42604D-E28A-B449-93CC-B0D11455273C}"/>
    <dgm:cxn modelId="{55EC1180-F39F-6D41-9610-6AEBDF0FAE78}" type="presOf" srcId="{DDA8CF24-DBB4-A145-BF27-BDDFBE8C6157}" destId="{78A29BE7-6320-AF4C-BFFE-DA3E32AB727D}" srcOrd="0" destOrd="0" presId="urn:microsoft.com/office/officeart/2005/8/layout/orgChart1"/>
    <dgm:cxn modelId="{9C643582-9F50-3046-85FF-C05516F3B068}" type="presOf" srcId="{037DFEA2-CD86-D849-A411-AA792B53D325}" destId="{F787D043-EB55-A14D-8C63-2556CEFCE5DF}" srcOrd="0" destOrd="0" presId="urn:microsoft.com/office/officeart/2005/8/layout/orgChart1"/>
    <dgm:cxn modelId="{D7B3C283-C1E1-7645-BE92-8E38C0377D02}" type="presOf" srcId="{A05923C9-43EA-FB40-905B-8D62D26DB83A}" destId="{508F0343-D569-6244-A7E9-C614E9728C14}" srcOrd="1" destOrd="0" presId="urn:microsoft.com/office/officeart/2005/8/layout/orgChart1"/>
    <dgm:cxn modelId="{8878B585-AF5E-3F45-9BBD-29E6472FC95D}" type="presOf" srcId="{5BE5BD4E-D53C-F949-A150-F674C387AC98}" destId="{14957B3F-968D-534F-A1EE-9EF98877B1AB}" srcOrd="1" destOrd="0" presId="urn:microsoft.com/office/officeart/2005/8/layout/orgChart1"/>
    <dgm:cxn modelId="{2B8ED78B-1DC1-4248-A63B-87A8CB7E5897}" srcId="{A341F331-3D7A-994F-8636-B5E234EABEDF}" destId="{A8861965-4969-EC47-88AD-0F9F8B08C59A}" srcOrd="0" destOrd="0" parTransId="{9D2A7CA0-5F21-194B-B70E-A506C715909C}" sibTransId="{F51A2FA7-0B98-ED4D-BBDC-B8247ACCD26A}"/>
    <dgm:cxn modelId="{EF9B1291-9658-2D42-9215-A876B8FE5BCA}" type="presOf" srcId="{838A2D2C-4001-E749-83DB-037ED5000F2C}" destId="{7B0B1E7C-5820-0945-B32A-D7AF74E2A4A9}" srcOrd="0" destOrd="0" presId="urn:microsoft.com/office/officeart/2005/8/layout/orgChart1"/>
    <dgm:cxn modelId="{ADCD1292-A69E-C64C-9EC3-2367A6067BD9}" type="presOf" srcId="{2927CBB2-61EA-CA43-AA91-F651551948E7}" destId="{31524FA5-A7C0-2C44-AD72-0CDA777C1D1B}" srcOrd="1" destOrd="0" presId="urn:microsoft.com/office/officeart/2005/8/layout/orgChart1"/>
    <dgm:cxn modelId="{FFFC9694-CF77-E046-8C14-239109FCAD29}" type="presOf" srcId="{3D30AC5A-7ABF-8248-8BF6-65182C4FC045}" destId="{12DDA051-7FF5-4041-B82F-1539563CE2DD}" srcOrd="0" destOrd="0" presId="urn:microsoft.com/office/officeart/2005/8/layout/orgChart1"/>
    <dgm:cxn modelId="{D4B0AA94-3788-2347-8973-2299EAF3C3FE}" type="presOf" srcId="{DEE82029-122F-0445-A5B9-944C703FADC4}" destId="{A18EDD1C-B80F-C84A-A480-B527CFAA381D}" srcOrd="1" destOrd="0" presId="urn:microsoft.com/office/officeart/2005/8/layout/orgChart1"/>
    <dgm:cxn modelId="{4AF4BC95-8AA5-4242-8B9C-300E75E2CF27}" type="presOf" srcId="{40B6BF84-BD1B-F441-9EE6-F2B11FB02ACC}" destId="{656B7053-E840-5D48-8704-2C17317A2120}" srcOrd="0" destOrd="0" presId="urn:microsoft.com/office/officeart/2005/8/layout/orgChart1"/>
    <dgm:cxn modelId="{71E01598-480F-1E4E-8148-1F25A6655C19}" type="presOf" srcId="{ED8AB2FA-FE78-D148-9DA9-5AB0552F247A}" destId="{ADF4601A-2A9D-D046-9C33-4841336FB038}" srcOrd="0" destOrd="0" presId="urn:microsoft.com/office/officeart/2005/8/layout/orgChart1"/>
    <dgm:cxn modelId="{A3A87799-89BF-624F-B103-C9840205035F}" type="presOf" srcId="{F6A6D11F-9356-B54D-9281-31863C28B8EC}" destId="{7D25742F-E3EE-5640-A85C-DE5A05F3288B}" srcOrd="0" destOrd="0" presId="urn:microsoft.com/office/officeart/2005/8/layout/orgChart1"/>
    <dgm:cxn modelId="{07CDBB9D-4AA9-144D-833F-ACD6BDB5895A}" srcId="{D29CF716-DDE4-AF49-A015-3FD1051237CD}" destId="{66373E2C-D292-5043-8BDD-7599115B0876}" srcOrd="0" destOrd="0" parTransId="{3738EF34-82C3-2543-BD8C-67E6A13C19FD}" sibTransId="{D0CFF226-4946-4F40-ACF8-DE851722CF38}"/>
    <dgm:cxn modelId="{DA03869F-2F0A-CA4A-BAF2-3C9EA6CA0AD6}" srcId="{89BDF967-4BDA-E049-B1DF-F710B90BB40F}" destId="{4B825B1B-0086-7C4D-B7D4-8A4FD378A1FB}" srcOrd="3" destOrd="0" parTransId="{1C7D077A-1A2E-D74C-91AE-55B8EAC20FA6}" sibTransId="{0C1A39CA-41E3-B642-B0D6-A25FD6D628DB}"/>
    <dgm:cxn modelId="{56270CA0-DA62-C64A-8B62-A9D81EEE1BD4}" type="presOf" srcId="{39F9CE45-6465-784A-BF2C-80D26CDA5163}" destId="{BA21BACF-17A5-9845-B8B2-D19272C9FBA5}" srcOrd="1" destOrd="0" presId="urn:microsoft.com/office/officeart/2005/8/layout/orgChart1"/>
    <dgm:cxn modelId="{E9ADEFA4-FC55-A84C-A0D3-49DB2D44395B}" type="presOf" srcId="{3BF17079-63D2-D046-838F-AD8E162CA244}" destId="{87359EBE-EC6C-6347-AB1B-695E07A4821D}" srcOrd="0" destOrd="0" presId="urn:microsoft.com/office/officeart/2005/8/layout/orgChart1"/>
    <dgm:cxn modelId="{B91112A7-DECC-2C40-ADB6-1DA58A58336F}" type="presOf" srcId="{7F0527E3-1C22-084C-BF2D-F0AB2B304E7D}" destId="{DFA648AA-8BB3-4840-B11B-67DF0B4DFB1E}" srcOrd="1" destOrd="0" presId="urn:microsoft.com/office/officeart/2005/8/layout/orgChart1"/>
    <dgm:cxn modelId="{29498DA8-FF4A-2E40-8A4C-2211D2CEC5B3}" type="presOf" srcId="{551853C3-5A37-8743-A18A-291A56BA2A5F}" destId="{D7DC96E6-AFD7-F74B-97B5-863803D7D663}" srcOrd="0" destOrd="0" presId="urn:microsoft.com/office/officeart/2005/8/layout/orgChart1"/>
    <dgm:cxn modelId="{8AFEBFA8-0334-7645-ABBC-F9E7511D07D7}" srcId="{8249FA28-82AC-194B-AE50-D72D5281F24B}" destId="{75739C9C-36FD-F64F-AD5C-B6F9F00FC31B}" srcOrd="1" destOrd="0" parTransId="{B6E34998-7B86-D245-81A3-FCD94E835A29}" sibTransId="{E6713367-B2B4-354A-AA63-4334EBD3E10E}"/>
    <dgm:cxn modelId="{CCBB3EAC-5B31-C845-96BE-C3F0E06560BD}" type="presOf" srcId="{47CCCB08-3665-A44F-9DA6-0E87D063D69D}" destId="{ABD1D563-7656-D64C-9967-5EA73CA6329A}" srcOrd="1" destOrd="0" presId="urn:microsoft.com/office/officeart/2005/8/layout/orgChart1"/>
    <dgm:cxn modelId="{8D4A8CAC-7408-E64D-AA6D-2BFBCD020EC1}" srcId="{C2C440D4-8165-644E-8704-6AD070A4AC7A}" destId="{E9BD23ED-9C3A-7948-97AF-3751E4C19369}" srcOrd="0" destOrd="0" parTransId="{9B760723-1FC1-2942-8C35-48E06411D5EE}" sibTransId="{19ECA506-6051-C04C-B70D-C4C727B517DA}"/>
    <dgm:cxn modelId="{3902B7AE-B8D4-8544-83C6-3660F4265AE5}" type="presOf" srcId="{59C55A2E-54AE-B545-A63A-DEB8D0DEA585}" destId="{1D166E66-B9FD-EB40-B096-1AD4C3160F74}" srcOrd="0" destOrd="0" presId="urn:microsoft.com/office/officeart/2005/8/layout/orgChart1"/>
    <dgm:cxn modelId="{CD791DAF-2267-6841-9E4C-B9B9D50ED5F5}" srcId="{75739C9C-36FD-F64F-AD5C-B6F9F00FC31B}" destId="{AD4CA65E-652B-DB42-9530-36215E05ED4E}" srcOrd="3" destOrd="0" parTransId="{5FB600C5-4F3E-D344-A25E-A1CC2B4D9233}" sibTransId="{FA9E4EE9-624A-5D4F-B18E-180E250FB1C5}"/>
    <dgm:cxn modelId="{7FF4C9B1-2AE6-8240-B6E4-D9D0108D97C2}" type="presOf" srcId="{5BAB76F7-14D8-684F-87F7-AF336EDA0F18}" destId="{79DE8F09-1D0D-3E46-8685-86F6C506CE14}" srcOrd="0" destOrd="0" presId="urn:microsoft.com/office/officeart/2005/8/layout/orgChart1"/>
    <dgm:cxn modelId="{112E97B2-B9E8-9E45-80B2-E279B2298D63}" type="presOf" srcId="{736C1618-5F0A-ED4F-8CCA-11F6253E00C1}" destId="{9D931FD9-23BF-324B-AA5A-35D9DEA6E9E9}" srcOrd="0" destOrd="0" presId="urn:microsoft.com/office/officeart/2005/8/layout/orgChart1"/>
    <dgm:cxn modelId="{799266B5-98CA-A445-91FC-D9F85484733F}" type="presOf" srcId="{E9BD23ED-9C3A-7948-97AF-3751E4C19369}" destId="{4AB46ACA-F5EA-064D-A08F-3FE1FB4D4112}" srcOrd="0" destOrd="0" presId="urn:microsoft.com/office/officeart/2005/8/layout/orgChart1"/>
    <dgm:cxn modelId="{061A84B6-1326-254D-A492-2F34D63606F6}" type="presOf" srcId="{D893F558-61D3-7043-BC88-E5AB2E5F2087}" destId="{8BFE58A6-4326-9449-BEFE-D4158888AA03}" srcOrd="0" destOrd="0" presId="urn:microsoft.com/office/officeart/2005/8/layout/orgChart1"/>
    <dgm:cxn modelId="{8C4449BD-E570-CB4E-97F8-CF81D3FCADBA}" srcId="{C2C440D4-8165-644E-8704-6AD070A4AC7A}" destId="{F6A6D11F-9356-B54D-9281-31863C28B8EC}" srcOrd="1" destOrd="0" parTransId="{551853C3-5A37-8743-A18A-291A56BA2A5F}" sibTransId="{39F9D71A-2302-9B47-96F5-D403A89418E1}"/>
    <dgm:cxn modelId="{CF6467C0-148D-E04E-9A12-D0DA2038DEFF}" type="presOf" srcId="{66373E2C-D292-5043-8BDD-7599115B0876}" destId="{1D69598C-9213-1D40-881D-C8DE7E5FB1CB}" srcOrd="0" destOrd="0" presId="urn:microsoft.com/office/officeart/2005/8/layout/orgChart1"/>
    <dgm:cxn modelId="{DE3DA0C3-937C-3D4A-99ED-638C379CFAE5}" type="presOf" srcId="{904125B8-C257-2B4D-BD6A-0B663C689FEB}" destId="{07D2FD9F-53E4-614B-A51B-F1C5CD9D81D9}" srcOrd="0" destOrd="0" presId="urn:microsoft.com/office/officeart/2005/8/layout/orgChart1"/>
    <dgm:cxn modelId="{E49912C7-2B50-9E46-BA98-FC314DC3AC9B}" type="presOf" srcId="{5BAB76F7-14D8-684F-87F7-AF336EDA0F18}" destId="{DC393677-381D-F14A-BAEE-33C4E90466D0}" srcOrd="1" destOrd="0" presId="urn:microsoft.com/office/officeart/2005/8/layout/orgChart1"/>
    <dgm:cxn modelId="{1B560ACA-03E4-174E-9EEF-F40DA94472B1}" type="presOf" srcId="{3BE53C23-FAAC-4643-B1E4-A06977FAD373}" destId="{3E342114-D254-7143-B3FB-CA79CB32F019}" srcOrd="0" destOrd="0" presId="urn:microsoft.com/office/officeart/2005/8/layout/orgChart1"/>
    <dgm:cxn modelId="{7016A6CD-DC7F-A64C-9613-62DE941BFF7E}" type="presOf" srcId="{097C9C78-13D8-084A-B401-BC8D2BFA9E0F}" destId="{18393501-21B2-2940-B05E-FB13377D1294}" srcOrd="0" destOrd="0" presId="urn:microsoft.com/office/officeart/2005/8/layout/orgChart1"/>
    <dgm:cxn modelId="{CE59F5CD-E380-1942-8D62-BA9158589D82}" srcId="{89BDF967-4BDA-E049-B1DF-F710B90BB40F}" destId="{47CCCB08-3665-A44F-9DA6-0E87D063D69D}" srcOrd="2" destOrd="0" parTransId="{C8459777-D96D-6449-BB48-D77889529042}" sibTransId="{DE6A0216-B7FC-B34A-A8D5-28F3E8EF8CBA}"/>
    <dgm:cxn modelId="{0E9B40CE-619F-7A41-8E00-4AD011313CC0}" type="presOf" srcId="{9B760723-1FC1-2942-8C35-48E06411D5EE}" destId="{AC4351A1-905D-E547-97B0-F614A72F1B0C}" srcOrd="0" destOrd="0" presId="urn:microsoft.com/office/officeart/2005/8/layout/orgChart1"/>
    <dgm:cxn modelId="{85A4A7CE-6BD9-3D43-BC19-B25702256832}" type="presOf" srcId="{A341F331-3D7A-994F-8636-B5E234EABEDF}" destId="{57496FEE-0A4B-1140-9608-0A6CC590CE81}" srcOrd="1" destOrd="0" presId="urn:microsoft.com/office/officeart/2005/8/layout/orgChart1"/>
    <dgm:cxn modelId="{E37906CF-864D-6B49-84DA-D3A56F9B7D00}" type="presOf" srcId="{8249FA28-82AC-194B-AE50-D72D5281F24B}" destId="{566A19E6-5AD3-FE4A-AC3C-70388CFCE00D}" srcOrd="1" destOrd="0" presId="urn:microsoft.com/office/officeart/2005/8/layout/orgChart1"/>
    <dgm:cxn modelId="{AE13E8D5-8DD2-7447-B333-428CD3424C38}" type="presOf" srcId="{66373E2C-D292-5043-8BDD-7599115B0876}" destId="{D79F951B-3760-FD49-9993-351AF637013B}" srcOrd="1" destOrd="0" presId="urn:microsoft.com/office/officeart/2005/8/layout/orgChart1"/>
    <dgm:cxn modelId="{6B21ABD6-0CD9-5847-B599-3801E3E7684C}" type="presOf" srcId="{C2C440D4-8165-644E-8704-6AD070A4AC7A}" destId="{5A559435-666D-8749-9B1D-5920385FF81C}" srcOrd="1" destOrd="0" presId="urn:microsoft.com/office/officeart/2005/8/layout/orgChart1"/>
    <dgm:cxn modelId="{472848DB-54C9-FE4D-AC9C-25D3AD0BE9E3}" type="presOf" srcId="{2E38C86A-9CAA-BF4F-93DD-D183AB7A4F57}" destId="{938412A9-2193-454B-B81A-C4D22F9ABA03}" srcOrd="0" destOrd="0" presId="urn:microsoft.com/office/officeart/2005/8/layout/orgChart1"/>
    <dgm:cxn modelId="{3C3DA0DB-1B51-5949-BDCF-A27F56CBF3E9}" type="presOf" srcId="{A05923C9-43EA-FB40-905B-8D62D26DB83A}" destId="{CB7A191A-FD09-E743-BF11-0AB1EE6D3432}" srcOrd="0" destOrd="0" presId="urn:microsoft.com/office/officeart/2005/8/layout/orgChart1"/>
    <dgm:cxn modelId="{95230CE2-3DAE-0D49-AB73-13630B41E762}" type="presOf" srcId="{BA890728-F796-2344-B043-8E3739AF5490}" destId="{E561F050-63A7-464D-B0D2-61CBE5A7D6BA}" srcOrd="1" destOrd="0" presId="urn:microsoft.com/office/officeart/2005/8/layout/orgChart1"/>
    <dgm:cxn modelId="{AD7B24E8-E3E2-A843-97CA-43C5D8F0DCAF}" type="presOf" srcId="{4E794C01-99BC-9446-8364-65057B177944}" destId="{4490ECCA-41FF-B541-BE4B-D1C49DD0D90F}" srcOrd="0" destOrd="0" presId="urn:microsoft.com/office/officeart/2005/8/layout/orgChart1"/>
    <dgm:cxn modelId="{6752C6EA-6417-0A44-B277-7C438EBB5DD8}" type="presOf" srcId="{F6A6D11F-9356-B54D-9281-31863C28B8EC}" destId="{DD68269D-DDF7-6543-A687-28EBA47DE1CF}" srcOrd="1" destOrd="0" presId="urn:microsoft.com/office/officeart/2005/8/layout/orgChart1"/>
    <dgm:cxn modelId="{D51438EC-203E-4D47-B4F2-D0900BFE4B2D}" type="presOf" srcId="{2927CBB2-61EA-CA43-AA91-F651551948E7}" destId="{0D2AAC36-980F-1145-8D8E-78FF45E156A2}" srcOrd="0" destOrd="0" presId="urn:microsoft.com/office/officeart/2005/8/layout/orgChart1"/>
    <dgm:cxn modelId="{BB6CC7EC-0896-7344-8CCC-74FDDC504161}" type="presOf" srcId="{CE05730B-8252-4647-A989-B975E9283028}" destId="{48346033-855C-594C-9E69-6A25AE8586A5}" srcOrd="0" destOrd="0" presId="urn:microsoft.com/office/officeart/2005/8/layout/orgChart1"/>
    <dgm:cxn modelId="{F9420CEE-EA7F-BC4C-B453-D072B4330B4C}" type="presOf" srcId="{BBFAB053-C0B3-BE45-8828-044614E034F5}" destId="{FE2179B2-42FA-1241-919A-8024A56A98A1}" srcOrd="0" destOrd="0" presId="urn:microsoft.com/office/officeart/2005/8/layout/orgChart1"/>
    <dgm:cxn modelId="{0F65CCEE-EAC4-8F4B-94BD-5F4EE647A5B3}" type="presOf" srcId="{F0C37D6B-B04A-5746-A2AF-BDB49E1017D3}" destId="{E6CD6D08-1C70-7B40-9111-1B82DE65333D}" srcOrd="1" destOrd="0" presId="urn:microsoft.com/office/officeart/2005/8/layout/orgChart1"/>
    <dgm:cxn modelId="{F2F9EAEE-E7FA-2A42-9CD3-FA66A9A0A8B0}" type="presOf" srcId="{F0C37D6B-B04A-5746-A2AF-BDB49E1017D3}" destId="{B9177472-FAAB-B346-97B5-91803864A454}" srcOrd="0" destOrd="0" presId="urn:microsoft.com/office/officeart/2005/8/layout/orgChart1"/>
    <dgm:cxn modelId="{606A35F0-241B-0245-A8B8-C3948C4F89FF}" type="presOf" srcId="{4B825B1B-0086-7C4D-B7D4-8A4FD378A1FB}" destId="{5C42F79D-72DC-1C44-94AD-6172A4892330}" srcOrd="0" destOrd="0" presId="urn:microsoft.com/office/officeart/2005/8/layout/orgChart1"/>
    <dgm:cxn modelId="{031A49F1-1B4C-0640-B534-D8BAF9EA50F6}" type="presOf" srcId="{6C40A04F-1CBF-7544-B622-1FAA8330DB4A}" destId="{261BFD2B-B6AD-C144-8008-4449C50E5377}" srcOrd="0" destOrd="0" presId="urn:microsoft.com/office/officeart/2005/8/layout/orgChart1"/>
    <dgm:cxn modelId="{1492DDF1-6C4A-864C-B1F0-A8CBA817CBC0}" srcId="{5BAB76F7-14D8-684F-87F7-AF336EDA0F18}" destId="{39F9CE45-6465-784A-BF2C-80D26CDA5163}" srcOrd="0" destOrd="0" parTransId="{838A2D2C-4001-E749-83DB-037ED5000F2C}" sibTransId="{FA6F8BA0-74B5-D948-88B2-FF0044366C55}"/>
    <dgm:cxn modelId="{09FC0CF2-2893-C248-B47C-0645688A0613}" type="presOf" srcId="{4B825B1B-0086-7C4D-B7D4-8A4FD378A1FB}" destId="{DE05269B-45AF-F941-804C-26855E8F0648}" srcOrd="1" destOrd="0" presId="urn:microsoft.com/office/officeart/2005/8/layout/orgChart1"/>
    <dgm:cxn modelId="{E903B0F3-4956-0343-BE7B-1C28F1CCC750}" type="presOf" srcId="{C2C440D4-8165-644E-8704-6AD070A4AC7A}" destId="{D7836680-7A6A-114D-88F7-04679D076A57}" srcOrd="0" destOrd="0" presId="urn:microsoft.com/office/officeart/2005/8/layout/orgChart1"/>
    <dgm:cxn modelId="{3DAE97F5-70E9-AF45-8FD4-0482EB1AD39D}" srcId="{F6A6D11F-9356-B54D-9281-31863C28B8EC}" destId="{2927CBB2-61EA-CA43-AA91-F651551948E7}" srcOrd="0" destOrd="0" parTransId="{904125B8-C257-2B4D-BD6A-0B663C689FEB}" sibTransId="{79C8B5BE-661F-344E-BB54-8EDF1D0B161E}"/>
    <dgm:cxn modelId="{761195F8-0FF3-3D4A-A340-D3762E04328A}" srcId="{D29CF716-DDE4-AF49-A015-3FD1051237CD}" destId="{8249FA28-82AC-194B-AE50-D72D5281F24B}" srcOrd="3" destOrd="0" parTransId="{609C9C42-C237-E04B-BC35-26B7550CAC0C}" sibTransId="{F918E44E-D50E-994B-90C6-5D62D0FF4F1B}"/>
    <dgm:cxn modelId="{68D58DFE-F136-1040-B095-9F8BE0952D02}" type="presOf" srcId="{89BDF967-4BDA-E049-B1DF-F710B90BB40F}" destId="{132BE3A4-6EC2-E94C-A4FE-363363C6C6D5}" srcOrd="1" destOrd="0" presId="urn:microsoft.com/office/officeart/2005/8/layout/orgChart1"/>
    <dgm:cxn modelId="{02DE98FE-D270-6940-83F2-5DC8EEE1DE97}" srcId="{66373E2C-D292-5043-8BDD-7599115B0876}" destId="{5BE5BD4E-D53C-F949-A150-F674C387AC98}" srcOrd="1" destOrd="0" parTransId="{6C40A04F-1CBF-7544-B622-1FAA8330DB4A}" sibTransId="{B58181B8-F25C-8049-AE48-D17A7B5207F0}"/>
    <dgm:cxn modelId="{5B16670A-BEB1-B943-B997-08C7C415B417}" type="presParOf" srcId="{1B54F1BF-6D3B-224C-8D8E-230702673BD0}" destId="{919F1356-8C74-154D-874F-C39D4BAEE1F5}" srcOrd="0" destOrd="0" presId="urn:microsoft.com/office/officeart/2005/8/layout/orgChart1"/>
    <dgm:cxn modelId="{EFDF3167-A117-944B-B077-05FFBAD11503}" type="presParOf" srcId="{919F1356-8C74-154D-874F-C39D4BAEE1F5}" destId="{3E608A83-6ABA-F747-83B0-5AA87D55363D}" srcOrd="0" destOrd="0" presId="urn:microsoft.com/office/officeart/2005/8/layout/orgChart1"/>
    <dgm:cxn modelId="{7F5EAA28-997C-844A-8BB6-F40D64AC2891}" type="presParOf" srcId="{3E608A83-6ABA-F747-83B0-5AA87D55363D}" destId="{1D69598C-9213-1D40-881D-C8DE7E5FB1CB}" srcOrd="0" destOrd="0" presId="urn:microsoft.com/office/officeart/2005/8/layout/orgChart1"/>
    <dgm:cxn modelId="{1C631FA2-A889-6948-B466-9D75AF6371F2}" type="presParOf" srcId="{3E608A83-6ABA-F747-83B0-5AA87D55363D}" destId="{D79F951B-3760-FD49-9993-351AF637013B}" srcOrd="1" destOrd="0" presId="urn:microsoft.com/office/officeart/2005/8/layout/orgChart1"/>
    <dgm:cxn modelId="{3EB3260F-1F22-5E47-90FF-5A625410DB07}" type="presParOf" srcId="{919F1356-8C74-154D-874F-C39D4BAEE1F5}" destId="{F7051C18-8D09-F14F-804B-1A996F04DD1D}" srcOrd="1" destOrd="0" presId="urn:microsoft.com/office/officeart/2005/8/layout/orgChart1"/>
    <dgm:cxn modelId="{240E36E3-B8C0-2443-B97E-C9DE46F0AF2D}" type="presParOf" srcId="{F7051C18-8D09-F14F-804B-1A996F04DD1D}" destId="{DBA8F846-CB95-3E47-871F-B505E2AA75A4}" srcOrd="0" destOrd="0" presId="urn:microsoft.com/office/officeart/2005/8/layout/orgChart1"/>
    <dgm:cxn modelId="{8D2F195F-04B5-7F46-B2E7-50A64DEF45B5}" type="presParOf" srcId="{F7051C18-8D09-F14F-804B-1A996F04DD1D}" destId="{EA2F407D-725B-D048-BA49-257B6024B4D7}" srcOrd="1" destOrd="0" presId="urn:microsoft.com/office/officeart/2005/8/layout/orgChart1"/>
    <dgm:cxn modelId="{33EA150C-4ECB-B04D-9F2E-F494C75A7867}" type="presParOf" srcId="{EA2F407D-725B-D048-BA49-257B6024B4D7}" destId="{DCC44F38-F51B-DC48-AB07-2205EB8BE60E}" srcOrd="0" destOrd="0" presId="urn:microsoft.com/office/officeart/2005/8/layout/orgChart1"/>
    <dgm:cxn modelId="{00754706-4D12-ED44-875F-54932E4C211C}" type="presParOf" srcId="{DCC44F38-F51B-DC48-AB07-2205EB8BE60E}" destId="{B16FC02B-6F57-BF41-8A22-1BA34DAD6918}" srcOrd="0" destOrd="0" presId="urn:microsoft.com/office/officeart/2005/8/layout/orgChart1"/>
    <dgm:cxn modelId="{3713FF33-DE74-9043-9EB2-6B5F1ACAF353}" type="presParOf" srcId="{DCC44F38-F51B-DC48-AB07-2205EB8BE60E}" destId="{57496FEE-0A4B-1140-9608-0A6CC590CE81}" srcOrd="1" destOrd="0" presId="urn:microsoft.com/office/officeart/2005/8/layout/orgChart1"/>
    <dgm:cxn modelId="{92B309CC-0830-A241-980B-8D3A47863B01}" type="presParOf" srcId="{EA2F407D-725B-D048-BA49-257B6024B4D7}" destId="{F876A3EA-A610-9C4B-BF43-948C802131CF}" srcOrd="1" destOrd="0" presId="urn:microsoft.com/office/officeart/2005/8/layout/orgChart1"/>
    <dgm:cxn modelId="{2615F171-F3E3-314F-BB04-0B43653D9A65}" type="presParOf" srcId="{F876A3EA-A610-9C4B-BF43-948C802131CF}" destId="{B745C938-1E2A-4C4E-8245-3D69F57472B1}" srcOrd="0" destOrd="0" presId="urn:microsoft.com/office/officeart/2005/8/layout/orgChart1"/>
    <dgm:cxn modelId="{0BABA7BA-F856-AB45-B519-C883341728DE}" type="presParOf" srcId="{F876A3EA-A610-9C4B-BF43-948C802131CF}" destId="{63403896-DEC4-A149-87B7-81B3689FB335}" srcOrd="1" destOrd="0" presId="urn:microsoft.com/office/officeart/2005/8/layout/orgChart1"/>
    <dgm:cxn modelId="{A54DDDC9-AEFF-E242-8658-F375836C08FF}" type="presParOf" srcId="{63403896-DEC4-A149-87B7-81B3689FB335}" destId="{2390AF56-FE09-154B-B513-9E9F4F8C214D}" srcOrd="0" destOrd="0" presId="urn:microsoft.com/office/officeart/2005/8/layout/orgChart1"/>
    <dgm:cxn modelId="{9238A10D-1C18-6B4B-9391-5DFEC64A3429}" type="presParOf" srcId="{2390AF56-FE09-154B-B513-9E9F4F8C214D}" destId="{1DC9AEAE-9255-F442-B1A2-C2F80B45C06A}" srcOrd="0" destOrd="0" presId="urn:microsoft.com/office/officeart/2005/8/layout/orgChart1"/>
    <dgm:cxn modelId="{1BCF610B-1E2F-2845-8EE3-2109A468EC5C}" type="presParOf" srcId="{2390AF56-FE09-154B-B513-9E9F4F8C214D}" destId="{75104BF9-527F-3741-96A0-0D9A8AF556B3}" srcOrd="1" destOrd="0" presId="urn:microsoft.com/office/officeart/2005/8/layout/orgChart1"/>
    <dgm:cxn modelId="{9DF46E15-2689-9C47-8899-716B69157A37}" type="presParOf" srcId="{63403896-DEC4-A149-87B7-81B3689FB335}" destId="{EFE1DFFA-875C-E84D-BE15-B1822C162648}" srcOrd="1" destOrd="0" presId="urn:microsoft.com/office/officeart/2005/8/layout/orgChart1"/>
    <dgm:cxn modelId="{2A3D467D-F3CA-984C-8DDC-6E50CE6343AC}" type="presParOf" srcId="{63403896-DEC4-A149-87B7-81B3689FB335}" destId="{5F13A544-6476-A242-B554-3228C0B40C0C}" srcOrd="2" destOrd="0" presId="urn:microsoft.com/office/officeart/2005/8/layout/orgChart1"/>
    <dgm:cxn modelId="{86A7402E-429C-C74D-B32D-4D23454898C8}" type="presParOf" srcId="{F876A3EA-A610-9C4B-BF43-948C802131CF}" destId="{ADF4601A-2A9D-D046-9C33-4841336FB038}" srcOrd="2" destOrd="0" presId="urn:microsoft.com/office/officeart/2005/8/layout/orgChart1"/>
    <dgm:cxn modelId="{8457127B-079B-3144-B63C-8AADE76A74DD}" type="presParOf" srcId="{F876A3EA-A610-9C4B-BF43-948C802131CF}" destId="{B0ED0AC2-3952-AB4F-A144-7A12DBC887DD}" srcOrd="3" destOrd="0" presId="urn:microsoft.com/office/officeart/2005/8/layout/orgChart1"/>
    <dgm:cxn modelId="{97CC9E23-EE1C-2F4F-824B-FDA601F1725F}" type="presParOf" srcId="{B0ED0AC2-3952-AB4F-A144-7A12DBC887DD}" destId="{4EE46B11-F44E-164F-96D1-2BC31483AE61}" srcOrd="0" destOrd="0" presId="urn:microsoft.com/office/officeart/2005/8/layout/orgChart1"/>
    <dgm:cxn modelId="{99138090-29B9-C543-9564-55A4F5C17D9D}" type="presParOf" srcId="{4EE46B11-F44E-164F-96D1-2BC31483AE61}" destId="{10D3B22E-2B07-6C4B-90AA-D3BE13BB5C2A}" srcOrd="0" destOrd="0" presId="urn:microsoft.com/office/officeart/2005/8/layout/orgChart1"/>
    <dgm:cxn modelId="{3880F0DD-60EE-744B-9E74-061C9D411D0D}" type="presParOf" srcId="{4EE46B11-F44E-164F-96D1-2BC31483AE61}" destId="{14AE8A7A-01D9-8044-8B42-95A9FD0CED14}" srcOrd="1" destOrd="0" presId="urn:microsoft.com/office/officeart/2005/8/layout/orgChart1"/>
    <dgm:cxn modelId="{A56EF518-5674-4B47-BFD7-C9728A760ACC}" type="presParOf" srcId="{B0ED0AC2-3952-AB4F-A144-7A12DBC887DD}" destId="{72FCC214-9F9D-184B-B103-5E1DA46FD7E0}" srcOrd="1" destOrd="0" presId="urn:microsoft.com/office/officeart/2005/8/layout/orgChart1"/>
    <dgm:cxn modelId="{B6193558-117B-4A44-BB62-4F11ADE353D2}" type="presParOf" srcId="{B0ED0AC2-3952-AB4F-A144-7A12DBC887DD}" destId="{5376F30C-2FE5-B240-B248-7D5F86CBB04D}" srcOrd="2" destOrd="0" presId="urn:microsoft.com/office/officeart/2005/8/layout/orgChart1"/>
    <dgm:cxn modelId="{79AFDD0B-1DFB-0048-997B-50FE6BBE9F9C}" type="presParOf" srcId="{F876A3EA-A610-9C4B-BF43-948C802131CF}" destId="{1BA30F3A-2FFD-6A44-B6FD-99045209EA53}" srcOrd="4" destOrd="0" presId="urn:microsoft.com/office/officeart/2005/8/layout/orgChart1"/>
    <dgm:cxn modelId="{EC1F32CF-E5E7-C24A-808A-8A479C5C0F39}" type="presParOf" srcId="{F876A3EA-A610-9C4B-BF43-948C802131CF}" destId="{3DB2AC4B-2EF2-8E48-BE98-72712187617A}" srcOrd="5" destOrd="0" presId="urn:microsoft.com/office/officeart/2005/8/layout/orgChart1"/>
    <dgm:cxn modelId="{3858DF4C-6445-8E48-AECF-5BE3B6D14E2D}" type="presParOf" srcId="{3DB2AC4B-2EF2-8E48-BE98-72712187617A}" destId="{216D287D-25C4-194C-94AC-14B072BCFDA7}" srcOrd="0" destOrd="0" presId="urn:microsoft.com/office/officeart/2005/8/layout/orgChart1"/>
    <dgm:cxn modelId="{1C6CFF54-498F-8947-A0FE-566BF3C46457}" type="presParOf" srcId="{216D287D-25C4-194C-94AC-14B072BCFDA7}" destId="{3174A448-375E-D64B-99F3-E97B2619121F}" srcOrd="0" destOrd="0" presId="urn:microsoft.com/office/officeart/2005/8/layout/orgChart1"/>
    <dgm:cxn modelId="{A17B1DD5-C282-FD46-9E49-138BE17CA1B2}" type="presParOf" srcId="{216D287D-25C4-194C-94AC-14B072BCFDA7}" destId="{AEEA1592-FEA8-0D4F-9713-DD231C848794}" srcOrd="1" destOrd="0" presId="urn:microsoft.com/office/officeart/2005/8/layout/orgChart1"/>
    <dgm:cxn modelId="{1205FB40-4254-E044-A51A-4F9EA6AC2016}" type="presParOf" srcId="{3DB2AC4B-2EF2-8E48-BE98-72712187617A}" destId="{770D6EB6-1B0C-3D48-BDD9-75668F643E54}" srcOrd="1" destOrd="0" presId="urn:microsoft.com/office/officeart/2005/8/layout/orgChart1"/>
    <dgm:cxn modelId="{850F913F-ADBB-F24B-860B-B14D210DA367}" type="presParOf" srcId="{3DB2AC4B-2EF2-8E48-BE98-72712187617A}" destId="{93605983-7664-BC48-9359-20EC60AB1371}" srcOrd="2" destOrd="0" presId="urn:microsoft.com/office/officeart/2005/8/layout/orgChart1"/>
    <dgm:cxn modelId="{8BB74D30-0464-104A-90DE-7A93945C8FB9}" type="presParOf" srcId="{EA2F407D-725B-D048-BA49-257B6024B4D7}" destId="{64951C20-B0B1-5E40-A47B-94F8B0AE9AE3}" srcOrd="2" destOrd="0" presId="urn:microsoft.com/office/officeart/2005/8/layout/orgChart1"/>
    <dgm:cxn modelId="{6209BCB2-60D9-0F49-BB75-36D06A4E9801}" type="presParOf" srcId="{F7051C18-8D09-F14F-804B-1A996F04DD1D}" destId="{261BFD2B-B6AD-C144-8008-4449C50E5377}" srcOrd="2" destOrd="0" presId="urn:microsoft.com/office/officeart/2005/8/layout/orgChart1"/>
    <dgm:cxn modelId="{62FFD1A9-3A90-B94C-B258-347AFE98CA9D}" type="presParOf" srcId="{F7051C18-8D09-F14F-804B-1A996F04DD1D}" destId="{630A0FC2-F86C-B94B-A5C9-27706DC25619}" srcOrd="3" destOrd="0" presId="urn:microsoft.com/office/officeart/2005/8/layout/orgChart1"/>
    <dgm:cxn modelId="{DFF071F9-DD5A-7A48-AA99-E5E9D4CACA2C}" type="presParOf" srcId="{630A0FC2-F86C-B94B-A5C9-27706DC25619}" destId="{04C3D1BF-08F4-6A4B-B662-EAFE604E5B94}" srcOrd="0" destOrd="0" presId="urn:microsoft.com/office/officeart/2005/8/layout/orgChart1"/>
    <dgm:cxn modelId="{F817DA7A-87FB-1844-96DD-D51878AE3982}" type="presParOf" srcId="{04C3D1BF-08F4-6A4B-B662-EAFE604E5B94}" destId="{2907C752-ED1D-DA4F-AEA4-CC723AE97132}" srcOrd="0" destOrd="0" presId="urn:microsoft.com/office/officeart/2005/8/layout/orgChart1"/>
    <dgm:cxn modelId="{52C91011-E68E-CE4B-A5FD-9EBCD57EA5B4}" type="presParOf" srcId="{04C3D1BF-08F4-6A4B-B662-EAFE604E5B94}" destId="{14957B3F-968D-534F-A1EE-9EF98877B1AB}" srcOrd="1" destOrd="0" presId="urn:microsoft.com/office/officeart/2005/8/layout/orgChart1"/>
    <dgm:cxn modelId="{85374B5A-A896-1F4A-9CF9-0E4BBA6036C1}" type="presParOf" srcId="{630A0FC2-F86C-B94B-A5C9-27706DC25619}" destId="{36038262-E505-994A-8D8F-B370EA957532}" srcOrd="1" destOrd="0" presId="urn:microsoft.com/office/officeart/2005/8/layout/orgChart1"/>
    <dgm:cxn modelId="{6745CD6F-2A73-0247-B912-174616685A05}" type="presParOf" srcId="{36038262-E505-994A-8D8F-B370EA957532}" destId="{87359EBE-EC6C-6347-AB1B-695E07A4821D}" srcOrd="0" destOrd="0" presId="urn:microsoft.com/office/officeart/2005/8/layout/orgChart1"/>
    <dgm:cxn modelId="{FF57320D-3EA5-8B4B-A30F-8974EC38C287}" type="presParOf" srcId="{36038262-E505-994A-8D8F-B370EA957532}" destId="{62098620-ECF8-1949-911A-6B9597DA0BFE}" srcOrd="1" destOrd="0" presId="urn:microsoft.com/office/officeart/2005/8/layout/orgChart1"/>
    <dgm:cxn modelId="{9861B484-E1D7-5042-9207-9B0B962D2B57}" type="presParOf" srcId="{62098620-ECF8-1949-911A-6B9597DA0BFE}" destId="{804ACC93-EFA0-B04F-A678-E8D7CA46D15C}" srcOrd="0" destOrd="0" presId="urn:microsoft.com/office/officeart/2005/8/layout/orgChart1"/>
    <dgm:cxn modelId="{281B220F-4331-1046-A952-4BB8C9A90701}" type="presParOf" srcId="{804ACC93-EFA0-B04F-A678-E8D7CA46D15C}" destId="{B9177472-FAAB-B346-97B5-91803864A454}" srcOrd="0" destOrd="0" presId="urn:microsoft.com/office/officeart/2005/8/layout/orgChart1"/>
    <dgm:cxn modelId="{ED3DB1B9-964A-3942-8EAD-412CB534D4D1}" type="presParOf" srcId="{804ACC93-EFA0-B04F-A678-E8D7CA46D15C}" destId="{E6CD6D08-1C70-7B40-9111-1B82DE65333D}" srcOrd="1" destOrd="0" presId="urn:microsoft.com/office/officeart/2005/8/layout/orgChart1"/>
    <dgm:cxn modelId="{11845871-184C-1841-ACA7-28997A6A3A70}" type="presParOf" srcId="{62098620-ECF8-1949-911A-6B9597DA0BFE}" destId="{151B58F4-8126-7B44-B007-A700098CB43B}" srcOrd="1" destOrd="0" presId="urn:microsoft.com/office/officeart/2005/8/layout/orgChart1"/>
    <dgm:cxn modelId="{3D35C47C-1172-D243-9B4E-3F7D553A574C}" type="presParOf" srcId="{62098620-ECF8-1949-911A-6B9597DA0BFE}" destId="{00905F2F-3A06-2F48-B25B-FB8DD1F1D87A}" srcOrd="2" destOrd="0" presId="urn:microsoft.com/office/officeart/2005/8/layout/orgChart1"/>
    <dgm:cxn modelId="{9D508DFF-0628-AC4B-83E2-B8334124D6C0}" type="presParOf" srcId="{630A0FC2-F86C-B94B-A5C9-27706DC25619}" destId="{FAB67471-E1FB-6440-9D54-CBAF69A6EB81}" srcOrd="2" destOrd="0" presId="urn:microsoft.com/office/officeart/2005/8/layout/orgChart1"/>
    <dgm:cxn modelId="{5CB18E1B-6035-5044-A06A-8AEDF3E56C2D}" type="presParOf" srcId="{919F1356-8C74-154D-874F-C39D4BAEE1F5}" destId="{4ADD748B-DAE6-CF42-9535-E46490BE61CA}" srcOrd="2" destOrd="0" presId="urn:microsoft.com/office/officeart/2005/8/layout/orgChart1"/>
    <dgm:cxn modelId="{E02C353C-4C8A-8A42-8CF5-78726C785BFB}" type="presParOf" srcId="{1B54F1BF-6D3B-224C-8D8E-230702673BD0}" destId="{CD3B0B44-CB94-CF45-822A-9CC9E00C21D6}" srcOrd="1" destOrd="0" presId="urn:microsoft.com/office/officeart/2005/8/layout/orgChart1"/>
    <dgm:cxn modelId="{189E5EE5-3A54-0047-8DD7-032D69B64046}" type="presParOf" srcId="{CD3B0B44-CB94-CF45-822A-9CC9E00C21D6}" destId="{0898DE17-83FF-9447-807C-863C21E22C14}" srcOrd="0" destOrd="0" presId="urn:microsoft.com/office/officeart/2005/8/layout/orgChart1"/>
    <dgm:cxn modelId="{75875C28-D203-B247-BB2E-A7B918716403}" type="presParOf" srcId="{0898DE17-83FF-9447-807C-863C21E22C14}" destId="{79DE8F09-1D0D-3E46-8685-86F6C506CE14}" srcOrd="0" destOrd="0" presId="urn:microsoft.com/office/officeart/2005/8/layout/orgChart1"/>
    <dgm:cxn modelId="{703B3E9E-A2A4-104C-8A19-62A952F9198A}" type="presParOf" srcId="{0898DE17-83FF-9447-807C-863C21E22C14}" destId="{DC393677-381D-F14A-BAEE-33C4E90466D0}" srcOrd="1" destOrd="0" presId="urn:microsoft.com/office/officeart/2005/8/layout/orgChart1"/>
    <dgm:cxn modelId="{93EDCC49-2EB3-2E4F-A5D5-9AC8E45B4B86}" type="presParOf" srcId="{CD3B0B44-CB94-CF45-822A-9CC9E00C21D6}" destId="{A79F8AE4-C4F5-A646-8C02-92E754A2A92D}" srcOrd="1" destOrd="0" presId="urn:microsoft.com/office/officeart/2005/8/layout/orgChart1"/>
    <dgm:cxn modelId="{A98E4254-7739-914E-AA1B-D5EFD8EE4DB8}" type="presParOf" srcId="{A79F8AE4-C4F5-A646-8C02-92E754A2A92D}" destId="{7B0B1E7C-5820-0945-B32A-D7AF74E2A4A9}" srcOrd="0" destOrd="0" presId="urn:microsoft.com/office/officeart/2005/8/layout/orgChart1"/>
    <dgm:cxn modelId="{2742D36A-9CDF-2C46-9B3D-24B52CE4ED31}" type="presParOf" srcId="{A79F8AE4-C4F5-A646-8C02-92E754A2A92D}" destId="{5A36DCC6-ABE0-364A-9CF9-5009E6434803}" srcOrd="1" destOrd="0" presId="urn:microsoft.com/office/officeart/2005/8/layout/orgChart1"/>
    <dgm:cxn modelId="{A4E2D1A5-7A73-2B41-B940-AB37CC2D4290}" type="presParOf" srcId="{5A36DCC6-ABE0-364A-9CF9-5009E6434803}" destId="{B0971050-1914-A44D-B4BA-5A9B666E1CC5}" srcOrd="0" destOrd="0" presId="urn:microsoft.com/office/officeart/2005/8/layout/orgChart1"/>
    <dgm:cxn modelId="{79190F6D-9447-9746-89B5-F986929AD72F}" type="presParOf" srcId="{B0971050-1914-A44D-B4BA-5A9B666E1CC5}" destId="{32002107-EF19-1641-BC2B-D8C5CAA1671F}" srcOrd="0" destOrd="0" presId="urn:microsoft.com/office/officeart/2005/8/layout/orgChart1"/>
    <dgm:cxn modelId="{CBA4F672-CA1E-614E-B303-23771CBBE0C2}" type="presParOf" srcId="{B0971050-1914-A44D-B4BA-5A9B666E1CC5}" destId="{BA21BACF-17A5-9845-B8B2-D19272C9FBA5}" srcOrd="1" destOrd="0" presId="urn:microsoft.com/office/officeart/2005/8/layout/orgChart1"/>
    <dgm:cxn modelId="{61ADDC12-9150-1742-960E-1FC29BDE60C6}" type="presParOf" srcId="{5A36DCC6-ABE0-364A-9CF9-5009E6434803}" destId="{07B1E006-A4C8-F44B-9FCD-D3BA2FAE4A80}" srcOrd="1" destOrd="0" presId="urn:microsoft.com/office/officeart/2005/8/layout/orgChart1"/>
    <dgm:cxn modelId="{709BC1F1-6C28-9E4E-99C6-871534A07172}" type="presParOf" srcId="{07B1E006-A4C8-F44B-9FCD-D3BA2FAE4A80}" destId="{C2B6A871-06CD-F24D-AE0D-6F08574DEC87}" srcOrd="0" destOrd="0" presId="urn:microsoft.com/office/officeart/2005/8/layout/orgChart1"/>
    <dgm:cxn modelId="{7B8A90A3-84E9-4448-82C3-81668BCF7568}" type="presParOf" srcId="{07B1E006-A4C8-F44B-9FCD-D3BA2FAE4A80}" destId="{EEE3664E-CBAC-0C4B-8293-D60810A76233}" srcOrd="1" destOrd="0" presId="urn:microsoft.com/office/officeart/2005/8/layout/orgChart1"/>
    <dgm:cxn modelId="{AD466F1F-89AB-CD49-BD22-7721F095DBF1}" type="presParOf" srcId="{EEE3664E-CBAC-0C4B-8293-D60810A76233}" destId="{B2D0B778-A9AA-4642-977F-5F561A9B3855}" srcOrd="0" destOrd="0" presId="urn:microsoft.com/office/officeart/2005/8/layout/orgChart1"/>
    <dgm:cxn modelId="{B52620EF-D9E2-924C-A3A0-724E01A837A6}" type="presParOf" srcId="{B2D0B778-A9AA-4642-977F-5F561A9B3855}" destId="{CB7A191A-FD09-E743-BF11-0AB1EE6D3432}" srcOrd="0" destOrd="0" presId="urn:microsoft.com/office/officeart/2005/8/layout/orgChart1"/>
    <dgm:cxn modelId="{9E1FBB7E-C0FE-0041-99DA-398FAEA2DC70}" type="presParOf" srcId="{B2D0B778-A9AA-4642-977F-5F561A9B3855}" destId="{508F0343-D569-6244-A7E9-C614E9728C14}" srcOrd="1" destOrd="0" presId="urn:microsoft.com/office/officeart/2005/8/layout/orgChart1"/>
    <dgm:cxn modelId="{57C0EAD4-6FFF-0449-98AE-AC42118AE1F8}" type="presParOf" srcId="{EEE3664E-CBAC-0C4B-8293-D60810A76233}" destId="{F6A2EE4F-F487-2442-99F7-D9A537662F9C}" srcOrd="1" destOrd="0" presId="urn:microsoft.com/office/officeart/2005/8/layout/orgChart1"/>
    <dgm:cxn modelId="{4A022BEC-E783-EE4B-A67C-1AF5D70D01FF}" type="presParOf" srcId="{EEE3664E-CBAC-0C4B-8293-D60810A76233}" destId="{893F2FAD-3082-264E-810E-180CB1E02043}" srcOrd="2" destOrd="0" presId="urn:microsoft.com/office/officeart/2005/8/layout/orgChart1"/>
    <dgm:cxn modelId="{E6182CFF-BA29-364D-9632-B6AAD13FDE79}" type="presParOf" srcId="{5A36DCC6-ABE0-364A-9CF9-5009E6434803}" destId="{0C3CEBDF-0CE8-9C4D-8B4C-B3493D074983}" srcOrd="2" destOrd="0" presId="urn:microsoft.com/office/officeart/2005/8/layout/orgChart1"/>
    <dgm:cxn modelId="{37A84D29-ECF9-5A4F-BA11-C0F91E026FC5}" type="presParOf" srcId="{A79F8AE4-C4F5-A646-8C02-92E754A2A92D}" destId="{78A29BE7-6320-AF4C-BFFE-DA3E32AB727D}" srcOrd="2" destOrd="0" presId="urn:microsoft.com/office/officeart/2005/8/layout/orgChart1"/>
    <dgm:cxn modelId="{1E329877-2225-CA4A-BE70-F3E49C587F39}" type="presParOf" srcId="{A79F8AE4-C4F5-A646-8C02-92E754A2A92D}" destId="{E98BDEE1-2332-5448-A1EE-DD75E4C7E2CF}" srcOrd="3" destOrd="0" presId="urn:microsoft.com/office/officeart/2005/8/layout/orgChart1"/>
    <dgm:cxn modelId="{97355E18-40FE-A64B-A63B-87252D0CED33}" type="presParOf" srcId="{E98BDEE1-2332-5448-A1EE-DD75E4C7E2CF}" destId="{F880D84D-FBF4-2A4F-9185-FABA4A8C326A}" srcOrd="0" destOrd="0" presId="urn:microsoft.com/office/officeart/2005/8/layout/orgChart1"/>
    <dgm:cxn modelId="{22804F2B-BB6D-1945-8754-6F618722AD73}" type="presParOf" srcId="{F880D84D-FBF4-2A4F-9185-FABA4A8C326A}" destId="{4BFF630C-EDBF-F148-B4BC-43879ABDF754}" srcOrd="0" destOrd="0" presId="urn:microsoft.com/office/officeart/2005/8/layout/orgChart1"/>
    <dgm:cxn modelId="{A0CC295E-871D-354C-A4D2-516D65D9B4E2}" type="presParOf" srcId="{F880D84D-FBF4-2A4F-9185-FABA4A8C326A}" destId="{E561F050-63A7-464D-B0D2-61CBE5A7D6BA}" srcOrd="1" destOrd="0" presId="urn:microsoft.com/office/officeart/2005/8/layout/orgChart1"/>
    <dgm:cxn modelId="{CAF90062-97D2-0747-B903-FEA334A8DB0C}" type="presParOf" srcId="{E98BDEE1-2332-5448-A1EE-DD75E4C7E2CF}" destId="{EF8A6D54-613F-EE4E-9568-27FCD38D8B9F}" srcOrd="1" destOrd="0" presId="urn:microsoft.com/office/officeart/2005/8/layout/orgChart1"/>
    <dgm:cxn modelId="{213E911C-7A57-264F-A054-2343477066E5}" type="presParOf" srcId="{EF8A6D54-613F-EE4E-9568-27FCD38D8B9F}" destId="{F787D043-EB55-A14D-8C63-2556CEFCE5DF}" srcOrd="0" destOrd="0" presId="urn:microsoft.com/office/officeart/2005/8/layout/orgChart1"/>
    <dgm:cxn modelId="{D3BBE3FE-C8D8-944F-9FC1-9AB98B5A67A1}" type="presParOf" srcId="{EF8A6D54-613F-EE4E-9568-27FCD38D8B9F}" destId="{42EA50F6-1A84-4A40-B51C-FBB6150DABF6}" srcOrd="1" destOrd="0" presId="urn:microsoft.com/office/officeart/2005/8/layout/orgChart1"/>
    <dgm:cxn modelId="{BBDD9BAF-94C2-7B49-A631-6E084E2A1747}" type="presParOf" srcId="{42EA50F6-1A84-4A40-B51C-FBB6150DABF6}" destId="{41EC634D-2446-2A49-9007-694CF80CE0E9}" srcOrd="0" destOrd="0" presId="urn:microsoft.com/office/officeart/2005/8/layout/orgChart1"/>
    <dgm:cxn modelId="{1D830FBD-BD72-8745-86FF-A69DA85CA0B1}" type="presParOf" srcId="{41EC634D-2446-2A49-9007-694CF80CE0E9}" destId="{06E0FB8E-EFC7-9242-9CCC-717AF50D42CC}" srcOrd="0" destOrd="0" presId="urn:microsoft.com/office/officeart/2005/8/layout/orgChart1"/>
    <dgm:cxn modelId="{E8AA9AC5-7FEC-E04D-A2C5-6795D10CC01A}" type="presParOf" srcId="{41EC634D-2446-2A49-9007-694CF80CE0E9}" destId="{ECEF4CF3-26C0-BA43-ADED-71905911DC51}" srcOrd="1" destOrd="0" presId="urn:microsoft.com/office/officeart/2005/8/layout/orgChart1"/>
    <dgm:cxn modelId="{5175A517-4973-6742-81C0-974DD25D0103}" type="presParOf" srcId="{42EA50F6-1A84-4A40-B51C-FBB6150DABF6}" destId="{F72309E4-30DB-C24A-BADA-467B6AB9B708}" srcOrd="1" destOrd="0" presId="urn:microsoft.com/office/officeart/2005/8/layout/orgChart1"/>
    <dgm:cxn modelId="{1772F2E2-BF9D-E64C-A3F8-1357D31E5C93}" type="presParOf" srcId="{42EA50F6-1A84-4A40-B51C-FBB6150DABF6}" destId="{D628A8D8-F522-2648-BEDD-D7AF6EBA1A49}" srcOrd="2" destOrd="0" presId="urn:microsoft.com/office/officeart/2005/8/layout/orgChart1"/>
    <dgm:cxn modelId="{0E8DC94A-5B88-C24B-9E52-449EAF842314}" type="presParOf" srcId="{EF8A6D54-613F-EE4E-9568-27FCD38D8B9F}" destId="{656B7053-E840-5D48-8704-2C17317A2120}" srcOrd="2" destOrd="0" presId="urn:microsoft.com/office/officeart/2005/8/layout/orgChart1"/>
    <dgm:cxn modelId="{79276375-091F-FF47-9019-83B7C4EBF973}" type="presParOf" srcId="{EF8A6D54-613F-EE4E-9568-27FCD38D8B9F}" destId="{954A4692-7C06-DD40-AFE2-EB47031837FD}" srcOrd="3" destOrd="0" presId="urn:microsoft.com/office/officeart/2005/8/layout/orgChart1"/>
    <dgm:cxn modelId="{0412A7E8-0DDF-4A4E-AE3B-0DFC03302602}" type="presParOf" srcId="{954A4692-7C06-DD40-AFE2-EB47031837FD}" destId="{1A8839B0-4A96-704C-B0CC-2D6142AA959A}" srcOrd="0" destOrd="0" presId="urn:microsoft.com/office/officeart/2005/8/layout/orgChart1"/>
    <dgm:cxn modelId="{DD3A41B0-1677-1D47-9F51-909EA852E841}" type="presParOf" srcId="{1A8839B0-4A96-704C-B0CC-2D6142AA959A}" destId="{48346033-855C-594C-9E69-6A25AE8586A5}" srcOrd="0" destOrd="0" presId="urn:microsoft.com/office/officeart/2005/8/layout/orgChart1"/>
    <dgm:cxn modelId="{AA2528B6-E4FA-AE4B-B46D-A19935B6765E}" type="presParOf" srcId="{1A8839B0-4A96-704C-B0CC-2D6142AA959A}" destId="{9BA51C69-2791-4A41-9D7A-5274EDB0865C}" srcOrd="1" destOrd="0" presId="urn:microsoft.com/office/officeart/2005/8/layout/orgChart1"/>
    <dgm:cxn modelId="{87109AA3-800F-B64C-BF53-46BD06392B7B}" type="presParOf" srcId="{954A4692-7C06-DD40-AFE2-EB47031837FD}" destId="{7673485C-471C-3B40-80AD-C4F7FDC6D287}" srcOrd="1" destOrd="0" presId="urn:microsoft.com/office/officeart/2005/8/layout/orgChart1"/>
    <dgm:cxn modelId="{62FD7074-D32D-C849-A70C-8D17EAB8D215}" type="presParOf" srcId="{954A4692-7C06-DD40-AFE2-EB47031837FD}" destId="{C1443E9C-5E81-714B-AD83-1B7110CB29E4}" srcOrd="2" destOrd="0" presId="urn:microsoft.com/office/officeart/2005/8/layout/orgChart1"/>
    <dgm:cxn modelId="{FEE5F2C5-0C40-D841-B4C9-F4F4EE9CB38B}" type="presParOf" srcId="{E98BDEE1-2332-5448-A1EE-DD75E4C7E2CF}" destId="{28873536-8389-FC4D-A13A-041A966F4DFA}" srcOrd="2" destOrd="0" presId="urn:microsoft.com/office/officeart/2005/8/layout/orgChart1"/>
    <dgm:cxn modelId="{47313987-5C01-1843-9F71-ECB27733ACDB}" type="presParOf" srcId="{CD3B0B44-CB94-CF45-822A-9CC9E00C21D6}" destId="{A72DB411-F070-4A45-81BE-C83DD5F94D57}" srcOrd="2" destOrd="0" presId="urn:microsoft.com/office/officeart/2005/8/layout/orgChart1"/>
    <dgm:cxn modelId="{2B5099E1-B391-8245-9535-DE54D321F5A7}" type="presParOf" srcId="{1B54F1BF-6D3B-224C-8D8E-230702673BD0}" destId="{C55DDEDE-5394-7A4D-BF18-8C61AB1FD495}" srcOrd="2" destOrd="0" presId="urn:microsoft.com/office/officeart/2005/8/layout/orgChart1"/>
    <dgm:cxn modelId="{387AD7C4-D9DA-3941-B836-71037F145E2D}" type="presParOf" srcId="{C55DDEDE-5394-7A4D-BF18-8C61AB1FD495}" destId="{9D7392A6-FC77-EC4B-8FDC-186F80BCB3C8}" srcOrd="0" destOrd="0" presId="urn:microsoft.com/office/officeart/2005/8/layout/orgChart1"/>
    <dgm:cxn modelId="{F9591365-24AE-8E4B-84CF-37CAAF2100E8}" type="presParOf" srcId="{9D7392A6-FC77-EC4B-8FDC-186F80BCB3C8}" destId="{D7836680-7A6A-114D-88F7-04679D076A57}" srcOrd="0" destOrd="0" presId="urn:microsoft.com/office/officeart/2005/8/layout/orgChart1"/>
    <dgm:cxn modelId="{BB1A0584-2B9C-7F45-B122-D87A5BED60AB}" type="presParOf" srcId="{9D7392A6-FC77-EC4B-8FDC-186F80BCB3C8}" destId="{5A559435-666D-8749-9B1D-5920385FF81C}" srcOrd="1" destOrd="0" presId="urn:microsoft.com/office/officeart/2005/8/layout/orgChart1"/>
    <dgm:cxn modelId="{D8CD9DCC-5E03-E84C-A8B1-B6036388ECAC}" type="presParOf" srcId="{C55DDEDE-5394-7A4D-BF18-8C61AB1FD495}" destId="{30674290-0936-5347-BE9F-A747D3749FDA}" srcOrd="1" destOrd="0" presId="urn:microsoft.com/office/officeart/2005/8/layout/orgChart1"/>
    <dgm:cxn modelId="{034D7F7E-DA69-2246-93BB-E5E5DBC9DEFD}" type="presParOf" srcId="{30674290-0936-5347-BE9F-A747D3749FDA}" destId="{AC4351A1-905D-E547-97B0-F614A72F1B0C}" srcOrd="0" destOrd="0" presId="urn:microsoft.com/office/officeart/2005/8/layout/orgChart1"/>
    <dgm:cxn modelId="{802BD124-80F9-0047-999A-4F70BC16344B}" type="presParOf" srcId="{30674290-0936-5347-BE9F-A747D3749FDA}" destId="{3A2F53EA-F382-E542-8734-9195D94947EC}" srcOrd="1" destOrd="0" presId="urn:microsoft.com/office/officeart/2005/8/layout/orgChart1"/>
    <dgm:cxn modelId="{3F405AE1-1D78-1141-8904-3FD9ED34E9B6}" type="presParOf" srcId="{3A2F53EA-F382-E542-8734-9195D94947EC}" destId="{005892FD-E899-3742-B5DF-BFA03C2A542F}" srcOrd="0" destOrd="0" presId="urn:microsoft.com/office/officeart/2005/8/layout/orgChart1"/>
    <dgm:cxn modelId="{51BC9558-A201-B94C-B502-2EAE86332CA8}" type="presParOf" srcId="{005892FD-E899-3742-B5DF-BFA03C2A542F}" destId="{4AB46ACA-F5EA-064D-A08F-3FE1FB4D4112}" srcOrd="0" destOrd="0" presId="urn:microsoft.com/office/officeart/2005/8/layout/orgChart1"/>
    <dgm:cxn modelId="{95491FEB-EF5C-B14D-8A29-72539B5EF79B}" type="presParOf" srcId="{005892FD-E899-3742-B5DF-BFA03C2A542F}" destId="{E36C4A06-FE1F-1D4C-BF4B-B916341ED74F}" srcOrd="1" destOrd="0" presId="urn:microsoft.com/office/officeart/2005/8/layout/orgChart1"/>
    <dgm:cxn modelId="{10A43489-7675-9C4B-96F3-6EB298B2444C}" type="presParOf" srcId="{3A2F53EA-F382-E542-8734-9195D94947EC}" destId="{A16A103C-776B-834D-9A6C-A72AC67AAA1A}" srcOrd="1" destOrd="0" presId="urn:microsoft.com/office/officeart/2005/8/layout/orgChart1"/>
    <dgm:cxn modelId="{5BFD2F58-F805-9C40-AA5E-EB128D367B36}" type="presParOf" srcId="{A16A103C-776B-834D-9A6C-A72AC67AAA1A}" destId="{709F2A10-FE19-454F-9CFF-EDC99F3D3D04}" srcOrd="0" destOrd="0" presId="urn:microsoft.com/office/officeart/2005/8/layout/orgChart1"/>
    <dgm:cxn modelId="{1BB195ED-3692-D040-8C2A-8EAE83236077}" type="presParOf" srcId="{A16A103C-776B-834D-9A6C-A72AC67AAA1A}" destId="{C6D37BFC-83F7-D64A-8F5C-A7C8B9EB8CA0}" srcOrd="1" destOrd="0" presId="urn:microsoft.com/office/officeart/2005/8/layout/orgChart1"/>
    <dgm:cxn modelId="{6C591EC6-7278-BC4A-9F3F-63FD2E8E5C9D}" type="presParOf" srcId="{C6D37BFC-83F7-D64A-8F5C-A7C8B9EB8CA0}" destId="{92F5CBB8-94F6-264D-996A-7D2E7CCEE1E8}" srcOrd="0" destOrd="0" presId="urn:microsoft.com/office/officeart/2005/8/layout/orgChart1"/>
    <dgm:cxn modelId="{8E845036-A1A0-3346-8730-6B2CA9398438}" type="presParOf" srcId="{92F5CBB8-94F6-264D-996A-7D2E7CCEE1E8}" destId="{FE2179B2-42FA-1241-919A-8024A56A98A1}" srcOrd="0" destOrd="0" presId="urn:microsoft.com/office/officeart/2005/8/layout/orgChart1"/>
    <dgm:cxn modelId="{03805AFE-4D01-714D-9A52-43A5FEC9EBD2}" type="presParOf" srcId="{92F5CBB8-94F6-264D-996A-7D2E7CCEE1E8}" destId="{55B43495-18D7-584A-996F-C074C823D8E9}" srcOrd="1" destOrd="0" presId="urn:microsoft.com/office/officeart/2005/8/layout/orgChart1"/>
    <dgm:cxn modelId="{DD241BB8-5057-424A-97EE-6B72CBCD8CAF}" type="presParOf" srcId="{C6D37BFC-83F7-D64A-8F5C-A7C8B9EB8CA0}" destId="{78C3802B-3281-8A4F-8C45-C67B6774AF93}" srcOrd="1" destOrd="0" presId="urn:microsoft.com/office/officeart/2005/8/layout/orgChart1"/>
    <dgm:cxn modelId="{704ACADD-457F-B343-BB09-DC1943960714}" type="presParOf" srcId="{C6D37BFC-83F7-D64A-8F5C-A7C8B9EB8CA0}" destId="{65FA45CA-D96F-9A4F-A43B-A56CC5F69F19}" srcOrd="2" destOrd="0" presId="urn:microsoft.com/office/officeart/2005/8/layout/orgChart1"/>
    <dgm:cxn modelId="{5659FE35-2B50-6245-B072-77EADC9E2361}" type="presParOf" srcId="{3A2F53EA-F382-E542-8734-9195D94947EC}" destId="{69111E5C-2D32-3F47-8E15-722328A13C56}" srcOrd="2" destOrd="0" presId="urn:microsoft.com/office/officeart/2005/8/layout/orgChart1"/>
    <dgm:cxn modelId="{7D9F8437-5C38-8F43-A6DF-8FB39896A6CB}" type="presParOf" srcId="{30674290-0936-5347-BE9F-A747D3749FDA}" destId="{D7DC96E6-AFD7-F74B-97B5-863803D7D663}" srcOrd="2" destOrd="0" presId="urn:microsoft.com/office/officeart/2005/8/layout/orgChart1"/>
    <dgm:cxn modelId="{717E300E-5E9F-D142-9EA4-604512ABBF82}" type="presParOf" srcId="{30674290-0936-5347-BE9F-A747D3749FDA}" destId="{3E15D727-A915-0448-8ED5-B9426F6AC77E}" srcOrd="3" destOrd="0" presId="urn:microsoft.com/office/officeart/2005/8/layout/orgChart1"/>
    <dgm:cxn modelId="{AC4300B6-ABFB-6644-A3D2-B1EA663AD81E}" type="presParOf" srcId="{3E15D727-A915-0448-8ED5-B9426F6AC77E}" destId="{2F9BC05F-3CB9-DE48-9B4F-5F0889A97C57}" srcOrd="0" destOrd="0" presId="urn:microsoft.com/office/officeart/2005/8/layout/orgChart1"/>
    <dgm:cxn modelId="{141B9DE3-AF0F-164A-8690-248225A27E3C}" type="presParOf" srcId="{2F9BC05F-3CB9-DE48-9B4F-5F0889A97C57}" destId="{7D25742F-E3EE-5640-A85C-DE5A05F3288B}" srcOrd="0" destOrd="0" presId="urn:microsoft.com/office/officeart/2005/8/layout/orgChart1"/>
    <dgm:cxn modelId="{3B6F4195-77CA-2D45-ADE5-29000FC133C4}" type="presParOf" srcId="{2F9BC05F-3CB9-DE48-9B4F-5F0889A97C57}" destId="{DD68269D-DDF7-6543-A687-28EBA47DE1CF}" srcOrd="1" destOrd="0" presId="urn:microsoft.com/office/officeart/2005/8/layout/orgChart1"/>
    <dgm:cxn modelId="{F73C4253-C0E4-8447-9A94-DD2C79A881F7}" type="presParOf" srcId="{3E15D727-A915-0448-8ED5-B9426F6AC77E}" destId="{9F6B51E5-8B94-044B-A09B-47DCAAB284F7}" srcOrd="1" destOrd="0" presId="urn:microsoft.com/office/officeart/2005/8/layout/orgChart1"/>
    <dgm:cxn modelId="{FE09D8AA-A397-994F-B161-D01323439538}" type="presParOf" srcId="{9F6B51E5-8B94-044B-A09B-47DCAAB284F7}" destId="{07D2FD9F-53E4-614B-A51B-F1C5CD9D81D9}" srcOrd="0" destOrd="0" presId="urn:microsoft.com/office/officeart/2005/8/layout/orgChart1"/>
    <dgm:cxn modelId="{1A2DD76E-7E72-0244-B44E-395A721AD79C}" type="presParOf" srcId="{9F6B51E5-8B94-044B-A09B-47DCAAB284F7}" destId="{2C71B0CF-14DA-3C45-A744-3E19334AD649}" srcOrd="1" destOrd="0" presId="urn:microsoft.com/office/officeart/2005/8/layout/orgChart1"/>
    <dgm:cxn modelId="{A4C8CB97-54ED-3D40-B59D-550757F3029E}" type="presParOf" srcId="{2C71B0CF-14DA-3C45-A744-3E19334AD649}" destId="{D78E66F3-3B49-3049-BBE9-2CA8E24B93AE}" srcOrd="0" destOrd="0" presId="urn:microsoft.com/office/officeart/2005/8/layout/orgChart1"/>
    <dgm:cxn modelId="{6B9DF269-6842-2D4C-A4F0-B0DE53761993}" type="presParOf" srcId="{D78E66F3-3B49-3049-BBE9-2CA8E24B93AE}" destId="{0D2AAC36-980F-1145-8D8E-78FF45E156A2}" srcOrd="0" destOrd="0" presId="urn:microsoft.com/office/officeart/2005/8/layout/orgChart1"/>
    <dgm:cxn modelId="{D9E36FEE-DE19-FA43-A159-3BBB4097CB90}" type="presParOf" srcId="{D78E66F3-3B49-3049-BBE9-2CA8E24B93AE}" destId="{31524FA5-A7C0-2C44-AD72-0CDA777C1D1B}" srcOrd="1" destOrd="0" presId="urn:microsoft.com/office/officeart/2005/8/layout/orgChart1"/>
    <dgm:cxn modelId="{E3C271E2-8711-8A46-BF68-863347E89623}" type="presParOf" srcId="{2C71B0CF-14DA-3C45-A744-3E19334AD649}" destId="{3F2FDE91-27E4-E646-967B-7AB96ABF1851}" srcOrd="1" destOrd="0" presId="urn:microsoft.com/office/officeart/2005/8/layout/orgChart1"/>
    <dgm:cxn modelId="{926AF27B-B417-DB41-AB4C-C4324A9FE3B7}" type="presParOf" srcId="{2C71B0CF-14DA-3C45-A744-3E19334AD649}" destId="{62AB536B-3706-334D-8A9D-6B8074659D92}" srcOrd="2" destOrd="0" presId="urn:microsoft.com/office/officeart/2005/8/layout/orgChart1"/>
    <dgm:cxn modelId="{BFB01B2F-CE0F-AA45-9ADF-FDA65DCAEC46}" type="presParOf" srcId="{3E15D727-A915-0448-8ED5-B9426F6AC77E}" destId="{A648BD61-5A8F-3C4C-81D2-3E41391EADAB}" srcOrd="2" destOrd="0" presId="urn:microsoft.com/office/officeart/2005/8/layout/orgChart1"/>
    <dgm:cxn modelId="{FBB29A91-4F19-A043-B259-641544B122D7}" type="presParOf" srcId="{30674290-0936-5347-BE9F-A747D3749FDA}" destId="{3E342114-D254-7143-B3FB-CA79CB32F019}" srcOrd="4" destOrd="0" presId="urn:microsoft.com/office/officeart/2005/8/layout/orgChart1"/>
    <dgm:cxn modelId="{E10D6123-0075-134F-AE75-6233179CE203}" type="presParOf" srcId="{30674290-0936-5347-BE9F-A747D3749FDA}" destId="{9B617CCD-BF81-5B4D-9AE8-1DDEED91B555}" srcOrd="5" destOrd="0" presId="urn:microsoft.com/office/officeart/2005/8/layout/orgChart1"/>
    <dgm:cxn modelId="{E81C95D9-AC85-2A47-9EA6-B948F3AE4106}" type="presParOf" srcId="{9B617CCD-BF81-5B4D-9AE8-1DDEED91B555}" destId="{59A6E8AE-72C5-6141-ABD1-DE69C82B25FC}" srcOrd="0" destOrd="0" presId="urn:microsoft.com/office/officeart/2005/8/layout/orgChart1"/>
    <dgm:cxn modelId="{19EA099B-C40D-124C-A341-611D283AFDD2}" type="presParOf" srcId="{59A6E8AE-72C5-6141-ABD1-DE69C82B25FC}" destId="{1D166E66-B9FD-EB40-B096-1AD4C3160F74}" srcOrd="0" destOrd="0" presId="urn:microsoft.com/office/officeart/2005/8/layout/orgChart1"/>
    <dgm:cxn modelId="{D5E8804B-B1D5-E24A-9732-BCCF09242DAC}" type="presParOf" srcId="{59A6E8AE-72C5-6141-ABD1-DE69C82B25FC}" destId="{4CF1BC52-F3CF-7942-B6BF-CB13C8578F01}" srcOrd="1" destOrd="0" presId="urn:microsoft.com/office/officeart/2005/8/layout/orgChart1"/>
    <dgm:cxn modelId="{CAD8E650-D429-3648-AA55-BE9F2C60023D}" type="presParOf" srcId="{9B617CCD-BF81-5B4D-9AE8-1DDEED91B555}" destId="{C1AF763E-9593-6F44-917A-79B5FE3E4A61}" srcOrd="1" destOrd="0" presId="urn:microsoft.com/office/officeart/2005/8/layout/orgChart1"/>
    <dgm:cxn modelId="{9AD2058A-B7E0-594F-870B-22B237BACE2E}" type="presParOf" srcId="{C1AF763E-9593-6F44-917A-79B5FE3E4A61}" destId="{8BFE58A6-4326-9449-BEFE-D4158888AA03}" srcOrd="0" destOrd="0" presId="urn:microsoft.com/office/officeart/2005/8/layout/orgChart1"/>
    <dgm:cxn modelId="{308F8DF2-3A82-9243-A630-FA758C1A7EC4}" type="presParOf" srcId="{C1AF763E-9593-6F44-917A-79B5FE3E4A61}" destId="{CAA38806-7F1F-984C-81D1-293DFBA0679D}" srcOrd="1" destOrd="0" presId="urn:microsoft.com/office/officeart/2005/8/layout/orgChart1"/>
    <dgm:cxn modelId="{87F430E7-E35C-924F-A15C-1EA9499D57A3}" type="presParOf" srcId="{CAA38806-7F1F-984C-81D1-293DFBA0679D}" destId="{B28CB82D-1507-6846-BDEC-DB6A81B05C82}" srcOrd="0" destOrd="0" presId="urn:microsoft.com/office/officeart/2005/8/layout/orgChart1"/>
    <dgm:cxn modelId="{AABBE4FD-2244-D640-8EAF-3F74F77DEA2B}" type="presParOf" srcId="{B28CB82D-1507-6846-BDEC-DB6A81B05C82}" destId="{C0560F95-CC6B-EC41-8855-C570A24234ED}" srcOrd="0" destOrd="0" presId="urn:microsoft.com/office/officeart/2005/8/layout/orgChart1"/>
    <dgm:cxn modelId="{69B32B12-256A-134C-B0BE-EDC5AC850A48}" type="presParOf" srcId="{B28CB82D-1507-6846-BDEC-DB6A81B05C82}" destId="{A18EDD1C-B80F-C84A-A480-B527CFAA381D}" srcOrd="1" destOrd="0" presId="urn:microsoft.com/office/officeart/2005/8/layout/orgChart1"/>
    <dgm:cxn modelId="{D5BA99FC-6C6E-2F48-B7E8-109F3D3B2D36}" type="presParOf" srcId="{CAA38806-7F1F-984C-81D1-293DFBA0679D}" destId="{F700438B-58D3-E64B-B3A8-B0D5640368B8}" srcOrd="1" destOrd="0" presId="urn:microsoft.com/office/officeart/2005/8/layout/orgChart1"/>
    <dgm:cxn modelId="{AAF4547B-44F4-894E-85AD-56F730A33510}" type="presParOf" srcId="{CAA38806-7F1F-984C-81D1-293DFBA0679D}" destId="{B530E08C-B91E-5744-81CB-53D565BEE8D3}" srcOrd="2" destOrd="0" presId="urn:microsoft.com/office/officeart/2005/8/layout/orgChart1"/>
    <dgm:cxn modelId="{7106B009-4B67-174C-8B22-93EC4269FD2E}" type="presParOf" srcId="{9B617CCD-BF81-5B4D-9AE8-1DDEED91B555}" destId="{5C963544-CFBF-5348-A870-ABCF5451B561}" srcOrd="2" destOrd="0" presId="urn:microsoft.com/office/officeart/2005/8/layout/orgChart1"/>
    <dgm:cxn modelId="{F5459DD7-B1AA-4840-AE05-A43045E96942}" type="presParOf" srcId="{C55DDEDE-5394-7A4D-BF18-8C61AB1FD495}" destId="{A2440195-5D56-5648-8BBC-58CF013C3B07}" srcOrd="2" destOrd="0" presId="urn:microsoft.com/office/officeart/2005/8/layout/orgChart1"/>
    <dgm:cxn modelId="{9AA9A2D9-1AA1-2144-BE51-41C88C1CA5F5}" type="presParOf" srcId="{1B54F1BF-6D3B-224C-8D8E-230702673BD0}" destId="{CDCD78AE-467B-9A4F-886C-AFC2C1B28ECB}" srcOrd="3" destOrd="0" presId="urn:microsoft.com/office/officeart/2005/8/layout/orgChart1"/>
    <dgm:cxn modelId="{114A25CA-2F52-5248-B143-7481A214B74B}" type="presParOf" srcId="{CDCD78AE-467B-9A4F-886C-AFC2C1B28ECB}" destId="{0C8D45B6-F92C-0544-9E27-1DF2DE4C570B}" srcOrd="0" destOrd="0" presId="urn:microsoft.com/office/officeart/2005/8/layout/orgChart1"/>
    <dgm:cxn modelId="{E6F9292C-02D2-AC4C-B062-0778F5FBB21F}" type="presParOf" srcId="{0C8D45B6-F92C-0544-9E27-1DF2DE4C570B}" destId="{E09D30CF-7DE0-8E4D-93C2-A61BD941B046}" srcOrd="0" destOrd="0" presId="urn:microsoft.com/office/officeart/2005/8/layout/orgChart1"/>
    <dgm:cxn modelId="{A4861751-C010-B440-9543-DF70846804E7}" type="presParOf" srcId="{0C8D45B6-F92C-0544-9E27-1DF2DE4C570B}" destId="{566A19E6-5AD3-FE4A-AC3C-70388CFCE00D}" srcOrd="1" destOrd="0" presId="urn:microsoft.com/office/officeart/2005/8/layout/orgChart1"/>
    <dgm:cxn modelId="{B61E8380-DD34-EC46-A400-A86F81A2C7F5}" type="presParOf" srcId="{CDCD78AE-467B-9A4F-886C-AFC2C1B28ECB}" destId="{D6290A44-F9CE-0844-8488-8242547E5B61}" srcOrd="1" destOrd="0" presId="urn:microsoft.com/office/officeart/2005/8/layout/orgChart1"/>
    <dgm:cxn modelId="{07D02569-5771-2F4E-A0A9-5C591B33A5F8}" type="presParOf" srcId="{D6290A44-F9CE-0844-8488-8242547E5B61}" destId="{F1968E55-9AEA-1348-915C-977F62DDF60D}" srcOrd="0" destOrd="0" presId="urn:microsoft.com/office/officeart/2005/8/layout/orgChart1"/>
    <dgm:cxn modelId="{D1BB5EE2-37A3-D84B-8ECA-05376E867DE5}" type="presParOf" srcId="{D6290A44-F9CE-0844-8488-8242547E5B61}" destId="{FBE9FDB4-D174-A64E-803D-233D28DDD767}" srcOrd="1" destOrd="0" presId="urn:microsoft.com/office/officeart/2005/8/layout/orgChart1"/>
    <dgm:cxn modelId="{B631C6C0-7BFC-6641-9122-89B48E7B9C2E}" type="presParOf" srcId="{FBE9FDB4-D174-A64E-803D-233D28DDD767}" destId="{15ED8A5F-8E78-9B41-8776-FF582E061FCA}" srcOrd="0" destOrd="0" presId="urn:microsoft.com/office/officeart/2005/8/layout/orgChart1"/>
    <dgm:cxn modelId="{CF686DC8-A38E-A247-8998-AAD734D88D13}" type="presParOf" srcId="{15ED8A5F-8E78-9B41-8776-FF582E061FCA}" destId="{BA5331E1-A604-DB47-90D4-B4690BBF6051}" srcOrd="0" destOrd="0" presId="urn:microsoft.com/office/officeart/2005/8/layout/orgChart1"/>
    <dgm:cxn modelId="{BE6653F9-745C-0144-A65C-B63053BF1241}" type="presParOf" srcId="{15ED8A5F-8E78-9B41-8776-FF582E061FCA}" destId="{132BE3A4-6EC2-E94C-A4FE-363363C6C6D5}" srcOrd="1" destOrd="0" presId="urn:microsoft.com/office/officeart/2005/8/layout/orgChart1"/>
    <dgm:cxn modelId="{AA495F24-16BF-D942-A3ED-561D1B8D9F3B}" type="presParOf" srcId="{FBE9FDB4-D174-A64E-803D-233D28DDD767}" destId="{F9369945-ACE5-B440-B539-5F555ACD41C4}" srcOrd="1" destOrd="0" presId="urn:microsoft.com/office/officeart/2005/8/layout/orgChart1"/>
    <dgm:cxn modelId="{382DC08E-762A-164E-94D4-F86BE4B97F6B}" type="presParOf" srcId="{F9369945-ACE5-B440-B539-5F555ACD41C4}" destId="{EC63AF6F-7D0F-F74C-A908-1894B7CCA723}" srcOrd="0" destOrd="0" presId="urn:microsoft.com/office/officeart/2005/8/layout/orgChart1"/>
    <dgm:cxn modelId="{33F462A1-93A7-FC4C-BAC1-F5E48E8207CB}" type="presParOf" srcId="{F9369945-ACE5-B440-B539-5F555ACD41C4}" destId="{18567250-C6FC-0843-A401-D1AD5E3DB99B}" srcOrd="1" destOrd="0" presId="urn:microsoft.com/office/officeart/2005/8/layout/orgChart1"/>
    <dgm:cxn modelId="{2D4313FD-2B82-A64C-BCB3-D504D74F8BDD}" type="presParOf" srcId="{18567250-C6FC-0843-A401-D1AD5E3DB99B}" destId="{94EB92F6-3F10-F145-88FB-CFC2443A8819}" srcOrd="0" destOrd="0" presId="urn:microsoft.com/office/officeart/2005/8/layout/orgChart1"/>
    <dgm:cxn modelId="{F72762C6-5B11-2B4E-B1C5-C14A86B86F20}" type="presParOf" srcId="{94EB92F6-3F10-F145-88FB-CFC2443A8819}" destId="{C3754C6C-131F-2745-927E-0BD6C7191BE4}" srcOrd="0" destOrd="0" presId="urn:microsoft.com/office/officeart/2005/8/layout/orgChart1"/>
    <dgm:cxn modelId="{6326E790-3396-F44A-A781-FD01255333C2}" type="presParOf" srcId="{94EB92F6-3F10-F145-88FB-CFC2443A8819}" destId="{DFA648AA-8BB3-4840-B11B-67DF0B4DFB1E}" srcOrd="1" destOrd="0" presId="urn:microsoft.com/office/officeart/2005/8/layout/orgChart1"/>
    <dgm:cxn modelId="{D14224D8-81D0-3B4D-9DC3-21C67F7CDE88}" type="presParOf" srcId="{18567250-C6FC-0843-A401-D1AD5E3DB99B}" destId="{DF3CE5A2-2019-6142-A717-617F4309982C}" srcOrd="1" destOrd="0" presId="urn:microsoft.com/office/officeart/2005/8/layout/orgChart1"/>
    <dgm:cxn modelId="{3B74880E-7C28-294A-8317-449B42AF46CB}" type="presParOf" srcId="{18567250-C6FC-0843-A401-D1AD5E3DB99B}" destId="{4E832859-8D40-3440-B973-CA47FF98D7F6}" srcOrd="2" destOrd="0" presId="urn:microsoft.com/office/officeart/2005/8/layout/orgChart1"/>
    <dgm:cxn modelId="{77D278BA-54E4-2240-8D38-5291B18006DE}" type="presParOf" srcId="{F9369945-ACE5-B440-B539-5F555ACD41C4}" destId="{18393501-21B2-2940-B05E-FB13377D1294}" srcOrd="2" destOrd="0" presId="urn:microsoft.com/office/officeart/2005/8/layout/orgChart1"/>
    <dgm:cxn modelId="{37FF069C-3653-6A48-9C28-B67A117C93A2}" type="presParOf" srcId="{F9369945-ACE5-B440-B539-5F555ACD41C4}" destId="{F692EBD9-3E0C-4E4B-9CEE-CC464D28F2EE}" srcOrd="3" destOrd="0" presId="urn:microsoft.com/office/officeart/2005/8/layout/orgChart1"/>
    <dgm:cxn modelId="{0F494362-1EC3-3C4E-863E-0649C1DB382A}" type="presParOf" srcId="{F692EBD9-3E0C-4E4B-9CEE-CC464D28F2EE}" destId="{62A747A9-4915-F440-B527-D736199B2984}" srcOrd="0" destOrd="0" presId="urn:microsoft.com/office/officeart/2005/8/layout/orgChart1"/>
    <dgm:cxn modelId="{3C529097-59D7-5141-8B05-4F98865F8DEA}" type="presParOf" srcId="{62A747A9-4915-F440-B527-D736199B2984}" destId="{F8D49C30-9C40-254B-9E1B-69FF07342374}" srcOrd="0" destOrd="0" presId="urn:microsoft.com/office/officeart/2005/8/layout/orgChart1"/>
    <dgm:cxn modelId="{23E2ADC5-E23C-D345-AD48-3A492181B585}" type="presParOf" srcId="{62A747A9-4915-F440-B527-D736199B2984}" destId="{5F5FE566-9D4C-3F4D-8854-1873A9AE0DB4}" srcOrd="1" destOrd="0" presId="urn:microsoft.com/office/officeart/2005/8/layout/orgChart1"/>
    <dgm:cxn modelId="{9778C7F6-0833-D540-847B-323F5EC65C39}" type="presParOf" srcId="{F692EBD9-3E0C-4E4B-9CEE-CC464D28F2EE}" destId="{0A59E4B1-A3CF-DA43-B818-920857EFADA9}" srcOrd="1" destOrd="0" presId="urn:microsoft.com/office/officeart/2005/8/layout/orgChart1"/>
    <dgm:cxn modelId="{658F2DBA-2A7F-C14F-9DCE-1EEE309ACA23}" type="presParOf" srcId="{F692EBD9-3E0C-4E4B-9CEE-CC464D28F2EE}" destId="{2151FB17-5236-CE41-8460-DDF2BF723B08}" srcOrd="2" destOrd="0" presId="urn:microsoft.com/office/officeart/2005/8/layout/orgChart1"/>
    <dgm:cxn modelId="{F8A99228-8129-024F-B2F2-4ED6DFFCD34B}" type="presParOf" srcId="{F9369945-ACE5-B440-B539-5F555ACD41C4}" destId="{FD8865D2-99A3-F842-AD81-F1F06DC76EC7}" srcOrd="4" destOrd="0" presId="urn:microsoft.com/office/officeart/2005/8/layout/orgChart1"/>
    <dgm:cxn modelId="{6B5AA842-C2C4-DC4C-86A0-0A800A86BF71}" type="presParOf" srcId="{F9369945-ACE5-B440-B539-5F555ACD41C4}" destId="{5079B841-96DF-BF4F-970D-2268A66369C3}" srcOrd="5" destOrd="0" presId="urn:microsoft.com/office/officeart/2005/8/layout/orgChart1"/>
    <dgm:cxn modelId="{8844B3D7-8904-B04B-B799-AA215720ACB9}" type="presParOf" srcId="{5079B841-96DF-BF4F-970D-2268A66369C3}" destId="{58A1D743-0678-9446-93A5-2AA5F1500B71}" srcOrd="0" destOrd="0" presId="urn:microsoft.com/office/officeart/2005/8/layout/orgChart1"/>
    <dgm:cxn modelId="{3FAE3AFD-3EBD-6C44-9984-A7F102E14522}" type="presParOf" srcId="{58A1D743-0678-9446-93A5-2AA5F1500B71}" destId="{551F7B2F-C0BE-084F-9A61-0B582A102FBE}" srcOrd="0" destOrd="0" presId="urn:microsoft.com/office/officeart/2005/8/layout/orgChart1"/>
    <dgm:cxn modelId="{116BEEAD-1715-654F-B60D-82601AA032E9}" type="presParOf" srcId="{58A1D743-0678-9446-93A5-2AA5F1500B71}" destId="{ABD1D563-7656-D64C-9967-5EA73CA6329A}" srcOrd="1" destOrd="0" presId="urn:microsoft.com/office/officeart/2005/8/layout/orgChart1"/>
    <dgm:cxn modelId="{D1E32F65-7707-854D-9B80-1BDADC12664F}" type="presParOf" srcId="{5079B841-96DF-BF4F-970D-2268A66369C3}" destId="{86415CF9-93DA-A948-9778-DFCE2622189C}" srcOrd="1" destOrd="0" presId="urn:microsoft.com/office/officeart/2005/8/layout/orgChart1"/>
    <dgm:cxn modelId="{AC863A34-1860-E941-BA81-BDF32890B1C7}" type="presParOf" srcId="{5079B841-96DF-BF4F-970D-2268A66369C3}" destId="{28FAEB4C-69B0-B945-83AD-8409C6F6F75D}" srcOrd="2" destOrd="0" presId="urn:microsoft.com/office/officeart/2005/8/layout/orgChart1"/>
    <dgm:cxn modelId="{0105AE88-6E07-BF46-8F41-5D83A4B7FFB3}" type="presParOf" srcId="{F9369945-ACE5-B440-B539-5F555ACD41C4}" destId="{A0DF5A65-ABA9-D04B-B485-74E140A12FDA}" srcOrd="6" destOrd="0" presId="urn:microsoft.com/office/officeart/2005/8/layout/orgChart1"/>
    <dgm:cxn modelId="{404A4779-9502-FD43-8C2F-B4CE22F8605B}" type="presParOf" srcId="{F9369945-ACE5-B440-B539-5F555ACD41C4}" destId="{835B9F8C-EA0B-854E-87C7-D5B39DE66EBC}" srcOrd="7" destOrd="0" presId="urn:microsoft.com/office/officeart/2005/8/layout/orgChart1"/>
    <dgm:cxn modelId="{47E0D3DE-181B-FF4E-9CCC-787677D03CBE}" type="presParOf" srcId="{835B9F8C-EA0B-854E-87C7-D5B39DE66EBC}" destId="{3AF3D9A3-D75B-9041-A353-F85DCC1614D0}" srcOrd="0" destOrd="0" presId="urn:microsoft.com/office/officeart/2005/8/layout/orgChart1"/>
    <dgm:cxn modelId="{1F6B0F0E-BB2D-FB4A-ACF7-95E11F595748}" type="presParOf" srcId="{3AF3D9A3-D75B-9041-A353-F85DCC1614D0}" destId="{5C42F79D-72DC-1C44-94AD-6172A4892330}" srcOrd="0" destOrd="0" presId="urn:microsoft.com/office/officeart/2005/8/layout/orgChart1"/>
    <dgm:cxn modelId="{168F5E68-5C23-CC4D-A644-99AB15C9E8C4}" type="presParOf" srcId="{3AF3D9A3-D75B-9041-A353-F85DCC1614D0}" destId="{DE05269B-45AF-F941-804C-26855E8F0648}" srcOrd="1" destOrd="0" presId="urn:microsoft.com/office/officeart/2005/8/layout/orgChart1"/>
    <dgm:cxn modelId="{4DFACACB-923B-EA45-AFF6-95DE1948B2C9}" type="presParOf" srcId="{835B9F8C-EA0B-854E-87C7-D5B39DE66EBC}" destId="{033BE3EC-3E1C-3D42-92FF-59F9499F46CD}" srcOrd="1" destOrd="0" presId="urn:microsoft.com/office/officeart/2005/8/layout/orgChart1"/>
    <dgm:cxn modelId="{83BD3154-8AFF-5D4B-AF75-DE8738AC2108}" type="presParOf" srcId="{835B9F8C-EA0B-854E-87C7-D5B39DE66EBC}" destId="{73A24D14-E6F1-6D4C-B9CF-F7A111BDCD96}" srcOrd="2" destOrd="0" presId="urn:microsoft.com/office/officeart/2005/8/layout/orgChart1"/>
    <dgm:cxn modelId="{1AD421A9-E51D-974E-9C6D-EE505A9DB5E8}" type="presParOf" srcId="{FBE9FDB4-D174-A64E-803D-233D28DDD767}" destId="{0E70A01B-91F7-564B-A4C5-1F5A7BEFE963}" srcOrd="2" destOrd="0" presId="urn:microsoft.com/office/officeart/2005/8/layout/orgChart1"/>
    <dgm:cxn modelId="{E520D8C1-98B8-0044-9854-ACC1BA9B7637}" type="presParOf" srcId="{D6290A44-F9CE-0844-8488-8242547E5B61}" destId="{CEE611EA-B81B-E149-99FE-EBFB577E3CEC}" srcOrd="2" destOrd="0" presId="urn:microsoft.com/office/officeart/2005/8/layout/orgChart1"/>
    <dgm:cxn modelId="{AFEB20C5-6871-7748-A2B4-D93B42E5395F}" type="presParOf" srcId="{D6290A44-F9CE-0844-8488-8242547E5B61}" destId="{D5BF4DDD-AE5C-4A4B-B6BE-82CA74ADB9A6}" srcOrd="3" destOrd="0" presId="urn:microsoft.com/office/officeart/2005/8/layout/orgChart1"/>
    <dgm:cxn modelId="{7947F52A-7D8D-0448-91B2-88693D7EBB28}" type="presParOf" srcId="{D5BF4DDD-AE5C-4A4B-B6BE-82CA74ADB9A6}" destId="{98AA4339-F0C8-5545-BB19-9F43E12605D9}" srcOrd="0" destOrd="0" presId="urn:microsoft.com/office/officeart/2005/8/layout/orgChart1"/>
    <dgm:cxn modelId="{74A65479-E8AC-7842-8206-59C7F831ECBD}" type="presParOf" srcId="{98AA4339-F0C8-5545-BB19-9F43E12605D9}" destId="{F3F8730A-14C3-284B-87FD-31DA5A3AF697}" srcOrd="0" destOrd="0" presId="urn:microsoft.com/office/officeart/2005/8/layout/orgChart1"/>
    <dgm:cxn modelId="{7D40423C-9479-704A-970C-023EDF171990}" type="presParOf" srcId="{98AA4339-F0C8-5545-BB19-9F43E12605D9}" destId="{DB086D77-51F2-F545-9A83-13AA36ECBDFC}" srcOrd="1" destOrd="0" presId="urn:microsoft.com/office/officeart/2005/8/layout/orgChart1"/>
    <dgm:cxn modelId="{92457CEA-7A35-A049-BB6C-1EED4E029E61}" type="presParOf" srcId="{D5BF4DDD-AE5C-4A4B-B6BE-82CA74ADB9A6}" destId="{018D2E51-519E-FE4D-8F62-6E8EAC57C525}" srcOrd="1" destOrd="0" presId="urn:microsoft.com/office/officeart/2005/8/layout/orgChart1"/>
    <dgm:cxn modelId="{B0D2CD99-A6D7-7745-A79E-29277F4E51A9}" type="presParOf" srcId="{018D2E51-519E-FE4D-8F62-6E8EAC57C525}" destId="{D945AB16-49F8-8047-B5FF-F3D22DDB9AB7}" srcOrd="0" destOrd="0" presId="urn:microsoft.com/office/officeart/2005/8/layout/orgChart1"/>
    <dgm:cxn modelId="{01A4CF93-9AB9-7042-9EDF-5D5287E2C310}" type="presParOf" srcId="{018D2E51-519E-FE4D-8F62-6E8EAC57C525}" destId="{EDF80310-F9BD-7A45-AF39-5C103A08C9AB}" srcOrd="1" destOrd="0" presId="urn:microsoft.com/office/officeart/2005/8/layout/orgChart1"/>
    <dgm:cxn modelId="{B5CC5718-06A8-594F-ADFC-C1999B3FA254}" type="presParOf" srcId="{EDF80310-F9BD-7A45-AF39-5C103A08C9AB}" destId="{C27FD787-9E29-6043-A246-C4AE117FF4CF}" srcOrd="0" destOrd="0" presId="urn:microsoft.com/office/officeart/2005/8/layout/orgChart1"/>
    <dgm:cxn modelId="{42CB1291-20F6-A94E-840E-7DBDE8A913EE}" type="presParOf" srcId="{C27FD787-9E29-6043-A246-C4AE117FF4CF}" destId="{12DDA051-7FF5-4041-B82F-1539563CE2DD}" srcOrd="0" destOrd="0" presId="urn:microsoft.com/office/officeart/2005/8/layout/orgChart1"/>
    <dgm:cxn modelId="{F96120B0-5ED0-A444-B7C0-BF9396850392}" type="presParOf" srcId="{C27FD787-9E29-6043-A246-C4AE117FF4CF}" destId="{731C0D1B-CC61-3849-A0E8-B3D0BAC7A5B0}" srcOrd="1" destOrd="0" presId="urn:microsoft.com/office/officeart/2005/8/layout/orgChart1"/>
    <dgm:cxn modelId="{D4FAF686-C1AB-B442-8713-A347DB9F107F}" type="presParOf" srcId="{EDF80310-F9BD-7A45-AF39-5C103A08C9AB}" destId="{953CBA85-4B58-AD4B-AA8D-BB2D13FA0E61}" srcOrd="1" destOrd="0" presId="urn:microsoft.com/office/officeart/2005/8/layout/orgChart1"/>
    <dgm:cxn modelId="{8A8A7C2B-559B-D74F-83B7-59E123747264}" type="presParOf" srcId="{EDF80310-F9BD-7A45-AF39-5C103A08C9AB}" destId="{E1D5C147-8E08-FC45-8D63-7D70BEBF9C88}" srcOrd="2" destOrd="0" presId="urn:microsoft.com/office/officeart/2005/8/layout/orgChart1"/>
    <dgm:cxn modelId="{FCE21985-16E7-A240-AEFB-9F6F963CA986}" type="presParOf" srcId="{018D2E51-519E-FE4D-8F62-6E8EAC57C525}" destId="{9D931FD9-23BF-324B-AA5A-35D9DEA6E9E9}" srcOrd="2" destOrd="0" presId="urn:microsoft.com/office/officeart/2005/8/layout/orgChart1"/>
    <dgm:cxn modelId="{A71C64F4-01AD-5646-A6BB-5138109D6219}" type="presParOf" srcId="{018D2E51-519E-FE4D-8F62-6E8EAC57C525}" destId="{30DC3E4D-685C-0149-B5F6-C1A791B86232}" srcOrd="3" destOrd="0" presId="urn:microsoft.com/office/officeart/2005/8/layout/orgChart1"/>
    <dgm:cxn modelId="{D8610F6B-27F2-CA44-AC4A-11CF1B8676DC}" type="presParOf" srcId="{30DC3E4D-685C-0149-B5F6-C1A791B86232}" destId="{20803BA8-C57F-B247-B1F6-F46BD183517D}" srcOrd="0" destOrd="0" presId="urn:microsoft.com/office/officeart/2005/8/layout/orgChart1"/>
    <dgm:cxn modelId="{6E63773A-1F3A-1B41-B50F-39B46DF2ED7F}" type="presParOf" srcId="{20803BA8-C57F-B247-B1F6-F46BD183517D}" destId="{4490ECCA-41FF-B541-BE4B-D1C49DD0D90F}" srcOrd="0" destOrd="0" presId="urn:microsoft.com/office/officeart/2005/8/layout/orgChart1"/>
    <dgm:cxn modelId="{83C947BB-3326-1E48-BD19-EB195469EA5E}" type="presParOf" srcId="{20803BA8-C57F-B247-B1F6-F46BD183517D}" destId="{E0325CC4-29A4-074F-A212-682FFFEC7A65}" srcOrd="1" destOrd="0" presId="urn:microsoft.com/office/officeart/2005/8/layout/orgChart1"/>
    <dgm:cxn modelId="{1E2660A7-C59C-5E4D-8952-97128F572DA8}" type="presParOf" srcId="{30DC3E4D-685C-0149-B5F6-C1A791B86232}" destId="{379FDEBA-0B66-2143-BBE0-BCED5D2FA119}" srcOrd="1" destOrd="0" presId="urn:microsoft.com/office/officeart/2005/8/layout/orgChart1"/>
    <dgm:cxn modelId="{6BEF9706-A0D8-2E49-9E80-4B364AC73DF6}" type="presParOf" srcId="{30DC3E4D-685C-0149-B5F6-C1A791B86232}" destId="{A5A983C7-092C-074E-A714-1E393AA2564C}" srcOrd="2" destOrd="0" presId="urn:microsoft.com/office/officeart/2005/8/layout/orgChart1"/>
    <dgm:cxn modelId="{7CB1EF5E-76F5-7A4A-BC5A-E302EAF9AE71}" type="presParOf" srcId="{018D2E51-519E-FE4D-8F62-6E8EAC57C525}" destId="{C22475C6-B625-2545-9F52-989EB6DF3497}" srcOrd="4" destOrd="0" presId="urn:microsoft.com/office/officeart/2005/8/layout/orgChart1"/>
    <dgm:cxn modelId="{BB7B4E4B-6422-2C40-AC60-DECEB3E9AD26}" type="presParOf" srcId="{018D2E51-519E-FE4D-8F62-6E8EAC57C525}" destId="{5A041194-B08A-3441-A169-FAB58E5D0C93}" srcOrd="5" destOrd="0" presId="urn:microsoft.com/office/officeart/2005/8/layout/orgChart1"/>
    <dgm:cxn modelId="{691BCA1C-823D-C74F-8797-F07D77E08EF3}" type="presParOf" srcId="{5A041194-B08A-3441-A169-FAB58E5D0C93}" destId="{F4E558BB-351F-BA41-8BBF-B87ACB192CCE}" srcOrd="0" destOrd="0" presId="urn:microsoft.com/office/officeart/2005/8/layout/orgChart1"/>
    <dgm:cxn modelId="{C5186C1B-13CC-A440-976B-50CC1A5DBFAA}" type="presParOf" srcId="{F4E558BB-351F-BA41-8BBF-B87ACB192CCE}" destId="{938412A9-2193-454B-B81A-C4D22F9ABA03}" srcOrd="0" destOrd="0" presId="urn:microsoft.com/office/officeart/2005/8/layout/orgChart1"/>
    <dgm:cxn modelId="{8168966F-FA79-6B49-B485-9C9A57FF00AF}" type="presParOf" srcId="{F4E558BB-351F-BA41-8BBF-B87ACB192CCE}" destId="{CA467DCB-7AAE-3647-ADA6-6227AEDA04BC}" srcOrd="1" destOrd="0" presId="urn:microsoft.com/office/officeart/2005/8/layout/orgChart1"/>
    <dgm:cxn modelId="{0A6EFA00-8B27-6849-9827-3DE6D6142503}" type="presParOf" srcId="{5A041194-B08A-3441-A169-FAB58E5D0C93}" destId="{E03767BB-F36F-1B4A-9D64-C5F42744CF86}" srcOrd="1" destOrd="0" presId="urn:microsoft.com/office/officeart/2005/8/layout/orgChart1"/>
    <dgm:cxn modelId="{715B2096-DF74-E045-B750-C0F57FA53352}" type="presParOf" srcId="{5A041194-B08A-3441-A169-FAB58E5D0C93}" destId="{A3AB8CF1-88EC-F246-ACFC-E473EA2E4940}" srcOrd="2" destOrd="0" presId="urn:microsoft.com/office/officeart/2005/8/layout/orgChart1"/>
    <dgm:cxn modelId="{B277CFD5-D12D-C247-B90E-50FF2F3A9150}" type="presParOf" srcId="{018D2E51-519E-FE4D-8F62-6E8EAC57C525}" destId="{F4376555-D071-B74F-9AB1-78240FE5D60A}" srcOrd="6" destOrd="0" presId="urn:microsoft.com/office/officeart/2005/8/layout/orgChart1"/>
    <dgm:cxn modelId="{01586EC1-86E6-4949-ADC4-A5A49E8B781C}" type="presParOf" srcId="{018D2E51-519E-FE4D-8F62-6E8EAC57C525}" destId="{55714A74-3343-0E44-9078-D3B331BB22E7}" srcOrd="7" destOrd="0" presId="urn:microsoft.com/office/officeart/2005/8/layout/orgChart1"/>
    <dgm:cxn modelId="{539219B8-34E7-5242-AE47-866B4322B4F5}" type="presParOf" srcId="{55714A74-3343-0E44-9078-D3B331BB22E7}" destId="{B1A8DF1F-A094-1245-8297-315EE9803DE5}" srcOrd="0" destOrd="0" presId="urn:microsoft.com/office/officeart/2005/8/layout/orgChart1"/>
    <dgm:cxn modelId="{669BAC80-64E1-D446-9ABF-809A04C228BB}" type="presParOf" srcId="{B1A8DF1F-A094-1245-8297-315EE9803DE5}" destId="{C240A16D-C9F7-D54C-8278-7A4368E427EF}" srcOrd="0" destOrd="0" presId="urn:microsoft.com/office/officeart/2005/8/layout/orgChart1"/>
    <dgm:cxn modelId="{6C6122B9-AB7B-9844-AC1D-24BC2B4A6816}" type="presParOf" srcId="{B1A8DF1F-A094-1245-8297-315EE9803DE5}" destId="{9F404136-B62C-7D4B-BFA8-31418835725D}" srcOrd="1" destOrd="0" presId="urn:microsoft.com/office/officeart/2005/8/layout/orgChart1"/>
    <dgm:cxn modelId="{71F28C19-A038-7A4E-A539-295DEBF9F57B}" type="presParOf" srcId="{55714A74-3343-0E44-9078-D3B331BB22E7}" destId="{342BCF12-7647-644A-AB67-694167E4FAFE}" srcOrd="1" destOrd="0" presId="urn:microsoft.com/office/officeart/2005/8/layout/orgChart1"/>
    <dgm:cxn modelId="{F8A45757-CABC-4E4C-B5C3-1D72009D58D0}" type="presParOf" srcId="{55714A74-3343-0E44-9078-D3B331BB22E7}" destId="{A3F24469-A9EF-9B4E-BFEB-E93ECEED76B8}" srcOrd="2" destOrd="0" presId="urn:microsoft.com/office/officeart/2005/8/layout/orgChart1"/>
    <dgm:cxn modelId="{DB05B08C-B921-BE40-BA9B-22C5C2A75563}" type="presParOf" srcId="{D5BF4DDD-AE5C-4A4B-B6BE-82CA74ADB9A6}" destId="{E940C519-85F4-2249-A6C4-CC6EBF4AA9C4}" srcOrd="2" destOrd="0" presId="urn:microsoft.com/office/officeart/2005/8/layout/orgChart1"/>
    <dgm:cxn modelId="{CBB21521-511E-C64A-BECE-0770D2F8EC21}" type="presParOf" srcId="{CDCD78AE-467B-9A4F-886C-AFC2C1B28ECB}" destId="{338B4A0F-25FD-D243-9058-90E9E6DF3C0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6555-D071-B74F-9AB1-78240FE5D60A}">
      <dsp:nvSpPr>
        <dsp:cNvPr id="0" name=""/>
        <dsp:cNvSpPr/>
      </dsp:nvSpPr>
      <dsp:spPr>
        <a:xfrm>
          <a:off x="9405064" y="1392350"/>
          <a:ext cx="144169" cy="24893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19"/>
              </a:lnTo>
              <a:lnTo>
                <a:pt x="144169" y="248931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2475C6-B625-2545-9F52-989EB6DF3497}">
      <dsp:nvSpPr>
        <dsp:cNvPr id="0" name=""/>
        <dsp:cNvSpPr/>
      </dsp:nvSpPr>
      <dsp:spPr>
        <a:xfrm>
          <a:off x="9405064" y="1392350"/>
          <a:ext cx="144169" cy="1806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6919"/>
              </a:lnTo>
              <a:lnTo>
                <a:pt x="144169" y="180691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931FD9-23BF-324B-AA5A-35D9DEA6E9E9}">
      <dsp:nvSpPr>
        <dsp:cNvPr id="0" name=""/>
        <dsp:cNvSpPr/>
      </dsp:nvSpPr>
      <dsp:spPr>
        <a:xfrm>
          <a:off x="9405064" y="1392350"/>
          <a:ext cx="144169" cy="1124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4519"/>
              </a:lnTo>
              <a:lnTo>
                <a:pt x="144169" y="112451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45AB16-49F8-8047-B5FF-F3D22DDB9AB7}">
      <dsp:nvSpPr>
        <dsp:cNvPr id="0" name=""/>
        <dsp:cNvSpPr/>
      </dsp:nvSpPr>
      <dsp:spPr>
        <a:xfrm>
          <a:off x="9405064" y="1392350"/>
          <a:ext cx="144169" cy="442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118"/>
              </a:lnTo>
              <a:lnTo>
                <a:pt x="144169" y="44211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611EA-B81B-E149-99FE-EBFB577E3CEC}">
      <dsp:nvSpPr>
        <dsp:cNvPr id="0" name=""/>
        <dsp:cNvSpPr/>
      </dsp:nvSpPr>
      <dsp:spPr>
        <a:xfrm>
          <a:off x="9208033" y="709949"/>
          <a:ext cx="581482" cy="201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918"/>
              </a:lnTo>
              <a:lnTo>
                <a:pt x="581482" y="100918"/>
              </a:lnTo>
              <a:lnTo>
                <a:pt x="581482" y="20183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DF5A65-ABA9-D04B-B485-74E140A12FDA}">
      <dsp:nvSpPr>
        <dsp:cNvPr id="0" name=""/>
        <dsp:cNvSpPr/>
      </dsp:nvSpPr>
      <dsp:spPr>
        <a:xfrm>
          <a:off x="8242100" y="1392350"/>
          <a:ext cx="144169" cy="24893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19"/>
              </a:lnTo>
              <a:lnTo>
                <a:pt x="144169" y="248931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865D2-99A3-F842-AD81-F1F06DC76EC7}">
      <dsp:nvSpPr>
        <dsp:cNvPr id="0" name=""/>
        <dsp:cNvSpPr/>
      </dsp:nvSpPr>
      <dsp:spPr>
        <a:xfrm>
          <a:off x="8242100" y="1392350"/>
          <a:ext cx="144169" cy="1806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6919"/>
              </a:lnTo>
              <a:lnTo>
                <a:pt x="144169" y="180691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393501-21B2-2940-B05E-FB13377D1294}">
      <dsp:nvSpPr>
        <dsp:cNvPr id="0" name=""/>
        <dsp:cNvSpPr/>
      </dsp:nvSpPr>
      <dsp:spPr>
        <a:xfrm>
          <a:off x="8242100" y="1392350"/>
          <a:ext cx="144169" cy="1124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4519"/>
              </a:lnTo>
              <a:lnTo>
                <a:pt x="144169" y="112451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3AF6F-7D0F-F74C-A908-1894B7CCA723}">
      <dsp:nvSpPr>
        <dsp:cNvPr id="0" name=""/>
        <dsp:cNvSpPr/>
      </dsp:nvSpPr>
      <dsp:spPr>
        <a:xfrm>
          <a:off x="8242100" y="1392350"/>
          <a:ext cx="144169" cy="442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118"/>
              </a:lnTo>
              <a:lnTo>
                <a:pt x="144169" y="44211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968E55-9AEA-1348-915C-977F62DDF60D}">
      <dsp:nvSpPr>
        <dsp:cNvPr id="0" name=""/>
        <dsp:cNvSpPr/>
      </dsp:nvSpPr>
      <dsp:spPr>
        <a:xfrm>
          <a:off x="8626551" y="709949"/>
          <a:ext cx="581482" cy="201836"/>
        </a:xfrm>
        <a:custGeom>
          <a:avLst/>
          <a:gdLst/>
          <a:ahLst/>
          <a:cxnLst/>
          <a:rect l="0" t="0" r="0" b="0"/>
          <a:pathLst>
            <a:path>
              <a:moveTo>
                <a:pt x="581482" y="0"/>
              </a:moveTo>
              <a:lnTo>
                <a:pt x="581482" y="100918"/>
              </a:lnTo>
              <a:lnTo>
                <a:pt x="0" y="100918"/>
              </a:lnTo>
              <a:lnTo>
                <a:pt x="0" y="20183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FE58A6-4326-9449-BEFE-D4158888AA03}">
      <dsp:nvSpPr>
        <dsp:cNvPr id="0" name=""/>
        <dsp:cNvSpPr/>
      </dsp:nvSpPr>
      <dsp:spPr>
        <a:xfrm>
          <a:off x="7079136" y="1392350"/>
          <a:ext cx="144169" cy="442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118"/>
              </a:lnTo>
              <a:lnTo>
                <a:pt x="144169" y="44211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342114-D254-7143-B3FB-CA79CB32F019}">
      <dsp:nvSpPr>
        <dsp:cNvPr id="0" name=""/>
        <dsp:cNvSpPr/>
      </dsp:nvSpPr>
      <dsp:spPr>
        <a:xfrm>
          <a:off x="6300623" y="709949"/>
          <a:ext cx="1162964" cy="201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918"/>
              </a:lnTo>
              <a:lnTo>
                <a:pt x="1162964" y="100918"/>
              </a:lnTo>
              <a:lnTo>
                <a:pt x="1162964" y="20183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2FD9F-53E4-614B-A51B-F1C5CD9D81D9}">
      <dsp:nvSpPr>
        <dsp:cNvPr id="0" name=""/>
        <dsp:cNvSpPr/>
      </dsp:nvSpPr>
      <dsp:spPr>
        <a:xfrm>
          <a:off x="5916172" y="1392350"/>
          <a:ext cx="144169" cy="442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118"/>
              </a:lnTo>
              <a:lnTo>
                <a:pt x="144169" y="44211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DC96E6-AFD7-F74B-97B5-863803D7D663}">
      <dsp:nvSpPr>
        <dsp:cNvPr id="0" name=""/>
        <dsp:cNvSpPr/>
      </dsp:nvSpPr>
      <dsp:spPr>
        <a:xfrm>
          <a:off x="6254903" y="709949"/>
          <a:ext cx="91440" cy="2018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183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F2A10-FE19-454F-9CFF-EDC99F3D3D04}">
      <dsp:nvSpPr>
        <dsp:cNvPr id="0" name=""/>
        <dsp:cNvSpPr/>
      </dsp:nvSpPr>
      <dsp:spPr>
        <a:xfrm>
          <a:off x="4753208" y="1392350"/>
          <a:ext cx="144169" cy="442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118"/>
              </a:lnTo>
              <a:lnTo>
                <a:pt x="144169" y="44211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4351A1-905D-E547-97B0-F614A72F1B0C}">
      <dsp:nvSpPr>
        <dsp:cNvPr id="0" name=""/>
        <dsp:cNvSpPr/>
      </dsp:nvSpPr>
      <dsp:spPr>
        <a:xfrm>
          <a:off x="5137659" y="709949"/>
          <a:ext cx="1162964" cy="201836"/>
        </a:xfrm>
        <a:custGeom>
          <a:avLst/>
          <a:gdLst/>
          <a:ahLst/>
          <a:cxnLst/>
          <a:rect l="0" t="0" r="0" b="0"/>
          <a:pathLst>
            <a:path>
              <a:moveTo>
                <a:pt x="1162964" y="0"/>
              </a:moveTo>
              <a:lnTo>
                <a:pt x="1162964" y="100918"/>
              </a:lnTo>
              <a:lnTo>
                <a:pt x="0" y="100918"/>
              </a:lnTo>
              <a:lnTo>
                <a:pt x="0" y="20183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6B7053-E840-5D48-8704-2C17317A2120}">
      <dsp:nvSpPr>
        <dsp:cNvPr id="0" name=""/>
        <dsp:cNvSpPr/>
      </dsp:nvSpPr>
      <dsp:spPr>
        <a:xfrm>
          <a:off x="3590243" y="1392350"/>
          <a:ext cx="144169" cy="1124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4519"/>
              </a:lnTo>
              <a:lnTo>
                <a:pt x="144169" y="112451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87D043-EB55-A14D-8C63-2556CEFCE5DF}">
      <dsp:nvSpPr>
        <dsp:cNvPr id="0" name=""/>
        <dsp:cNvSpPr/>
      </dsp:nvSpPr>
      <dsp:spPr>
        <a:xfrm>
          <a:off x="3590243" y="1392350"/>
          <a:ext cx="144169" cy="442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118"/>
              </a:lnTo>
              <a:lnTo>
                <a:pt x="144169" y="44211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29BE7-6320-AF4C-BFFE-DA3E32AB727D}">
      <dsp:nvSpPr>
        <dsp:cNvPr id="0" name=""/>
        <dsp:cNvSpPr/>
      </dsp:nvSpPr>
      <dsp:spPr>
        <a:xfrm>
          <a:off x="3393212" y="709949"/>
          <a:ext cx="581482" cy="201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918"/>
              </a:lnTo>
              <a:lnTo>
                <a:pt x="581482" y="100918"/>
              </a:lnTo>
              <a:lnTo>
                <a:pt x="581482" y="20183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B6A871-06CD-F24D-AE0D-6F08574DEC87}">
      <dsp:nvSpPr>
        <dsp:cNvPr id="0" name=""/>
        <dsp:cNvSpPr/>
      </dsp:nvSpPr>
      <dsp:spPr>
        <a:xfrm>
          <a:off x="2427279" y="1392350"/>
          <a:ext cx="144169" cy="442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118"/>
              </a:lnTo>
              <a:lnTo>
                <a:pt x="144169" y="44211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B1E7C-5820-0945-B32A-D7AF74E2A4A9}">
      <dsp:nvSpPr>
        <dsp:cNvPr id="0" name=""/>
        <dsp:cNvSpPr/>
      </dsp:nvSpPr>
      <dsp:spPr>
        <a:xfrm>
          <a:off x="2811730" y="709949"/>
          <a:ext cx="581482" cy="201836"/>
        </a:xfrm>
        <a:custGeom>
          <a:avLst/>
          <a:gdLst/>
          <a:ahLst/>
          <a:cxnLst/>
          <a:rect l="0" t="0" r="0" b="0"/>
          <a:pathLst>
            <a:path>
              <a:moveTo>
                <a:pt x="581482" y="0"/>
              </a:moveTo>
              <a:lnTo>
                <a:pt x="581482" y="100918"/>
              </a:lnTo>
              <a:lnTo>
                <a:pt x="0" y="100918"/>
              </a:lnTo>
              <a:lnTo>
                <a:pt x="0" y="20183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359EBE-EC6C-6347-AB1B-695E07A4821D}">
      <dsp:nvSpPr>
        <dsp:cNvPr id="0" name=""/>
        <dsp:cNvSpPr/>
      </dsp:nvSpPr>
      <dsp:spPr>
        <a:xfrm>
          <a:off x="1264315" y="1392350"/>
          <a:ext cx="144169" cy="442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118"/>
              </a:lnTo>
              <a:lnTo>
                <a:pt x="144169" y="44211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BFD2B-B6AD-C144-8008-4449C50E5377}">
      <dsp:nvSpPr>
        <dsp:cNvPr id="0" name=""/>
        <dsp:cNvSpPr/>
      </dsp:nvSpPr>
      <dsp:spPr>
        <a:xfrm>
          <a:off x="1067284" y="709949"/>
          <a:ext cx="581482" cy="201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918"/>
              </a:lnTo>
              <a:lnTo>
                <a:pt x="581482" y="100918"/>
              </a:lnTo>
              <a:lnTo>
                <a:pt x="581482" y="20183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A30F3A-2FFD-6A44-B6FD-99045209EA53}">
      <dsp:nvSpPr>
        <dsp:cNvPr id="0" name=""/>
        <dsp:cNvSpPr/>
      </dsp:nvSpPr>
      <dsp:spPr>
        <a:xfrm>
          <a:off x="101351" y="1392350"/>
          <a:ext cx="144169" cy="1806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6919"/>
              </a:lnTo>
              <a:lnTo>
                <a:pt x="144169" y="180691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F4601A-2A9D-D046-9C33-4841336FB038}">
      <dsp:nvSpPr>
        <dsp:cNvPr id="0" name=""/>
        <dsp:cNvSpPr/>
      </dsp:nvSpPr>
      <dsp:spPr>
        <a:xfrm>
          <a:off x="101351" y="1392350"/>
          <a:ext cx="144169" cy="1124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4519"/>
              </a:lnTo>
              <a:lnTo>
                <a:pt x="144169" y="112451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45C938-1E2A-4C4E-8245-3D69F57472B1}">
      <dsp:nvSpPr>
        <dsp:cNvPr id="0" name=""/>
        <dsp:cNvSpPr/>
      </dsp:nvSpPr>
      <dsp:spPr>
        <a:xfrm>
          <a:off x="101351" y="1392350"/>
          <a:ext cx="144169" cy="442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118"/>
              </a:lnTo>
              <a:lnTo>
                <a:pt x="144169" y="44211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A8F846-CB95-3E47-871F-B505E2AA75A4}">
      <dsp:nvSpPr>
        <dsp:cNvPr id="0" name=""/>
        <dsp:cNvSpPr/>
      </dsp:nvSpPr>
      <dsp:spPr>
        <a:xfrm>
          <a:off x="485802" y="709949"/>
          <a:ext cx="581482" cy="201836"/>
        </a:xfrm>
        <a:custGeom>
          <a:avLst/>
          <a:gdLst/>
          <a:ahLst/>
          <a:cxnLst/>
          <a:rect l="0" t="0" r="0" b="0"/>
          <a:pathLst>
            <a:path>
              <a:moveTo>
                <a:pt x="581482" y="0"/>
              </a:moveTo>
              <a:lnTo>
                <a:pt x="581482" y="100918"/>
              </a:lnTo>
              <a:lnTo>
                <a:pt x="0" y="100918"/>
              </a:lnTo>
              <a:lnTo>
                <a:pt x="0" y="20183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9598C-9213-1D40-881D-C8DE7E5FB1CB}">
      <dsp:nvSpPr>
        <dsp:cNvPr id="0" name=""/>
        <dsp:cNvSpPr/>
      </dsp:nvSpPr>
      <dsp:spPr>
        <a:xfrm>
          <a:off x="586720" y="229386"/>
          <a:ext cx="961127" cy="4805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Product Plan</a:t>
          </a:r>
        </a:p>
      </dsp:txBody>
      <dsp:txXfrm>
        <a:off x="586720" y="229386"/>
        <a:ext cx="961127" cy="480563"/>
      </dsp:txXfrm>
    </dsp:sp>
    <dsp:sp modelId="{B16FC02B-6F57-BF41-8A22-1BA34DAD6918}">
      <dsp:nvSpPr>
        <dsp:cNvPr id="0" name=""/>
        <dsp:cNvSpPr/>
      </dsp:nvSpPr>
      <dsp:spPr>
        <a:xfrm>
          <a:off x="5238" y="911786"/>
          <a:ext cx="961127" cy="48056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Design Plan</a:t>
          </a:r>
        </a:p>
      </dsp:txBody>
      <dsp:txXfrm>
        <a:off x="5238" y="911786"/>
        <a:ext cx="961127" cy="480563"/>
      </dsp:txXfrm>
    </dsp:sp>
    <dsp:sp modelId="{1DC9AEAE-9255-F442-B1A2-C2F80B45C06A}">
      <dsp:nvSpPr>
        <dsp:cNvPr id="0" name=""/>
        <dsp:cNvSpPr/>
      </dsp:nvSpPr>
      <dsp:spPr>
        <a:xfrm>
          <a:off x="245520" y="1594186"/>
          <a:ext cx="961127" cy="480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Identify Customer</a:t>
          </a:r>
        </a:p>
      </dsp:txBody>
      <dsp:txXfrm>
        <a:off x="245520" y="1594186"/>
        <a:ext cx="961127" cy="480563"/>
      </dsp:txXfrm>
    </dsp:sp>
    <dsp:sp modelId="{10D3B22E-2B07-6C4B-90AA-D3BE13BB5C2A}">
      <dsp:nvSpPr>
        <dsp:cNvPr id="0" name=""/>
        <dsp:cNvSpPr/>
      </dsp:nvSpPr>
      <dsp:spPr>
        <a:xfrm>
          <a:off x="245520" y="2276587"/>
          <a:ext cx="961127" cy="480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Software Architecture</a:t>
          </a:r>
        </a:p>
      </dsp:txBody>
      <dsp:txXfrm>
        <a:off x="245520" y="2276587"/>
        <a:ext cx="961127" cy="480563"/>
      </dsp:txXfrm>
    </dsp:sp>
    <dsp:sp modelId="{3174A448-375E-D64B-99F3-E97B2619121F}">
      <dsp:nvSpPr>
        <dsp:cNvPr id="0" name=""/>
        <dsp:cNvSpPr/>
      </dsp:nvSpPr>
      <dsp:spPr>
        <a:xfrm>
          <a:off x="245520" y="2958987"/>
          <a:ext cx="961127" cy="480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Identify libraries and tools</a:t>
          </a:r>
        </a:p>
      </dsp:txBody>
      <dsp:txXfrm>
        <a:off x="245520" y="2958987"/>
        <a:ext cx="961127" cy="480563"/>
      </dsp:txXfrm>
    </dsp:sp>
    <dsp:sp modelId="{2907C752-ED1D-DA4F-AEA4-CC723AE97132}">
      <dsp:nvSpPr>
        <dsp:cNvPr id="0" name=""/>
        <dsp:cNvSpPr/>
      </dsp:nvSpPr>
      <dsp:spPr>
        <a:xfrm>
          <a:off x="1168202" y="911786"/>
          <a:ext cx="961127" cy="48056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Marketing Plan</a:t>
          </a:r>
        </a:p>
      </dsp:txBody>
      <dsp:txXfrm>
        <a:off x="1168202" y="911786"/>
        <a:ext cx="961127" cy="480563"/>
      </dsp:txXfrm>
    </dsp:sp>
    <dsp:sp modelId="{B9177472-FAAB-B346-97B5-91803864A454}">
      <dsp:nvSpPr>
        <dsp:cNvPr id="0" name=""/>
        <dsp:cNvSpPr/>
      </dsp:nvSpPr>
      <dsp:spPr>
        <a:xfrm>
          <a:off x="1408484" y="1594186"/>
          <a:ext cx="961127" cy="480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Market Research and Analysis</a:t>
          </a:r>
        </a:p>
      </dsp:txBody>
      <dsp:txXfrm>
        <a:off x="1408484" y="1594186"/>
        <a:ext cx="961127" cy="480563"/>
      </dsp:txXfrm>
    </dsp:sp>
    <dsp:sp modelId="{79DE8F09-1D0D-3E46-8685-86F6C506CE14}">
      <dsp:nvSpPr>
        <dsp:cNvPr id="0" name=""/>
        <dsp:cNvSpPr/>
      </dsp:nvSpPr>
      <dsp:spPr>
        <a:xfrm>
          <a:off x="2912649" y="229386"/>
          <a:ext cx="961127" cy="4805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Model Development</a:t>
          </a:r>
          <a:endParaRPr lang="en-US" sz="1100" kern="1200" dirty="0"/>
        </a:p>
      </dsp:txBody>
      <dsp:txXfrm>
        <a:off x="2912649" y="229386"/>
        <a:ext cx="961127" cy="480563"/>
      </dsp:txXfrm>
    </dsp:sp>
    <dsp:sp modelId="{32002107-EF19-1641-BC2B-D8C5CAA1671F}">
      <dsp:nvSpPr>
        <dsp:cNvPr id="0" name=""/>
        <dsp:cNvSpPr/>
      </dsp:nvSpPr>
      <dsp:spPr>
        <a:xfrm>
          <a:off x="2331167" y="911786"/>
          <a:ext cx="961127" cy="48056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Model Training</a:t>
          </a:r>
        </a:p>
      </dsp:txBody>
      <dsp:txXfrm>
        <a:off x="2331167" y="911786"/>
        <a:ext cx="961127" cy="480563"/>
      </dsp:txXfrm>
    </dsp:sp>
    <dsp:sp modelId="{CB7A191A-FD09-E743-BF11-0AB1EE6D3432}">
      <dsp:nvSpPr>
        <dsp:cNvPr id="0" name=""/>
        <dsp:cNvSpPr/>
      </dsp:nvSpPr>
      <dsp:spPr>
        <a:xfrm>
          <a:off x="2571448" y="1594186"/>
          <a:ext cx="961127" cy="480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Sourcing Training Data</a:t>
          </a:r>
        </a:p>
      </dsp:txBody>
      <dsp:txXfrm>
        <a:off x="2571448" y="1594186"/>
        <a:ext cx="961127" cy="480563"/>
      </dsp:txXfrm>
    </dsp:sp>
    <dsp:sp modelId="{4BFF630C-EDBF-F148-B4BC-43879ABDF754}">
      <dsp:nvSpPr>
        <dsp:cNvPr id="0" name=""/>
        <dsp:cNvSpPr/>
      </dsp:nvSpPr>
      <dsp:spPr>
        <a:xfrm>
          <a:off x="3494131" y="911786"/>
          <a:ext cx="961127" cy="48056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Model Testing and Validation</a:t>
          </a:r>
        </a:p>
      </dsp:txBody>
      <dsp:txXfrm>
        <a:off x="3494131" y="911786"/>
        <a:ext cx="961127" cy="480563"/>
      </dsp:txXfrm>
    </dsp:sp>
    <dsp:sp modelId="{06E0FB8E-EFC7-9242-9CCC-717AF50D42CC}">
      <dsp:nvSpPr>
        <dsp:cNvPr id="0" name=""/>
        <dsp:cNvSpPr/>
      </dsp:nvSpPr>
      <dsp:spPr>
        <a:xfrm>
          <a:off x="3734413" y="1594186"/>
          <a:ext cx="961127" cy="480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Model Testing</a:t>
          </a:r>
        </a:p>
      </dsp:txBody>
      <dsp:txXfrm>
        <a:off x="3734413" y="1594186"/>
        <a:ext cx="961127" cy="480563"/>
      </dsp:txXfrm>
    </dsp:sp>
    <dsp:sp modelId="{48346033-855C-594C-9E69-6A25AE8586A5}">
      <dsp:nvSpPr>
        <dsp:cNvPr id="0" name=""/>
        <dsp:cNvSpPr/>
      </dsp:nvSpPr>
      <dsp:spPr>
        <a:xfrm>
          <a:off x="3734413" y="2276587"/>
          <a:ext cx="961127" cy="480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Model Validation</a:t>
          </a:r>
        </a:p>
      </dsp:txBody>
      <dsp:txXfrm>
        <a:off x="3734413" y="2276587"/>
        <a:ext cx="961127" cy="480563"/>
      </dsp:txXfrm>
    </dsp:sp>
    <dsp:sp modelId="{D7836680-7A6A-114D-88F7-04679D076A57}">
      <dsp:nvSpPr>
        <dsp:cNvPr id="0" name=""/>
        <dsp:cNvSpPr/>
      </dsp:nvSpPr>
      <dsp:spPr>
        <a:xfrm>
          <a:off x="5820059" y="229386"/>
          <a:ext cx="961127" cy="4805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Product Development</a:t>
          </a:r>
        </a:p>
      </dsp:txBody>
      <dsp:txXfrm>
        <a:off x="5820059" y="229386"/>
        <a:ext cx="961127" cy="480563"/>
      </dsp:txXfrm>
    </dsp:sp>
    <dsp:sp modelId="{4AB46ACA-F5EA-064D-A08F-3FE1FB4D4112}">
      <dsp:nvSpPr>
        <dsp:cNvPr id="0" name=""/>
        <dsp:cNvSpPr/>
      </dsp:nvSpPr>
      <dsp:spPr>
        <a:xfrm>
          <a:off x="4657095" y="911786"/>
          <a:ext cx="961127" cy="48056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Alpha Version</a:t>
          </a:r>
        </a:p>
      </dsp:txBody>
      <dsp:txXfrm>
        <a:off x="4657095" y="911786"/>
        <a:ext cx="961127" cy="480563"/>
      </dsp:txXfrm>
    </dsp:sp>
    <dsp:sp modelId="{FE2179B2-42FA-1241-919A-8024A56A98A1}">
      <dsp:nvSpPr>
        <dsp:cNvPr id="0" name=""/>
        <dsp:cNvSpPr/>
      </dsp:nvSpPr>
      <dsp:spPr>
        <a:xfrm>
          <a:off x="4897377" y="1594186"/>
          <a:ext cx="961127" cy="480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Test Alpha</a:t>
          </a:r>
        </a:p>
      </dsp:txBody>
      <dsp:txXfrm>
        <a:off x="4897377" y="1594186"/>
        <a:ext cx="961127" cy="480563"/>
      </dsp:txXfrm>
    </dsp:sp>
    <dsp:sp modelId="{7D25742F-E3EE-5640-A85C-DE5A05F3288B}">
      <dsp:nvSpPr>
        <dsp:cNvPr id="0" name=""/>
        <dsp:cNvSpPr/>
      </dsp:nvSpPr>
      <dsp:spPr>
        <a:xfrm>
          <a:off x="5820059" y="911786"/>
          <a:ext cx="961127" cy="48056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Beta Version</a:t>
          </a:r>
        </a:p>
      </dsp:txBody>
      <dsp:txXfrm>
        <a:off x="5820059" y="911786"/>
        <a:ext cx="961127" cy="480563"/>
      </dsp:txXfrm>
    </dsp:sp>
    <dsp:sp modelId="{0D2AAC36-980F-1145-8D8E-78FF45E156A2}">
      <dsp:nvSpPr>
        <dsp:cNvPr id="0" name=""/>
        <dsp:cNvSpPr/>
      </dsp:nvSpPr>
      <dsp:spPr>
        <a:xfrm>
          <a:off x="6060341" y="1594186"/>
          <a:ext cx="961127" cy="480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Test Beta</a:t>
          </a:r>
        </a:p>
      </dsp:txBody>
      <dsp:txXfrm>
        <a:off x="6060341" y="1594186"/>
        <a:ext cx="961127" cy="480563"/>
      </dsp:txXfrm>
    </dsp:sp>
    <dsp:sp modelId="{1D166E66-B9FD-EB40-B096-1AD4C3160F74}">
      <dsp:nvSpPr>
        <dsp:cNvPr id="0" name=""/>
        <dsp:cNvSpPr/>
      </dsp:nvSpPr>
      <dsp:spPr>
        <a:xfrm>
          <a:off x="6983023" y="911786"/>
          <a:ext cx="961127" cy="48056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Final Prototype</a:t>
          </a:r>
        </a:p>
      </dsp:txBody>
      <dsp:txXfrm>
        <a:off x="6983023" y="911786"/>
        <a:ext cx="961127" cy="480563"/>
      </dsp:txXfrm>
    </dsp:sp>
    <dsp:sp modelId="{C0560F95-CC6B-EC41-8855-C570A24234ED}">
      <dsp:nvSpPr>
        <dsp:cNvPr id="0" name=""/>
        <dsp:cNvSpPr/>
      </dsp:nvSpPr>
      <dsp:spPr>
        <a:xfrm>
          <a:off x="7223305" y="1594186"/>
          <a:ext cx="961127" cy="480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Standing Up the Service</a:t>
          </a:r>
        </a:p>
      </dsp:txBody>
      <dsp:txXfrm>
        <a:off x="7223305" y="1594186"/>
        <a:ext cx="961127" cy="480563"/>
      </dsp:txXfrm>
    </dsp:sp>
    <dsp:sp modelId="{E09D30CF-7DE0-8E4D-93C2-A61BD941B046}">
      <dsp:nvSpPr>
        <dsp:cNvPr id="0" name=""/>
        <dsp:cNvSpPr/>
      </dsp:nvSpPr>
      <dsp:spPr>
        <a:xfrm>
          <a:off x="8727469" y="229386"/>
          <a:ext cx="961127" cy="4805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Technical Transfer</a:t>
          </a:r>
        </a:p>
      </dsp:txBody>
      <dsp:txXfrm>
        <a:off x="8727469" y="229386"/>
        <a:ext cx="961127" cy="480563"/>
      </dsp:txXfrm>
    </dsp:sp>
    <dsp:sp modelId="{BA5331E1-A604-DB47-90D4-B4690BBF6051}">
      <dsp:nvSpPr>
        <dsp:cNvPr id="0" name=""/>
        <dsp:cNvSpPr/>
      </dsp:nvSpPr>
      <dsp:spPr>
        <a:xfrm>
          <a:off x="8145987" y="911786"/>
          <a:ext cx="961127" cy="48056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User Manual</a:t>
          </a:r>
        </a:p>
      </dsp:txBody>
      <dsp:txXfrm>
        <a:off x="8145987" y="911786"/>
        <a:ext cx="961127" cy="480563"/>
      </dsp:txXfrm>
    </dsp:sp>
    <dsp:sp modelId="{C3754C6C-131F-2745-927E-0BD6C7191BE4}">
      <dsp:nvSpPr>
        <dsp:cNvPr id="0" name=""/>
        <dsp:cNvSpPr/>
      </dsp:nvSpPr>
      <dsp:spPr>
        <a:xfrm>
          <a:off x="8386269" y="1594186"/>
          <a:ext cx="961127" cy="480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Prepare Outline</a:t>
          </a:r>
        </a:p>
      </dsp:txBody>
      <dsp:txXfrm>
        <a:off x="8386269" y="1594186"/>
        <a:ext cx="961127" cy="480563"/>
      </dsp:txXfrm>
    </dsp:sp>
    <dsp:sp modelId="{F8D49C30-9C40-254B-9E1B-69FF07342374}">
      <dsp:nvSpPr>
        <dsp:cNvPr id="0" name=""/>
        <dsp:cNvSpPr/>
      </dsp:nvSpPr>
      <dsp:spPr>
        <a:xfrm>
          <a:off x="8386269" y="2276587"/>
          <a:ext cx="961127" cy="480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Write Content</a:t>
          </a:r>
        </a:p>
      </dsp:txBody>
      <dsp:txXfrm>
        <a:off x="8386269" y="2276587"/>
        <a:ext cx="961127" cy="480563"/>
      </dsp:txXfrm>
    </dsp:sp>
    <dsp:sp modelId="{551F7B2F-C0BE-084F-9A61-0B582A102FBE}">
      <dsp:nvSpPr>
        <dsp:cNvPr id="0" name=""/>
        <dsp:cNvSpPr/>
      </dsp:nvSpPr>
      <dsp:spPr>
        <a:xfrm>
          <a:off x="8386269" y="2958987"/>
          <a:ext cx="961127" cy="480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Review</a:t>
          </a:r>
        </a:p>
      </dsp:txBody>
      <dsp:txXfrm>
        <a:off x="8386269" y="2958987"/>
        <a:ext cx="961127" cy="480563"/>
      </dsp:txXfrm>
    </dsp:sp>
    <dsp:sp modelId="{5C42F79D-72DC-1C44-94AD-6172A4892330}">
      <dsp:nvSpPr>
        <dsp:cNvPr id="0" name=""/>
        <dsp:cNvSpPr/>
      </dsp:nvSpPr>
      <dsp:spPr>
        <a:xfrm>
          <a:off x="8386269" y="3641388"/>
          <a:ext cx="961127" cy="480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Final Draft</a:t>
          </a:r>
        </a:p>
      </dsp:txBody>
      <dsp:txXfrm>
        <a:off x="8386269" y="3641388"/>
        <a:ext cx="961127" cy="480563"/>
      </dsp:txXfrm>
    </dsp:sp>
    <dsp:sp modelId="{F3F8730A-14C3-284B-87FD-31DA5A3AF697}">
      <dsp:nvSpPr>
        <dsp:cNvPr id="0" name=""/>
        <dsp:cNvSpPr/>
      </dsp:nvSpPr>
      <dsp:spPr>
        <a:xfrm>
          <a:off x="9308951" y="911786"/>
          <a:ext cx="961127" cy="48056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Webinar</a:t>
          </a:r>
        </a:p>
      </dsp:txBody>
      <dsp:txXfrm>
        <a:off x="9308951" y="911786"/>
        <a:ext cx="961127" cy="480563"/>
      </dsp:txXfrm>
    </dsp:sp>
    <dsp:sp modelId="{12DDA051-7FF5-4041-B82F-1539563CE2DD}">
      <dsp:nvSpPr>
        <dsp:cNvPr id="0" name=""/>
        <dsp:cNvSpPr/>
      </dsp:nvSpPr>
      <dsp:spPr>
        <a:xfrm>
          <a:off x="9549233" y="1594186"/>
          <a:ext cx="961127" cy="480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Create Agenda</a:t>
          </a:r>
        </a:p>
      </dsp:txBody>
      <dsp:txXfrm>
        <a:off x="9549233" y="1594186"/>
        <a:ext cx="961127" cy="480563"/>
      </dsp:txXfrm>
    </dsp:sp>
    <dsp:sp modelId="{4490ECCA-41FF-B541-BE4B-D1C49DD0D90F}">
      <dsp:nvSpPr>
        <dsp:cNvPr id="0" name=""/>
        <dsp:cNvSpPr/>
      </dsp:nvSpPr>
      <dsp:spPr>
        <a:xfrm>
          <a:off x="9549233" y="2276587"/>
          <a:ext cx="961127" cy="480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Prepare Graphics</a:t>
          </a:r>
        </a:p>
      </dsp:txBody>
      <dsp:txXfrm>
        <a:off x="9549233" y="2276587"/>
        <a:ext cx="961127" cy="480563"/>
      </dsp:txXfrm>
    </dsp:sp>
    <dsp:sp modelId="{938412A9-2193-454B-B81A-C4D22F9ABA03}">
      <dsp:nvSpPr>
        <dsp:cNvPr id="0" name=""/>
        <dsp:cNvSpPr/>
      </dsp:nvSpPr>
      <dsp:spPr>
        <a:xfrm>
          <a:off x="9549233" y="2958987"/>
          <a:ext cx="961127" cy="480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Schedule Webinar</a:t>
          </a:r>
        </a:p>
      </dsp:txBody>
      <dsp:txXfrm>
        <a:off x="9549233" y="2958987"/>
        <a:ext cx="961127" cy="480563"/>
      </dsp:txXfrm>
    </dsp:sp>
    <dsp:sp modelId="{C240A16D-C9F7-D54C-8278-7A4368E427EF}">
      <dsp:nvSpPr>
        <dsp:cNvPr id="0" name=""/>
        <dsp:cNvSpPr/>
      </dsp:nvSpPr>
      <dsp:spPr>
        <a:xfrm>
          <a:off x="9549233" y="3641388"/>
          <a:ext cx="961127" cy="480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Present Webinar</a:t>
          </a:r>
        </a:p>
      </dsp:txBody>
      <dsp:txXfrm>
        <a:off x="9549233" y="3641388"/>
        <a:ext cx="961127" cy="480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3DDF-7F88-96E0-1333-751360CC3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9BB97-D1A6-1F96-A9D8-8B7EDC67D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4E67-2EE4-107B-847D-228E25D8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E3E1-5F31-D443-A69E-6F8D3F524470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39EF6-1380-D4CB-A589-A0EE85B6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ED946-35BC-661D-6EB3-6ED900A2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1141-0DCC-854E-BCCE-4FCDD9D3E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1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01C27-4AED-4ACC-DAAC-71574D02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80102-28AB-410B-236F-4A6BB4020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41B54-3B34-A0B7-29CA-42E24DCB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E3E1-5F31-D443-A69E-6F8D3F524470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B8362-BBB5-C08E-4985-93AB22D6F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5DFB3-BD8E-0AC8-7C94-4FA0D6F0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1141-0DCC-854E-BCCE-4FCDD9D3E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0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30337-982E-6E2E-4955-693B67613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F1605-B183-93E9-ACA4-7DD193196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0B340-40C8-4148-9B4E-A47E56180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E3E1-5F31-D443-A69E-6F8D3F524470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756AA-F981-813B-47AA-47472E56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4CF37-6058-09C2-A01F-0084D21B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1141-0DCC-854E-BCCE-4FCDD9D3E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3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1998-AC62-D39C-4CB5-346FFD57A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8E8F-DCF9-017D-0B8D-0C262CB39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D6FF5-AC81-F1F3-2BE1-8F08D6C5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E3E1-5F31-D443-A69E-6F8D3F524470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D703E-BF6C-317B-7C6A-D7B625E6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A5BD4-B048-A038-5292-56F6F2C0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1141-0DCC-854E-BCCE-4FCDD9D3E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A81D-557A-A00B-EEA3-82301CE2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6C30B-3BF0-A526-2EE2-4567E222C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FDAE4-5599-C09B-4EF1-C3446299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E3E1-5F31-D443-A69E-6F8D3F524470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282E8-9897-EBA8-3EFB-3496E5A9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9FE43-FE05-F6BF-FFA9-448CBB4B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1141-0DCC-854E-BCCE-4FCDD9D3E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9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533F-2258-562F-72E2-CEF3F668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E05D-6E71-FC9E-F525-7104352F7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BF4CF-DBC5-3E35-4ECD-A2E46F70D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F7E4C-D9B2-6DC0-AA13-9C5F5E92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E3E1-5F31-D443-A69E-6F8D3F524470}" type="datetimeFigureOut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4BBC8-7D96-F4E7-DD6A-5ABC83A5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83481-3674-C87D-DA5E-333F90B9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1141-0DCC-854E-BCCE-4FCDD9D3E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5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8651-88B5-F2CA-6E65-EED854EDC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E915B-2B3F-9798-2F63-7566D14A1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77B25-255B-2094-6E9C-04674603D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17EC4-9EA8-060F-6488-4F46E49BB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02927-40A2-2092-E617-367A4F375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FA0C0-EC6F-69F1-F32D-2EA260F6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E3E1-5F31-D443-A69E-6F8D3F524470}" type="datetimeFigureOut">
              <a:rPr lang="en-US" smtClean="0"/>
              <a:t>6/12/24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D26C7-3AA6-3808-38E3-B047932D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A63DC2-CC9A-8B5C-9E0C-D863DAF6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1141-0DCC-854E-BCCE-4FCDD9D3E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2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D829-5306-241B-7A87-AB6773A8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0D33F-C5CC-C9D1-ECF3-C1C2D756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E3E1-5F31-D443-A69E-6F8D3F524470}" type="datetimeFigureOut">
              <a:rPr lang="en-US" smtClean="0"/>
              <a:t>6/12/24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D3327-9EBB-20BE-A564-0DB7B0AB1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3F333-2139-3A52-76C7-718FED1B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1141-0DCC-854E-BCCE-4FCDD9D3E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4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6FD7C2-5485-0414-6B17-8F12BE76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E3E1-5F31-D443-A69E-6F8D3F524470}" type="datetimeFigureOut">
              <a:rPr lang="en-US" smtClean="0"/>
              <a:t>6/12/24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ED5EE-CA03-B4DE-52E0-3C3568D21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2AFBA-9133-D7B2-B471-459906E9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1141-0DCC-854E-BCCE-4FCDD9D3E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0557-B131-45E6-6BAF-4FA7A7FBF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76C93-D5B8-CFFC-7A4E-94EC647F4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1CD3F-8804-4E0F-6322-D57573719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BA7CD-C6C6-234A-1D0D-9EB52F04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E3E1-5F31-D443-A69E-6F8D3F524470}" type="datetimeFigureOut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F98D7-CC1F-84B4-AFE8-DF5DAAA3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C243D-3840-9CF3-6E3F-3A9CF3D8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1141-0DCC-854E-BCCE-4FCDD9D3E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8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D7C6-D63D-F9EB-70D1-6C3405E6B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824BF-77D5-6D92-203E-4F0E7F51A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10A29-9694-2DE2-A551-465D719F0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051E5-D89B-00EA-5F73-96E0A3D4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E3E1-5F31-D443-A69E-6F8D3F524470}" type="datetimeFigureOut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1ED6A-B61F-8941-C195-0C9BC849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16FA2-6762-BEB6-F598-4129B94E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1141-0DCC-854E-BCCE-4FCDD9D3E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4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2506A-11DC-9A66-98A0-B1B846B0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8E809-EF70-E77D-7AB1-2D3F62D85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4A17A-9BCE-5690-0F9B-E56466100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3E3E1-5F31-D443-A69E-6F8D3F524470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063B5-D405-4433-B453-085B4DC8B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B9210-823B-042E-9BD5-C79445A7E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81141-0DCC-854E-BCCE-4FCDD9D3E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0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ABCC648-92E3-3B72-DA5A-D51A2EE84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431"/>
            <a:ext cx="10515600" cy="5586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WBS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B40203F-8834-6865-0A70-1307AAD73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7971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493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ABCC648-92E3-3B72-DA5A-D51A2EE84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3"/>
            <a:ext cx="10515600" cy="5924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Network Diagram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F60A4F69-3A68-EA15-445B-4A35C932444D}"/>
              </a:ext>
            </a:extLst>
          </p:cNvPr>
          <p:cNvSpPr/>
          <p:nvPr/>
        </p:nvSpPr>
        <p:spPr>
          <a:xfrm>
            <a:off x="172697" y="3212785"/>
            <a:ext cx="864854" cy="432427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Start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09D466A-B1FA-4C29-9BDF-8D56306279BC}"/>
              </a:ext>
            </a:extLst>
          </p:cNvPr>
          <p:cNvSpPr/>
          <p:nvPr/>
        </p:nvSpPr>
        <p:spPr>
          <a:xfrm>
            <a:off x="1304263" y="2731373"/>
            <a:ext cx="864854" cy="432427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Identify Customer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B4D8B260-1550-017E-599A-AC89A525CFD9}"/>
              </a:ext>
            </a:extLst>
          </p:cNvPr>
          <p:cNvSpPr/>
          <p:nvPr/>
        </p:nvSpPr>
        <p:spPr>
          <a:xfrm>
            <a:off x="3616874" y="3212784"/>
            <a:ext cx="864854" cy="432427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Software Architecture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7ECE4F4-FF7A-84E8-1FCF-A86EA1907E3E}"/>
              </a:ext>
            </a:extLst>
          </p:cNvPr>
          <p:cNvSpPr/>
          <p:nvPr/>
        </p:nvSpPr>
        <p:spPr>
          <a:xfrm>
            <a:off x="2466728" y="3212786"/>
            <a:ext cx="864854" cy="432427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Identify libraries and tools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711055C5-428C-F47C-CA24-5F507E1F5880}"/>
              </a:ext>
            </a:extLst>
          </p:cNvPr>
          <p:cNvSpPr/>
          <p:nvPr/>
        </p:nvSpPr>
        <p:spPr>
          <a:xfrm>
            <a:off x="1304263" y="3700382"/>
            <a:ext cx="864854" cy="432427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Market Research and Analysis</a:t>
            </a: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4C352B28-5C97-3D6F-030C-2ADC92958BD2}"/>
              </a:ext>
            </a:extLst>
          </p:cNvPr>
          <p:cNvSpPr/>
          <p:nvPr/>
        </p:nvSpPr>
        <p:spPr>
          <a:xfrm>
            <a:off x="11145118" y="3212786"/>
            <a:ext cx="864854" cy="432427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Finish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1B139980-DA7F-9194-1B0F-6E140B900730}"/>
              </a:ext>
            </a:extLst>
          </p:cNvPr>
          <p:cNvSpPr/>
          <p:nvPr/>
        </p:nvSpPr>
        <p:spPr>
          <a:xfrm>
            <a:off x="5924751" y="3212786"/>
            <a:ext cx="864854" cy="432427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Test Alpha</a:t>
            </a: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05C2E415-8E6F-F42A-15E3-78A2474FFC45}"/>
              </a:ext>
            </a:extLst>
          </p:cNvPr>
          <p:cNvSpPr/>
          <p:nvPr/>
        </p:nvSpPr>
        <p:spPr>
          <a:xfrm>
            <a:off x="7045872" y="3203130"/>
            <a:ext cx="864854" cy="432427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Test Beta</a:t>
            </a: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7C70DC4A-A409-2762-B623-047AFFA581E9}"/>
              </a:ext>
            </a:extLst>
          </p:cNvPr>
          <p:cNvSpPr/>
          <p:nvPr/>
        </p:nvSpPr>
        <p:spPr>
          <a:xfrm>
            <a:off x="8167074" y="3209411"/>
            <a:ext cx="864854" cy="432427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Standing Up the Service</a:t>
            </a: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1BC99AC6-F4D5-D4B8-8DA8-EA8EE1F85A33}"/>
              </a:ext>
            </a:extLst>
          </p:cNvPr>
          <p:cNvSpPr/>
          <p:nvPr/>
        </p:nvSpPr>
        <p:spPr>
          <a:xfrm>
            <a:off x="7355733" y="4126629"/>
            <a:ext cx="864854" cy="432427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User’s Manual:</a:t>
            </a:r>
            <a:br>
              <a:rPr lang="en-US" sz="1000" kern="1200" dirty="0"/>
            </a:br>
            <a:r>
              <a:rPr lang="en-US" sz="1000" kern="1200" dirty="0"/>
              <a:t>Prepare Outline</a:t>
            </a: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91A77B42-2A29-8761-DE0E-BC6697C1C39B}"/>
              </a:ext>
            </a:extLst>
          </p:cNvPr>
          <p:cNvSpPr/>
          <p:nvPr/>
        </p:nvSpPr>
        <p:spPr>
          <a:xfrm>
            <a:off x="7355733" y="4740675"/>
            <a:ext cx="864854" cy="432427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User’s Manual:</a:t>
            </a:r>
            <a:br>
              <a:rPr lang="en-US" sz="1000" kern="1200" dirty="0"/>
            </a:br>
            <a:r>
              <a:rPr lang="en-US" sz="1000" kern="1200" dirty="0"/>
              <a:t>Write Content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36AB6AE-B394-A1BF-5B52-35AD953252BA}"/>
              </a:ext>
            </a:extLst>
          </p:cNvPr>
          <p:cNvSpPr/>
          <p:nvPr/>
        </p:nvSpPr>
        <p:spPr>
          <a:xfrm>
            <a:off x="7355733" y="5354722"/>
            <a:ext cx="864854" cy="432427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User’s Manual:</a:t>
            </a:r>
            <a:br>
              <a:rPr lang="en-US" sz="1000" kern="1200" dirty="0"/>
            </a:br>
            <a:r>
              <a:rPr lang="en-US" sz="1000" kern="1200" dirty="0"/>
              <a:t>Review</a:t>
            </a: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B1228FF2-026B-A24D-91E4-2F05AB0F08A2}"/>
              </a:ext>
            </a:extLst>
          </p:cNvPr>
          <p:cNvSpPr/>
          <p:nvPr/>
        </p:nvSpPr>
        <p:spPr>
          <a:xfrm>
            <a:off x="7355733" y="5968768"/>
            <a:ext cx="864854" cy="432427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User’s Manual:</a:t>
            </a:r>
            <a:br>
              <a:rPr lang="en-US" sz="1000" kern="1200" dirty="0"/>
            </a:br>
            <a:r>
              <a:rPr lang="en-US" sz="1000" kern="1200" dirty="0"/>
              <a:t>Final Draft</a:t>
            </a: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FC674B72-A085-1B3D-B864-E8E508D6A773}"/>
              </a:ext>
            </a:extLst>
          </p:cNvPr>
          <p:cNvSpPr/>
          <p:nvPr/>
        </p:nvSpPr>
        <p:spPr>
          <a:xfrm>
            <a:off x="8402206" y="4126629"/>
            <a:ext cx="864854" cy="432427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Webinar:</a:t>
            </a:r>
            <a:br>
              <a:rPr lang="en-US" sz="1000" kern="1200" dirty="0"/>
            </a:br>
            <a:r>
              <a:rPr lang="en-US" sz="1000" kern="1200" dirty="0"/>
              <a:t>Create Agenda</a:t>
            </a: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AC3F4912-60D7-68F4-3E19-87EDBE6FF982}"/>
              </a:ext>
            </a:extLst>
          </p:cNvPr>
          <p:cNvSpPr/>
          <p:nvPr/>
        </p:nvSpPr>
        <p:spPr>
          <a:xfrm>
            <a:off x="8402206" y="4740675"/>
            <a:ext cx="864854" cy="432427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Webinar:</a:t>
            </a:r>
            <a:br>
              <a:rPr lang="en-US" sz="1000" kern="1200" dirty="0"/>
            </a:br>
            <a:r>
              <a:rPr lang="en-US" sz="1000" kern="1200" dirty="0"/>
              <a:t>Prepare Graphics</a:t>
            </a: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5677A7E8-A3B8-B0E0-811C-DED4BF55EBB4}"/>
              </a:ext>
            </a:extLst>
          </p:cNvPr>
          <p:cNvSpPr/>
          <p:nvPr/>
        </p:nvSpPr>
        <p:spPr>
          <a:xfrm>
            <a:off x="8402206" y="5354722"/>
            <a:ext cx="864854" cy="432427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Webinar:</a:t>
            </a:r>
            <a:br>
              <a:rPr lang="en-US" sz="1000" kern="1200" dirty="0"/>
            </a:br>
            <a:r>
              <a:rPr lang="en-US" sz="1000" kern="1200" dirty="0"/>
              <a:t>Schedule Webinar</a:t>
            </a: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232A1C4D-5779-56C4-A49B-6545A2889DA7}"/>
              </a:ext>
            </a:extLst>
          </p:cNvPr>
          <p:cNvSpPr/>
          <p:nvPr/>
        </p:nvSpPr>
        <p:spPr>
          <a:xfrm>
            <a:off x="8402206" y="5968768"/>
            <a:ext cx="864854" cy="432427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Webinar:</a:t>
            </a:r>
            <a:br>
              <a:rPr lang="en-US" sz="1000" kern="1200" dirty="0"/>
            </a:br>
            <a:r>
              <a:rPr lang="en-US" sz="1000" kern="1200" dirty="0"/>
              <a:t>Presentation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B5768A0-D2A0-E6AB-BED6-0FA33E226B1E}"/>
              </a:ext>
            </a:extLst>
          </p:cNvPr>
          <p:cNvCxnSpPr>
            <a:cxnSpLocks/>
          </p:cNvCxnSpPr>
          <p:nvPr/>
        </p:nvCxnSpPr>
        <p:spPr>
          <a:xfrm>
            <a:off x="2164808" y="2941404"/>
            <a:ext cx="301920" cy="48759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E215C0E-E96F-793D-A2CC-24319E68E829}"/>
              </a:ext>
            </a:extLst>
          </p:cNvPr>
          <p:cNvCxnSpPr>
            <a:cxnSpLocks/>
          </p:cNvCxnSpPr>
          <p:nvPr/>
        </p:nvCxnSpPr>
        <p:spPr>
          <a:xfrm>
            <a:off x="1736690" y="3164243"/>
            <a:ext cx="0" cy="5361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0325230-20CC-2BCE-82E3-F43EA46A10C3}"/>
              </a:ext>
            </a:extLst>
          </p:cNvPr>
          <p:cNvCxnSpPr>
            <a:cxnSpLocks/>
          </p:cNvCxnSpPr>
          <p:nvPr/>
        </p:nvCxnSpPr>
        <p:spPr>
          <a:xfrm flipV="1">
            <a:off x="3331582" y="3428997"/>
            <a:ext cx="291851" cy="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2349435-9262-1637-812C-8CB23D481BD4}"/>
              </a:ext>
            </a:extLst>
          </p:cNvPr>
          <p:cNvCxnSpPr>
            <a:cxnSpLocks/>
          </p:cNvCxnSpPr>
          <p:nvPr/>
        </p:nvCxnSpPr>
        <p:spPr>
          <a:xfrm>
            <a:off x="4488287" y="3428997"/>
            <a:ext cx="274138" cy="48141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4A18E8F-8ECF-715C-BB50-30C9EB9670DC}"/>
              </a:ext>
            </a:extLst>
          </p:cNvPr>
          <p:cNvCxnSpPr>
            <a:cxnSpLocks/>
          </p:cNvCxnSpPr>
          <p:nvPr/>
        </p:nvCxnSpPr>
        <p:spPr>
          <a:xfrm>
            <a:off x="1034206" y="3429000"/>
            <a:ext cx="270057" cy="48141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9DD3772-4C10-85AC-FC69-6A58F723815F}"/>
              </a:ext>
            </a:extLst>
          </p:cNvPr>
          <p:cNvCxnSpPr>
            <a:cxnSpLocks/>
          </p:cNvCxnSpPr>
          <p:nvPr/>
        </p:nvCxnSpPr>
        <p:spPr>
          <a:xfrm flipV="1">
            <a:off x="2169117" y="3477543"/>
            <a:ext cx="297611" cy="43905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80">
            <a:extLst>
              <a:ext uri="{FF2B5EF4-FFF2-40B4-BE49-F238E27FC236}">
                <a16:creationId xmlns:a16="http://schemas.microsoft.com/office/drawing/2014/main" id="{88836ED4-BED5-4CD0-A32A-3323E5D67D81}"/>
              </a:ext>
            </a:extLst>
          </p:cNvPr>
          <p:cNvSpPr/>
          <p:nvPr/>
        </p:nvSpPr>
        <p:spPr>
          <a:xfrm>
            <a:off x="4762425" y="2731372"/>
            <a:ext cx="864854" cy="432427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Train the Model</a:t>
            </a: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042AD335-1D7D-8D40-1A11-1C6F895C3AA1}"/>
              </a:ext>
            </a:extLst>
          </p:cNvPr>
          <p:cNvSpPr/>
          <p:nvPr/>
        </p:nvSpPr>
        <p:spPr>
          <a:xfrm>
            <a:off x="4762425" y="3694202"/>
            <a:ext cx="864854" cy="432427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Develop Interface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85914C5-60D5-5EB5-2775-2B4096D6B220}"/>
              </a:ext>
            </a:extLst>
          </p:cNvPr>
          <p:cNvCxnSpPr>
            <a:cxnSpLocks/>
          </p:cNvCxnSpPr>
          <p:nvPr/>
        </p:nvCxnSpPr>
        <p:spPr>
          <a:xfrm flipV="1">
            <a:off x="4485831" y="2941404"/>
            <a:ext cx="281189" cy="48759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726CB41-E4B3-37A7-AB78-A31E0BBDF92F}"/>
              </a:ext>
            </a:extLst>
          </p:cNvPr>
          <p:cNvCxnSpPr>
            <a:cxnSpLocks/>
          </p:cNvCxnSpPr>
          <p:nvPr/>
        </p:nvCxnSpPr>
        <p:spPr>
          <a:xfrm flipV="1">
            <a:off x="1041654" y="2904716"/>
            <a:ext cx="262609" cy="51462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97852A7-1993-CEE0-7F74-FA15D0BC0766}"/>
              </a:ext>
            </a:extLst>
          </p:cNvPr>
          <p:cNvCxnSpPr>
            <a:cxnSpLocks/>
          </p:cNvCxnSpPr>
          <p:nvPr/>
        </p:nvCxnSpPr>
        <p:spPr>
          <a:xfrm>
            <a:off x="5620246" y="2925852"/>
            <a:ext cx="301920" cy="48759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8F7C3C5-51A2-C104-05F3-4D184BD19349}"/>
              </a:ext>
            </a:extLst>
          </p:cNvPr>
          <p:cNvCxnSpPr>
            <a:cxnSpLocks/>
          </p:cNvCxnSpPr>
          <p:nvPr/>
        </p:nvCxnSpPr>
        <p:spPr>
          <a:xfrm flipV="1">
            <a:off x="5624555" y="3461991"/>
            <a:ext cx="297611" cy="43905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BDA79E6-282D-B2DC-0B50-FF7378C0B626}"/>
              </a:ext>
            </a:extLst>
          </p:cNvPr>
          <p:cNvCxnSpPr>
            <a:cxnSpLocks/>
          </p:cNvCxnSpPr>
          <p:nvPr/>
        </p:nvCxnSpPr>
        <p:spPr>
          <a:xfrm flipV="1">
            <a:off x="6777690" y="3432101"/>
            <a:ext cx="291851" cy="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0322B86-7714-4182-2649-354048B42044}"/>
              </a:ext>
            </a:extLst>
          </p:cNvPr>
          <p:cNvCxnSpPr>
            <a:cxnSpLocks/>
          </p:cNvCxnSpPr>
          <p:nvPr/>
        </p:nvCxnSpPr>
        <p:spPr>
          <a:xfrm flipV="1">
            <a:off x="7900472" y="3435215"/>
            <a:ext cx="291851" cy="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77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ABCC648-92E3-3B72-DA5A-D51A2EE84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3"/>
            <a:ext cx="10515600" cy="5924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Network Diagram with Milestones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F60A4F69-3A68-EA15-445B-4A35C932444D}"/>
              </a:ext>
            </a:extLst>
          </p:cNvPr>
          <p:cNvSpPr/>
          <p:nvPr/>
        </p:nvSpPr>
        <p:spPr>
          <a:xfrm>
            <a:off x="172697" y="1786758"/>
            <a:ext cx="864854" cy="432427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Start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09D466A-B1FA-4C29-9BDF-8D56306279BC}"/>
              </a:ext>
            </a:extLst>
          </p:cNvPr>
          <p:cNvSpPr/>
          <p:nvPr/>
        </p:nvSpPr>
        <p:spPr>
          <a:xfrm>
            <a:off x="1304263" y="1305346"/>
            <a:ext cx="864854" cy="432427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Identify Customer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B4D8B260-1550-017E-599A-AC89A525CFD9}"/>
              </a:ext>
            </a:extLst>
          </p:cNvPr>
          <p:cNvSpPr/>
          <p:nvPr/>
        </p:nvSpPr>
        <p:spPr>
          <a:xfrm>
            <a:off x="4476846" y="1786757"/>
            <a:ext cx="864854" cy="432427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Software Architecture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7ECE4F4-FF7A-84E8-1FCF-A86EA1907E3E}"/>
              </a:ext>
            </a:extLst>
          </p:cNvPr>
          <p:cNvSpPr/>
          <p:nvPr/>
        </p:nvSpPr>
        <p:spPr>
          <a:xfrm>
            <a:off x="3326700" y="1786759"/>
            <a:ext cx="864854" cy="432427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Identify libraries and tools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711055C5-428C-F47C-CA24-5F507E1F5880}"/>
              </a:ext>
            </a:extLst>
          </p:cNvPr>
          <p:cNvSpPr/>
          <p:nvPr/>
        </p:nvSpPr>
        <p:spPr>
          <a:xfrm>
            <a:off x="1304263" y="2274355"/>
            <a:ext cx="864854" cy="432427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Market Research and Analysis</a:t>
            </a: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4C352B28-5C97-3D6F-030C-2ADC92958BD2}"/>
              </a:ext>
            </a:extLst>
          </p:cNvPr>
          <p:cNvSpPr/>
          <p:nvPr/>
        </p:nvSpPr>
        <p:spPr>
          <a:xfrm>
            <a:off x="10916976" y="3517593"/>
            <a:ext cx="864854" cy="432427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Finish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1B139980-DA7F-9194-1B0F-6E140B900730}"/>
              </a:ext>
            </a:extLst>
          </p:cNvPr>
          <p:cNvSpPr/>
          <p:nvPr/>
        </p:nvSpPr>
        <p:spPr>
          <a:xfrm>
            <a:off x="7880283" y="1786759"/>
            <a:ext cx="864854" cy="432427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Test Alpha</a:t>
            </a: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05C2E415-8E6F-F42A-15E3-78A2474FFC45}"/>
              </a:ext>
            </a:extLst>
          </p:cNvPr>
          <p:cNvSpPr/>
          <p:nvPr/>
        </p:nvSpPr>
        <p:spPr>
          <a:xfrm>
            <a:off x="9001404" y="1777103"/>
            <a:ext cx="864854" cy="432427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Test Beta</a:t>
            </a: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7C70DC4A-A409-2762-B623-047AFFA581E9}"/>
              </a:ext>
            </a:extLst>
          </p:cNvPr>
          <p:cNvSpPr/>
          <p:nvPr/>
        </p:nvSpPr>
        <p:spPr>
          <a:xfrm>
            <a:off x="10122606" y="1783384"/>
            <a:ext cx="864854" cy="432427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Standing Up the Service</a:t>
            </a: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1BC99AC6-F4D5-D4B8-8DA8-EA8EE1F85A33}"/>
              </a:ext>
            </a:extLst>
          </p:cNvPr>
          <p:cNvSpPr/>
          <p:nvPr/>
        </p:nvSpPr>
        <p:spPr>
          <a:xfrm>
            <a:off x="4008075" y="3689325"/>
            <a:ext cx="864854" cy="432427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User’s Manual:</a:t>
            </a:r>
            <a:br>
              <a:rPr lang="en-US" sz="1000" kern="1200" dirty="0"/>
            </a:br>
            <a:r>
              <a:rPr lang="en-US" sz="1000" kern="1200" dirty="0"/>
              <a:t>Prepare Outline</a:t>
            </a: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91A77B42-2A29-8761-DE0E-BC6697C1C39B}"/>
              </a:ext>
            </a:extLst>
          </p:cNvPr>
          <p:cNvSpPr/>
          <p:nvPr/>
        </p:nvSpPr>
        <p:spPr>
          <a:xfrm>
            <a:off x="5108571" y="3689325"/>
            <a:ext cx="864854" cy="432427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User’s Manual:</a:t>
            </a:r>
            <a:br>
              <a:rPr lang="en-US" sz="1000" kern="1200" dirty="0"/>
            </a:br>
            <a:r>
              <a:rPr lang="en-US" sz="1000" kern="1200" dirty="0"/>
              <a:t>Write Content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36AB6AE-B394-A1BF-5B52-35AD953252BA}"/>
              </a:ext>
            </a:extLst>
          </p:cNvPr>
          <p:cNvSpPr/>
          <p:nvPr/>
        </p:nvSpPr>
        <p:spPr>
          <a:xfrm>
            <a:off x="6221911" y="3689325"/>
            <a:ext cx="864854" cy="432427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User’s Manual:</a:t>
            </a:r>
            <a:br>
              <a:rPr lang="en-US" sz="1000" kern="1200" dirty="0"/>
            </a:br>
            <a:r>
              <a:rPr lang="en-US" sz="1000" kern="1200" dirty="0"/>
              <a:t>Review</a:t>
            </a: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B1228FF2-026B-A24D-91E4-2F05AB0F08A2}"/>
              </a:ext>
            </a:extLst>
          </p:cNvPr>
          <p:cNvSpPr/>
          <p:nvPr/>
        </p:nvSpPr>
        <p:spPr>
          <a:xfrm>
            <a:off x="7335251" y="3689325"/>
            <a:ext cx="864854" cy="432427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User’s Manual:</a:t>
            </a:r>
            <a:br>
              <a:rPr lang="en-US" sz="1000" kern="1200" dirty="0"/>
            </a:br>
            <a:r>
              <a:rPr lang="en-US" sz="1000" kern="1200" dirty="0"/>
              <a:t>Final Draft</a:t>
            </a: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FC674B72-A085-1B3D-B864-E8E508D6A773}"/>
              </a:ext>
            </a:extLst>
          </p:cNvPr>
          <p:cNvSpPr/>
          <p:nvPr/>
        </p:nvSpPr>
        <p:spPr>
          <a:xfrm>
            <a:off x="7591252" y="4838042"/>
            <a:ext cx="864854" cy="432427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Webinar:</a:t>
            </a:r>
            <a:br>
              <a:rPr lang="en-US" sz="1000" kern="1200" dirty="0"/>
            </a:br>
            <a:r>
              <a:rPr lang="en-US" sz="1000" kern="1200" dirty="0"/>
              <a:t>Create Agenda</a:t>
            </a: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AC3F4912-60D7-68F4-3E19-87EDBE6FF982}"/>
              </a:ext>
            </a:extLst>
          </p:cNvPr>
          <p:cNvSpPr/>
          <p:nvPr/>
        </p:nvSpPr>
        <p:spPr>
          <a:xfrm>
            <a:off x="8691748" y="4838041"/>
            <a:ext cx="864854" cy="432427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Webinar:</a:t>
            </a:r>
            <a:br>
              <a:rPr lang="en-US" sz="1000" kern="1200" dirty="0"/>
            </a:br>
            <a:r>
              <a:rPr lang="en-US" sz="1000" kern="1200" dirty="0"/>
              <a:t>Prepare Slides</a:t>
            </a: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5677A7E8-A3B8-B0E0-811C-DED4BF55EBB4}"/>
              </a:ext>
            </a:extLst>
          </p:cNvPr>
          <p:cNvSpPr/>
          <p:nvPr/>
        </p:nvSpPr>
        <p:spPr>
          <a:xfrm>
            <a:off x="9816480" y="4838040"/>
            <a:ext cx="864854" cy="432427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Webinar:</a:t>
            </a:r>
            <a:br>
              <a:rPr lang="en-US" sz="1000" kern="1200" dirty="0"/>
            </a:br>
            <a:r>
              <a:rPr lang="en-US" sz="1000" kern="1200" dirty="0"/>
              <a:t>Schedule Webinar</a:t>
            </a: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232A1C4D-5779-56C4-A49B-6545A2889DA7}"/>
              </a:ext>
            </a:extLst>
          </p:cNvPr>
          <p:cNvSpPr/>
          <p:nvPr/>
        </p:nvSpPr>
        <p:spPr>
          <a:xfrm>
            <a:off x="10916976" y="4838039"/>
            <a:ext cx="864854" cy="432427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Webinar:</a:t>
            </a:r>
            <a:br>
              <a:rPr lang="en-US" sz="1000" kern="1200" dirty="0"/>
            </a:br>
            <a:r>
              <a:rPr lang="en-US" sz="1000" kern="1200" dirty="0"/>
              <a:t>Presentation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B5768A0-D2A0-E6AB-BED6-0FA33E226B1E}"/>
              </a:ext>
            </a:extLst>
          </p:cNvPr>
          <p:cNvCxnSpPr>
            <a:cxnSpLocks/>
          </p:cNvCxnSpPr>
          <p:nvPr/>
        </p:nvCxnSpPr>
        <p:spPr>
          <a:xfrm>
            <a:off x="2164808" y="1515377"/>
            <a:ext cx="1173520" cy="4720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0325230-20CC-2BCE-82E3-F43EA46A10C3}"/>
              </a:ext>
            </a:extLst>
          </p:cNvPr>
          <p:cNvCxnSpPr>
            <a:cxnSpLocks/>
          </p:cNvCxnSpPr>
          <p:nvPr/>
        </p:nvCxnSpPr>
        <p:spPr>
          <a:xfrm flipV="1">
            <a:off x="4191554" y="2002970"/>
            <a:ext cx="291851" cy="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2349435-9262-1637-812C-8CB23D481BD4}"/>
              </a:ext>
            </a:extLst>
          </p:cNvPr>
          <p:cNvCxnSpPr>
            <a:cxnSpLocks/>
          </p:cNvCxnSpPr>
          <p:nvPr/>
        </p:nvCxnSpPr>
        <p:spPr>
          <a:xfrm>
            <a:off x="6443819" y="2002970"/>
            <a:ext cx="274138" cy="4814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4A18E8F-8ECF-715C-BB50-30C9EB9670DC}"/>
              </a:ext>
            </a:extLst>
          </p:cNvPr>
          <p:cNvCxnSpPr>
            <a:cxnSpLocks/>
          </p:cNvCxnSpPr>
          <p:nvPr/>
        </p:nvCxnSpPr>
        <p:spPr>
          <a:xfrm>
            <a:off x="1034206" y="2002973"/>
            <a:ext cx="270057" cy="4814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9DD3772-4C10-85AC-FC69-6A58F723815F}"/>
              </a:ext>
            </a:extLst>
          </p:cNvPr>
          <p:cNvCxnSpPr>
            <a:cxnSpLocks/>
          </p:cNvCxnSpPr>
          <p:nvPr/>
        </p:nvCxnSpPr>
        <p:spPr>
          <a:xfrm flipV="1">
            <a:off x="2169117" y="2006074"/>
            <a:ext cx="1159742" cy="4844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80">
            <a:extLst>
              <a:ext uri="{FF2B5EF4-FFF2-40B4-BE49-F238E27FC236}">
                <a16:creationId xmlns:a16="http://schemas.microsoft.com/office/drawing/2014/main" id="{88836ED4-BED5-4CD0-A32A-3323E5D67D81}"/>
              </a:ext>
            </a:extLst>
          </p:cNvPr>
          <p:cNvSpPr/>
          <p:nvPr/>
        </p:nvSpPr>
        <p:spPr>
          <a:xfrm>
            <a:off x="6717957" y="1305345"/>
            <a:ext cx="864854" cy="432427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Train the Model</a:t>
            </a: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042AD335-1D7D-8D40-1A11-1C6F895C3AA1}"/>
              </a:ext>
            </a:extLst>
          </p:cNvPr>
          <p:cNvSpPr/>
          <p:nvPr/>
        </p:nvSpPr>
        <p:spPr>
          <a:xfrm>
            <a:off x="6717957" y="2268175"/>
            <a:ext cx="864854" cy="432427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Develop Interface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85914C5-60D5-5EB5-2775-2B4096D6B220}"/>
              </a:ext>
            </a:extLst>
          </p:cNvPr>
          <p:cNvCxnSpPr>
            <a:cxnSpLocks/>
          </p:cNvCxnSpPr>
          <p:nvPr/>
        </p:nvCxnSpPr>
        <p:spPr>
          <a:xfrm flipV="1">
            <a:off x="6441363" y="1515377"/>
            <a:ext cx="281189" cy="48759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726CB41-E4B3-37A7-AB78-A31E0BBDF92F}"/>
              </a:ext>
            </a:extLst>
          </p:cNvPr>
          <p:cNvCxnSpPr>
            <a:cxnSpLocks/>
          </p:cNvCxnSpPr>
          <p:nvPr/>
        </p:nvCxnSpPr>
        <p:spPr>
          <a:xfrm flipV="1">
            <a:off x="1041654" y="1478689"/>
            <a:ext cx="262609" cy="5146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97852A7-1993-CEE0-7F74-FA15D0BC0766}"/>
              </a:ext>
            </a:extLst>
          </p:cNvPr>
          <p:cNvCxnSpPr>
            <a:cxnSpLocks/>
          </p:cNvCxnSpPr>
          <p:nvPr/>
        </p:nvCxnSpPr>
        <p:spPr>
          <a:xfrm>
            <a:off x="7575778" y="1499825"/>
            <a:ext cx="301920" cy="48759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8F7C3C5-51A2-C104-05F3-4D184BD19349}"/>
              </a:ext>
            </a:extLst>
          </p:cNvPr>
          <p:cNvCxnSpPr>
            <a:cxnSpLocks/>
          </p:cNvCxnSpPr>
          <p:nvPr/>
        </p:nvCxnSpPr>
        <p:spPr>
          <a:xfrm flipV="1">
            <a:off x="7580087" y="2035964"/>
            <a:ext cx="297611" cy="439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BDA79E6-282D-B2DC-0B50-FF7378C0B626}"/>
              </a:ext>
            </a:extLst>
          </p:cNvPr>
          <p:cNvCxnSpPr>
            <a:cxnSpLocks/>
          </p:cNvCxnSpPr>
          <p:nvPr/>
        </p:nvCxnSpPr>
        <p:spPr>
          <a:xfrm flipV="1">
            <a:off x="8733222" y="2006074"/>
            <a:ext cx="291851" cy="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0322B86-7714-4182-2649-354048B42044}"/>
              </a:ext>
            </a:extLst>
          </p:cNvPr>
          <p:cNvCxnSpPr>
            <a:cxnSpLocks/>
          </p:cNvCxnSpPr>
          <p:nvPr/>
        </p:nvCxnSpPr>
        <p:spPr>
          <a:xfrm flipV="1">
            <a:off x="9856004" y="2009188"/>
            <a:ext cx="291851" cy="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>
            <a:extLst>
              <a:ext uri="{FF2B5EF4-FFF2-40B4-BE49-F238E27FC236}">
                <a16:creationId xmlns:a16="http://schemas.microsoft.com/office/drawing/2014/main" id="{12EC236E-8A5C-C474-233D-98C8D051CEC5}"/>
              </a:ext>
            </a:extLst>
          </p:cNvPr>
          <p:cNvSpPr/>
          <p:nvPr/>
        </p:nvSpPr>
        <p:spPr>
          <a:xfrm>
            <a:off x="5593516" y="1781233"/>
            <a:ext cx="864854" cy="432427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Sourcing Training Data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218CC738-F3DF-8F9D-AE38-64A7061E1F28}"/>
              </a:ext>
            </a:extLst>
          </p:cNvPr>
          <p:cNvSpPr/>
          <p:nvPr/>
        </p:nvSpPr>
        <p:spPr>
          <a:xfrm>
            <a:off x="7588568" y="973538"/>
            <a:ext cx="1250925" cy="70315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Training Dataset Complete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2B38C501-CFE6-CF9A-5D7D-3181C5025EC7}"/>
              </a:ext>
            </a:extLst>
          </p:cNvPr>
          <p:cNvSpPr/>
          <p:nvPr/>
        </p:nvSpPr>
        <p:spPr>
          <a:xfrm>
            <a:off x="8902078" y="973538"/>
            <a:ext cx="1361897" cy="70315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Interface Completed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584AEFE4-2BB5-7C6C-C62C-D920492261FE}"/>
              </a:ext>
            </a:extLst>
          </p:cNvPr>
          <p:cNvSpPr/>
          <p:nvPr/>
        </p:nvSpPr>
        <p:spPr>
          <a:xfrm>
            <a:off x="7556966" y="2538458"/>
            <a:ext cx="1188171" cy="676967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Tested and Trained Model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96CF09E0-A7E0-4D6D-DD7B-963738A082DB}"/>
              </a:ext>
            </a:extLst>
          </p:cNvPr>
          <p:cNvSpPr/>
          <p:nvPr/>
        </p:nvSpPr>
        <p:spPr>
          <a:xfrm>
            <a:off x="1971505" y="1568088"/>
            <a:ext cx="1252053" cy="838666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Marketing Data Gathered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1AA52C-EEE7-7D97-395C-8EFEE1532C7F}"/>
              </a:ext>
            </a:extLst>
          </p:cNvPr>
          <p:cNvCxnSpPr>
            <a:cxnSpLocks/>
          </p:cNvCxnSpPr>
          <p:nvPr/>
        </p:nvCxnSpPr>
        <p:spPr>
          <a:xfrm flipV="1">
            <a:off x="5335983" y="2008725"/>
            <a:ext cx="291851" cy="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>
            <a:extLst>
              <a:ext uri="{FF2B5EF4-FFF2-40B4-BE49-F238E27FC236}">
                <a16:creationId xmlns:a16="http://schemas.microsoft.com/office/drawing/2014/main" id="{B21D7316-E418-862E-91DB-C95142A58A44}"/>
              </a:ext>
            </a:extLst>
          </p:cNvPr>
          <p:cNvSpPr/>
          <p:nvPr/>
        </p:nvSpPr>
        <p:spPr>
          <a:xfrm>
            <a:off x="1576022" y="1075144"/>
            <a:ext cx="330642" cy="219315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4D4B4E4-39B7-089B-BB38-708FDD89A41F}"/>
              </a:ext>
            </a:extLst>
          </p:cNvPr>
          <p:cNvSpPr/>
          <p:nvPr/>
        </p:nvSpPr>
        <p:spPr>
          <a:xfrm>
            <a:off x="1565655" y="2059274"/>
            <a:ext cx="330642" cy="219315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EA9714D-ED1B-D382-001D-C2D35446A780}"/>
              </a:ext>
            </a:extLst>
          </p:cNvPr>
          <p:cNvSpPr/>
          <p:nvPr/>
        </p:nvSpPr>
        <p:spPr>
          <a:xfrm>
            <a:off x="3590144" y="1567032"/>
            <a:ext cx="330642" cy="219315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300BE7B5-0D0D-04F5-54D5-5D03CEFD59FD}"/>
              </a:ext>
            </a:extLst>
          </p:cNvPr>
          <p:cNvSpPr/>
          <p:nvPr/>
        </p:nvSpPr>
        <p:spPr>
          <a:xfrm>
            <a:off x="4733144" y="1567035"/>
            <a:ext cx="330642" cy="219315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FAA71E95-0AAE-009B-EA25-70923975CB30}"/>
              </a:ext>
            </a:extLst>
          </p:cNvPr>
          <p:cNvSpPr/>
          <p:nvPr/>
        </p:nvSpPr>
        <p:spPr>
          <a:xfrm>
            <a:off x="5865257" y="1556149"/>
            <a:ext cx="330642" cy="219315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8603437F-7450-E643-2937-0B0D90809D55}"/>
              </a:ext>
            </a:extLst>
          </p:cNvPr>
          <p:cNvSpPr/>
          <p:nvPr/>
        </p:nvSpPr>
        <p:spPr>
          <a:xfrm>
            <a:off x="6995473" y="1078169"/>
            <a:ext cx="330642" cy="219315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D29AEF58-AC38-BBCA-D03D-129F3952EC99}"/>
              </a:ext>
            </a:extLst>
          </p:cNvPr>
          <p:cNvSpPr/>
          <p:nvPr/>
        </p:nvSpPr>
        <p:spPr>
          <a:xfrm>
            <a:off x="6995473" y="2046997"/>
            <a:ext cx="330642" cy="219315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rgbClr val="FF0000"/>
                </a:solidFill>
              </a:rPr>
              <a:t>60</a:t>
            </a:r>
            <a:endParaRPr lang="en-US" sz="1000" kern="1200" dirty="0">
              <a:solidFill>
                <a:srgbClr val="FF0000"/>
              </a:solidFill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9AAC496A-366B-9C8D-AF0B-C4083E67DE19}"/>
              </a:ext>
            </a:extLst>
          </p:cNvPr>
          <p:cNvSpPr/>
          <p:nvPr/>
        </p:nvSpPr>
        <p:spPr>
          <a:xfrm>
            <a:off x="8161593" y="2219597"/>
            <a:ext cx="330642" cy="219315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rgbClr val="FF0000"/>
                </a:solidFill>
              </a:rPr>
              <a:t>60</a:t>
            </a:r>
            <a:endParaRPr lang="en-US" sz="1000" kern="1200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A62A002-DB78-591F-194D-5F7CE8E4E4AD}"/>
              </a:ext>
            </a:extLst>
          </p:cNvPr>
          <p:cNvCxnSpPr>
            <a:cxnSpLocks/>
          </p:cNvCxnSpPr>
          <p:nvPr/>
        </p:nvCxnSpPr>
        <p:spPr>
          <a:xfrm flipV="1">
            <a:off x="4859895" y="3905535"/>
            <a:ext cx="291851" cy="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F08D99-C100-7AFA-86E6-73259363623A}"/>
              </a:ext>
            </a:extLst>
          </p:cNvPr>
          <p:cNvCxnSpPr>
            <a:cxnSpLocks/>
          </p:cNvCxnSpPr>
          <p:nvPr/>
        </p:nvCxnSpPr>
        <p:spPr>
          <a:xfrm flipV="1">
            <a:off x="5973330" y="3913528"/>
            <a:ext cx="291851" cy="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B55F5F-3364-6316-15F8-8E862809B3F2}"/>
              </a:ext>
            </a:extLst>
          </p:cNvPr>
          <p:cNvCxnSpPr>
            <a:cxnSpLocks/>
          </p:cNvCxnSpPr>
          <p:nvPr/>
        </p:nvCxnSpPr>
        <p:spPr>
          <a:xfrm flipV="1">
            <a:off x="7086765" y="3913528"/>
            <a:ext cx="291851" cy="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C5F501-8FC0-5BB0-4C88-2B668412E59C}"/>
              </a:ext>
            </a:extLst>
          </p:cNvPr>
          <p:cNvCxnSpPr>
            <a:cxnSpLocks/>
          </p:cNvCxnSpPr>
          <p:nvPr/>
        </p:nvCxnSpPr>
        <p:spPr>
          <a:xfrm flipV="1">
            <a:off x="8440200" y="5046150"/>
            <a:ext cx="291851" cy="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8D247F-271B-1A33-058E-1635191D2931}"/>
              </a:ext>
            </a:extLst>
          </p:cNvPr>
          <p:cNvCxnSpPr>
            <a:cxnSpLocks/>
          </p:cNvCxnSpPr>
          <p:nvPr/>
        </p:nvCxnSpPr>
        <p:spPr>
          <a:xfrm flipV="1">
            <a:off x="9553635" y="5054143"/>
            <a:ext cx="291851" cy="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2C9E2A-969E-7E63-66FD-D1DE07F543B4}"/>
              </a:ext>
            </a:extLst>
          </p:cNvPr>
          <p:cNvCxnSpPr>
            <a:cxnSpLocks/>
          </p:cNvCxnSpPr>
          <p:nvPr/>
        </p:nvCxnSpPr>
        <p:spPr>
          <a:xfrm flipV="1">
            <a:off x="10667070" y="5054143"/>
            <a:ext cx="291851" cy="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4A153DEF-9720-83B2-F751-DDF873A170E8}"/>
              </a:ext>
            </a:extLst>
          </p:cNvPr>
          <p:cNvSpPr/>
          <p:nvPr/>
        </p:nvSpPr>
        <p:spPr>
          <a:xfrm>
            <a:off x="9285299" y="2209530"/>
            <a:ext cx="330642" cy="219315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rgbClr val="FF0000"/>
                </a:solidFill>
              </a:rPr>
              <a:t>60</a:t>
            </a:r>
            <a:endParaRPr lang="en-US" sz="1000" kern="1200" dirty="0">
              <a:solidFill>
                <a:srgbClr val="FF0000"/>
              </a:solidFill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41D36B8-675F-7572-ECF4-722AE807872E}"/>
              </a:ext>
            </a:extLst>
          </p:cNvPr>
          <p:cNvSpPr/>
          <p:nvPr/>
        </p:nvSpPr>
        <p:spPr>
          <a:xfrm>
            <a:off x="4231094" y="3459374"/>
            <a:ext cx="330642" cy="219315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A5B87369-8BCC-0DA4-6EF6-A08D964B5F01}"/>
              </a:ext>
            </a:extLst>
          </p:cNvPr>
          <p:cNvSpPr/>
          <p:nvPr/>
        </p:nvSpPr>
        <p:spPr>
          <a:xfrm>
            <a:off x="10409005" y="2215274"/>
            <a:ext cx="330642" cy="219315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EE153C2-064D-238A-6981-5D5A7B6BF5DB}"/>
              </a:ext>
            </a:extLst>
          </p:cNvPr>
          <p:cNvSpPr/>
          <p:nvPr/>
        </p:nvSpPr>
        <p:spPr>
          <a:xfrm>
            <a:off x="7603482" y="3464870"/>
            <a:ext cx="330642" cy="219315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rgbClr val="FF0000"/>
                </a:solidFill>
              </a:rPr>
              <a:t>10</a:t>
            </a:r>
            <a:endParaRPr lang="en-US" sz="1000" kern="1200" dirty="0">
              <a:solidFill>
                <a:srgbClr val="FF0000"/>
              </a:solidFill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EB6AE0EB-E492-6E96-354A-C8EEC2A0BBC7}"/>
              </a:ext>
            </a:extLst>
          </p:cNvPr>
          <p:cNvSpPr/>
          <p:nvPr/>
        </p:nvSpPr>
        <p:spPr>
          <a:xfrm>
            <a:off x="6500409" y="3464870"/>
            <a:ext cx="330642" cy="219315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D68F6A7-2580-D88A-55EE-BEAB6F9D26B8}"/>
              </a:ext>
            </a:extLst>
          </p:cNvPr>
          <p:cNvSpPr/>
          <p:nvPr/>
        </p:nvSpPr>
        <p:spPr>
          <a:xfrm>
            <a:off x="5375677" y="3459373"/>
            <a:ext cx="330642" cy="219315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>
                <a:solidFill>
                  <a:srgbClr val="FF0000"/>
                </a:solidFill>
              </a:rPr>
              <a:t>90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769C7185-7754-0125-D3D0-3E06407E7F74}"/>
              </a:ext>
            </a:extLst>
          </p:cNvPr>
          <p:cNvSpPr/>
          <p:nvPr/>
        </p:nvSpPr>
        <p:spPr>
          <a:xfrm>
            <a:off x="7817815" y="4611231"/>
            <a:ext cx="330642" cy="219315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D757B4B8-EEC1-4803-243E-F1B1F836B2C1}"/>
              </a:ext>
            </a:extLst>
          </p:cNvPr>
          <p:cNvSpPr/>
          <p:nvPr/>
        </p:nvSpPr>
        <p:spPr>
          <a:xfrm>
            <a:off x="11190203" y="4616727"/>
            <a:ext cx="330642" cy="219315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90430188-1A99-351C-7050-DB2695970AEF}"/>
              </a:ext>
            </a:extLst>
          </p:cNvPr>
          <p:cNvSpPr/>
          <p:nvPr/>
        </p:nvSpPr>
        <p:spPr>
          <a:xfrm>
            <a:off x="10087130" y="4616727"/>
            <a:ext cx="330642" cy="219315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7C9E515B-245C-473C-63E9-2995341668FC}"/>
              </a:ext>
            </a:extLst>
          </p:cNvPr>
          <p:cNvSpPr/>
          <p:nvPr/>
        </p:nvSpPr>
        <p:spPr>
          <a:xfrm>
            <a:off x="8962398" y="4611230"/>
            <a:ext cx="330642" cy="219315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rgbClr val="FF0000"/>
                </a:solidFill>
              </a:rPr>
              <a:t>15</a:t>
            </a:r>
            <a:endParaRPr lang="en-US" sz="1000" kern="1200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81B1226-946F-3771-AB45-691255E161D5}"/>
              </a:ext>
            </a:extLst>
          </p:cNvPr>
          <p:cNvCxnSpPr>
            <a:cxnSpLocks/>
          </p:cNvCxnSpPr>
          <p:nvPr/>
        </p:nvCxnSpPr>
        <p:spPr>
          <a:xfrm flipH="1">
            <a:off x="4467377" y="2204039"/>
            <a:ext cx="436080" cy="131515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E0E92B8-1E31-77B7-9278-40ADB09472C4}"/>
              </a:ext>
            </a:extLst>
          </p:cNvPr>
          <p:cNvCxnSpPr>
            <a:cxnSpLocks/>
          </p:cNvCxnSpPr>
          <p:nvPr/>
        </p:nvCxnSpPr>
        <p:spPr>
          <a:xfrm flipV="1">
            <a:off x="11349403" y="3950020"/>
            <a:ext cx="0" cy="66121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F8F792A-813F-F87E-1552-78DC0249E343}"/>
              </a:ext>
            </a:extLst>
          </p:cNvPr>
          <p:cNvCxnSpPr>
            <a:cxnSpLocks/>
          </p:cNvCxnSpPr>
          <p:nvPr/>
        </p:nvCxnSpPr>
        <p:spPr>
          <a:xfrm>
            <a:off x="10705305" y="2205094"/>
            <a:ext cx="644098" cy="13124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AC8FC74-D343-B803-F1CD-66BE7BA1F5EB}"/>
              </a:ext>
            </a:extLst>
          </p:cNvPr>
          <p:cNvCxnSpPr>
            <a:cxnSpLocks/>
          </p:cNvCxnSpPr>
          <p:nvPr/>
        </p:nvCxnSpPr>
        <p:spPr>
          <a:xfrm>
            <a:off x="8200105" y="3913528"/>
            <a:ext cx="824968" cy="93458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reeform 86">
            <a:extLst>
              <a:ext uri="{FF2B5EF4-FFF2-40B4-BE49-F238E27FC236}">
                <a16:creationId xmlns:a16="http://schemas.microsoft.com/office/drawing/2014/main" id="{5BB8B53B-B8CC-17CE-4E77-D97691A8B6CB}"/>
              </a:ext>
            </a:extLst>
          </p:cNvPr>
          <p:cNvSpPr/>
          <p:nvPr/>
        </p:nvSpPr>
        <p:spPr>
          <a:xfrm>
            <a:off x="10654350" y="344819"/>
            <a:ext cx="1307278" cy="432427"/>
          </a:xfrm>
          <a:custGeom>
            <a:avLst/>
            <a:gdLst>
              <a:gd name="connsiteX0" fmla="*/ 0 w 864854"/>
              <a:gd name="connsiteY0" fmla="*/ 0 h 432427"/>
              <a:gd name="connsiteX1" fmla="*/ 864854 w 864854"/>
              <a:gd name="connsiteY1" fmla="*/ 0 h 432427"/>
              <a:gd name="connsiteX2" fmla="*/ 864854 w 864854"/>
              <a:gd name="connsiteY2" fmla="*/ 432427 h 432427"/>
              <a:gd name="connsiteX3" fmla="*/ 0 w 864854"/>
              <a:gd name="connsiteY3" fmla="*/ 432427 h 432427"/>
              <a:gd name="connsiteX4" fmla="*/ 0 w 864854"/>
              <a:gd name="connsiteY4" fmla="*/ 0 h 43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54" h="432427">
                <a:moveTo>
                  <a:pt x="0" y="0"/>
                </a:moveTo>
                <a:lnTo>
                  <a:pt x="864854" y="0"/>
                </a:lnTo>
                <a:lnTo>
                  <a:pt x="864854" y="432427"/>
                </a:lnTo>
                <a:lnTo>
                  <a:pt x="0" y="432427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marL="0" lvl="0" indent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rgbClr val="FF0000"/>
                </a:solidFill>
              </a:rPr>
              <a:t>Critical Path: 240 days</a:t>
            </a:r>
            <a:endParaRPr lang="en-US" sz="1000" kern="1200" dirty="0">
              <a:solidFill>
                <a:srgbClr val="FF0000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EA1B12D-626E-328B-E943-C0D8A9C1DA0C}"/>
              </a:ext>
            </a:extLst>
          </p:cNvPr>
          <p:cNvCxnSpPr>
            <a:cxnSpLocks/>
          </p:cNvCxnSpPr>
          <p:nvPr/>
        </p:nvCxnSpPr>
        <p:spPr>
          <a:xfrm>
            <a:off x="6635385" y="4119563"/>
            <a:ext cx="968097" cy="93458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28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252</Words>
  <Application>Microsoft Macintosh PowerPoint</Application>
  <PresentationFormat>Widescreen</PresentationFormat>
  <Paragraphs>96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WBS</vt:lpstr>
      <vt:lpstr>Network Diagram</vt:lpstr>
      <vt:lpstr>Network Diagram with Milestones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Steissberg, Todd E ERDC-RDE-EL-CA CIV</dc:creator>
  <cp:lastModifiedBy>Steissberg, Todd E ERDC-RDE-EL-CA CIV</cp:lastModifiedBy>
  <cp:revision>30</cp:revision>
  <dcterms:created xsi:type="dcterms:W3CDTF">2024-06-11T19:59:31Z</dcterms:created>
  <dcterms:modified xsi:type="dcterms:W3CDTF">2024-06-12T19:01:14Z</dcterms:modified>
</cp:coreProperties>
</file>