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299" r:id="rId4"/>
    <p:sldId id="298" r:id="rId5"/>
    <p:sldId id="300" r:id="rId6"/>
    <p:sldId id="292" r:id="rId7"/>
    <p:sldId id="294" r:id="rId8"/>
    <p:sldId id="288" r:id="rId9"/>
    <p:sldId id="295" r:id="rId10"/>
    <p:sldId id="296" r:id="rId11"/>
    <p:sldId id="287" r:id="rId12"/>
    <p:sldId id="297" r:id="rId1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E83"/>
    <a:srgbClr val="A0ACA4"/>
    <a:srgbClr val="0000FF"/>
    <a:srgbClr val="FFFF00"/>
    <a:srgbClr val="FF0000"/>
    <a:srgbClr val="495BA3"/>
    <a:srgbClr val="DCCFA5"/>
    <a:srgbClr val="2A6D3A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93595" autoAdjust="0"/>
  </p:normalViewPr>
  <p:slideViewPr>
    <p:cSldViewPr>
      <p:cViewPr varScale="1">
        <p:scale>
          <a:sx n="104" d="100"/>
          <a:sy n="104" d="100"/>
        </p:scale>
        <p:origin x="22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3062" y="28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A5AA285-BD12-4282-A788-6D2544229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63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46204F0-6891-43ED-B78D-50F4FC9D77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23F9B-9C3E-4C18-A540-380A9FF92F5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146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Funding for all FY’s funded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8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1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simple and clear</a:t>
            </a:r>
            <a:r>
              <a:rPr lang="en-US" baseline="0" dirty="0" smtClean="0"/>
              <a:t>.  You may use a second slide if needed, however.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simple and clear</a:t>
            </a:r>
            <a:r>
              <a:rPr lang="en-US" baseline="0" dirty="0" smtClean="0"/>
              <a:t>.  You may use a second slide if needed, however.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simple and clear</a:t>
            </a:r>
            <a:r>
              <a:rPr lang="en-US" baseline="0" dirty="0" smtClean="0"/>
              <a:t>.  Particularly with modeling efforts - the interaction of different models, modules and updates needs to be clear. Where in the grand scheme of things does this research fit?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3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all PRODUCTS/DELIVERABLES as specified in the original WU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7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product and capability, importance/impact, etc.. Employ images generously. Tell a good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6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Describe</a:t>
            </a:r>
            <a:r>
              <a:rPr lang="en-US" baseline="0" dirty="0" smtClean="0"/>
              <a:t> product and capability, importance/impact, etc..  </a:t>
            </a:r>
            <a:r>
              <a:rPr lang="en-US" dirty="0" smtClean="0"/>
              <a:t>Describe</a:t>
            </a:r>
            <a:r>
              <a:rPr lang="en-US" baseline="0" dirty="0" smtClean="0"/>
              <a:t> product and capability.  Employ images generously. Tell a good story.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Describe</a:t>
            </a:r>
            <a:r>
              <a:rPr lang="en-US" baseline="0" dirty="0" smtClean="0"/>
              <a:t> product and capability, importance/impact, etc.. </a:t>
            </a:r>
            <a:r>
              <a:rPr lang="en-US" dirty="0" smtClean="0"/>
              <a:t>Describe</a:t>
            </a:r>
            <a:r>
              <a:rPr lang="en-US" baseline="0" dirty="0" smtClean="0"/>
              <a:t> product and capability.  Employ images generously. Tell a good story.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204F0-6891-43ED-B78D-50F4FC9D77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9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5100"/>
            <a:ext cx="1943100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5100"/>
            <a:ext cx="5676900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cast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72400" y="129382"/>
            <a:ext cx="129540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1651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____ __ ____  _____ _____ _____</a:t>
            </a: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1651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7E8E8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26988" y="6629400"/>
            <a:ext cx="39333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FY22</a:t>
            </a:r>
            <a:r>
              <a:rPr lang="en-US" sz="1200" b="1" baseline="0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EMRRP In-Progress Review Meeting/Webinar</a:t>
            </a:r>
            <a:endParaRPr lang="en-US" sz="24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9375"/>
            <a:ext cx="1579697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5670" y="1260614"/>
            <a:ext cx="9149669" cy="187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9"/>
          <p:cNvSpPr txBox="1">
            <a:spLocks noChangeArrowheads="1"/>
          </p:cNvSpPr>
          <p:nvPr/>
        </p:nvSpPr>
        <p:spPr bwMode="auto">
          <a:xfrm>
            <a:off x="609600" y="1447800"/>
            <a:ext cx="8001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cs typeface="Arial" charset="0"/>
              </a:rPr>
              <a:t>PDT Lead</a:t>
            </a:r>
            <a:r>
              <a:rPr lang="en-US" sz="2800" b="1" dirty="0" smtClean="0">
                <a:cs typeface="Arial" charset="0"/>
              </a:rPr>
              <a:t>: </a:t>
            </a:r>
            <a:r>
              <a:rPr lang="en-US" sz="2400" dirty="0" smtClean="0">
                <a:cs typeface="Arial" charset="0"/>
              </a:rPr>
              <a:t>List individual with primary responsibility for project development, oversight and deliverables</a:t>
            </a:r>
          </a:p>
          <a:p>
            <a:pPr>
              <a:spcBef>
                <a:spcPct val="50000"/>
              </a:spcBef>
            </a:pPr>
            <a:r>
              <a:rPr lang="en-US" sz="2800" b="1" dirty="0" smtClean="0">
                <a:cs typeface="Arial" charset="0"/>
              </a:rPr>
              <a:t>Product </a:t>
            </a:r>
            <a:r>
              <a:rPr lang="en-US" sz="2800" b="1" dirty="0">
                <a:cs typeface="Arial" charset="0"/>
              </a:rPr>
              <a:t>Development Team: </a:t>
            </a:r>
            <a:r>
              <a:rPr lang="en-US" sz="2400" dirty="0" smtClean="0">
                <a:cs typeface="Arial" charset="0"/>
              </a:rPr>
              <a:t>List principal team members responsible for conducting research tasks and product development</a:t>
            </a:r>
          </a:p>
          <a:p>
            <a:pPr>
              <a:spcBef>
                <a:spcPct val="50000"/>
              </a:spcBef>
            </a:pPr>
            <a:r>
              <a:rPr lang="en-US" sz="2800" b="1" dirty="0" smtClean="0">
                <a:cs typeface="Arial" charset="0"/>
              </a:rPr>
              <a:t>Corps District Collaboration: </a:t>
            </a:r>
            <a:r>
              <a:rPr lang="en-US" sz="2400" dirty="0" smtClean="0">
                <a:cs typeface="Arial" charset="0"/>
              </a:rPr>
              <a:t>List active HQ/Division/District individuals providing input and support to the project through product reviews, field support, meeting participation, etc. – include the RARG proponent for the associated SON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and assigned CoP Lead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1752600" y="2286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Work Unit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889250"/>
            <a:ext cx="3489401" cy="226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774700"/>
          </a:xfrm>
        </p:spPr>
        <p:txBody>
          <a:bodyPr/>
          <a:lstStyle/>
          <a:p>
            <a:r>
              <a:rPr lang="en-US" dirty="0" smtClean="0"/>
              <a:t>FY </a:t>
            </a:r>
            <a:r>
              <a:rPr lang="en-US" dirty="0" smtClean="0"/>
              <a:t>21 </a:t>
            </a:r>
            <a:r>
              <a:rPr lang="en-US" dirty="0" smtClean="0"/>
              <a:t>Accomplishment 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534400" cy="33528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Description  	Modeling workshop: “ ….. “ 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Status   On time/delayed, initiated/completed, successes, challenges,  outcomes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Details   Tell a story with photos and figures – emphasize features, utility, 		importance/impacts, etc.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						</a:t>
            </a:r>
          </a:p>
        </p:txBody>
      </p:sp>
      <p:pic>
        <p:nvPicPr>
          <p:cNvPr id="4" name="Picture 3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200400"/>
            <a:ext cx="4339759" cy="2819400"/>
          </a:xfrm>
          <a:prstGeom prst="rect">
            <a:avLst/>
          </a:prstGeom>
        </p:spPr>
      </p:pic>
      <p:pic>
        <p:nvPicPr>
          <p:cNvPr id="5" name="Picture 4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695700"/>
            <a:ext cx="4339759" cy="2819400"/>
          </a:xfrm>
          <a:prstGeom prst="rect">
            <a:avLst/>
          </a:prstGeom>
        </p:spPr>
      </p:pic>
      <p:pic>
        <p:nvPicPr>
          <p:cNvPr id="6" name="Picture 5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3124" y="4876800"/>
            <a:ext cx="175936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</a:t>
            </a:r>
            <a:br>
              <a:rPr lang="en-US" dirty="0" smtClean="0"/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Funding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FYXX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$000K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FY21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$000K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FY22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$000K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$000K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status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schedule? Delayed?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Issues/needs?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4800600" y="4572000"/>
            <a:ext cx="4114800" cy="1752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Programmatic summary - Use this slide to convey the overall status of the work unit, and issues, problems or changes you think we need to be aware of….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495800" y="1828800"/>
            <a:ext cx="4152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focus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On target? 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Re-assessment needed?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Re-scoping needed?</a:t>
            </a:r>
          </a:p>
          <a:p>
            <a:r>
              <a:rPr lang="en-US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Other comments</a:t>
            </a: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914400"/>
          </a:xfrm>
        </p:spPr>
        <p:txBody>
          <a:bodyPr/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3429000"/>
            <a:ext cx="4572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Technical summary – major findings, lessons learned, future research needs informed by the work, etc.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6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774700"/>
          </a:xfrm>
        </p:spPr>
        <p:txBody>
          <a:bodyPr/>
          <a:lstStyle/>
          <a:p>
            <a:r>
              <a:rPr lang="en-US" dirty="0" smtClean="0"/>
              <a:t>Project Purpose - Recap</a:t>
            </a:r>
            <a:br>
              <a:rPr lang="en-US" dirty="0" smtClean="0"/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SON: Insert reference No and title of SON the project was developed in response to – if none, describe factors motivating the work (e.g. HQ initiative, policy changes, etc.)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Need: Briefly recap need as stated in the originating SON or as reflected by factors motivating the work – e.g. why are we doing the work?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Purpose: Briefly recap specific objectives of the project and how intended to satisfy the stated need</a:t>
            </a:r>
          </a:p>
        </p:txBody>
      </p:sp>
    </p:spTree>
    <p:extLst>
      <p:ext uri="{BB962C8B-B14F-4D97-AF65-F5344CB8AC3E}">
        <p14:creationId xmlns:p14="http://schemas.microsoft.com/office/powerpoint/2010/main" val="12227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774700"/>
          </a:xfrm>
        </p:spPr>
        <p:txBody>
          <a:bodyPr/>
          <a:lstStyle/>
          <a:p>
            <a:r>
              <a:rPr lang="en-US" dirty="0" smtClean="0"/>
              <a:t>Benefit</a:t>
            </a:r>
            <a:br>
              <a:rPr lang="en-US" dirty="0" smtClean="0"/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Benefit: Specific capabilities developed/enabled and/or quantifiable benefit (e.g.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ability to conduct more model runs more quickly, planning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modeling time reduced by 15%, increased 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resilience resulting in reduced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annual maintenance costs, etc.)</a:t>
            </a:r>
          </a:p>
        </p:txBody>
      </p:sp>
    </p:spTree>
    <p:extLst>
      <p:ext uri="{BB962C8B-B14F-4D97-AF65-F5344CB8AC3E}">
        <p14:creationId xmlns:p14="http://schemas.microsoft.com/office/powerpoint/2010/main" val="3093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br>
              <a:rPr lang="en-US" dirty="0" smtClean="0"/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0574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a clear description of how the project objectives will be met and how the project ties in with other research ongoing in the program – or previous research – as appropriate. Multiple slides may be used as needed.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Keep it simple and clear.  Particularly with modeling efforts - the interaction of different models, modules and updates needs to be clear. Where in the grand scheme of things does this research fit?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800600"/>
          </a:xfrm>
        </p:spPr>
        <p:txBody>
          <a:bodyPr/>
          <a:lstStyle/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Project Planning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E.g.. Team conference call, purpose, date, RARG PDT members/field personnel in attendance and their involvement/contribution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E.g.. Team meeting, purpose, etc.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E.g.. Regular or periodic project updates to PDT – Monthly e-mail, current task status and upcoming tasks, etc. </a:t>
            </a: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Reporting - 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E.g.. TN, Title, RARG PDT members/field personnel contribution (document planning, writing specific sections, providing references, review, etc.)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E.g..  Web meeting, etc.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E.g.. Model, etc. </a:t>
            </a: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Field Work Coordination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E.g.. Task 1, RARG PDT members/field personnel involved, role (provided POCs with cooperating agency, provided 2 District personnel to assist with field sampling at project site, etc.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Task 2,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774700"/>
          </a:xfrm>
        </p:spPr>
        <p:txBody>
          <a:bodyPr/>
          <a:lstStyle/>
          <a:p>
            <a:r>
              <a:rPr lang="en-US" dirty="0" smtClean="0"/>
              <a:t>Scheduled Products</a:t>
            </a:r>
            <a:r>
              <a:rPr lang="en-US" baseline="30000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065664"/>
              </p:ext>
            </p:extLst>
          </p:nvPr>
        </p:nvGraphicFramePr>
        <p:xfrm>
          <a:off x="685800" y="1981200"/>
          <a:ext cx="818388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Scheduled Products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Scheduled</a:t>
                      </a: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Due</a:t>
                      </a: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</a:t>
                      </a: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 </a:t>
                      </a: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 Completion</a:t>
                      </a: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(Qtr/Yr)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(Qtr/Yr)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956" y="562223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As per work unit documentation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5299064"/>
            <a:ext cx="47244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Include all </a:t>
            </a:r>
            <a:r>
              <a:rPr lang="en-US" sz="1600" dirty="0" smtClean="0"/>
              <a:t>PRODUCTS or DELIVERABLES </a:t>
            </a:r>
            <a:r>
              <a:rPr lang="en-US" sz="1600" dirty="0"/>
              <a:t>as specified in the original WU </a:t>
            </a:r>
            <a:r>
              <a:rPr lang="en-US" sz="1600" dirty="0" smtClean="0"/>
              <a:t>documentation. Incorporate updates from your project record as appropriate.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00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774700"/>
          </a:xfrm>
        </p:spPr>
        <p:txBody>
          <a:bodyPr/>
          <a:lstStyle/>
          <a:p>
            <a:r>
              <a:rPr lang="en-US" dirty="0" smtClean="0"/>
              <a:t>Additional Products/Achievements</a:t>
            </a:r>
            <a:r>
              <a:rPr lang="en-US" baseline="30000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564475"/>
              </p:ext>
            </p:extLst>
          </p:nvPr>
        </p:nvGraphicFramePr>
        <p:xfrm>
          <a:off x="685800" y="1981200"/>
          <a:ext cx="807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Products/Achievements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(Qtr/Yr)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5117638"/>
            <a:ext cx="79248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OPTIONAL SLIDE – use it as an opportunity to bring attention to additional products or significant achievements (if any) not included in original work unit documentation – e.g. additional reports, presentations, product/project recognition, collaborative relationships, etc.; comment on relative impact or importance in remarks, if appropriate. Follow with figures, photos, graphics as appropriate.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23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889250"/>
            <a:ext cx="3489401" cy="226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774700"/>
          </a:xfrm>
        </p:spPr>
        <p:txBody>
          <a:bodyPr/>
          <a:lstStyle/>
          <a:p>
            <a:r>
              <a:rPr lang="en-US" dirty="0" smtClean="0"/>
              <a:t>FY </a:t>
            </a:r>
            <a:r>
              <a:rPr lang="en-US" dirty="0" smtClean="0"/>
              <a:t>21 </a:t>
            </a:r>
            <a:r>
              <a:rPr lang="en-US" dirty="0" smtClean="0"/>
              <a:t>Accomplishment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534400" cy="33528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Description   TN: “ ….. “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Status   On time/delayed, initiated/completed, successes, challenges,  outcomes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Details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Tell a story with photos and figures – emphasize features, utility, 		importance/impacts, etc.									</a:t>
            </a:r>
          </a:p>
        </p:txBody>
      </p:sp>
      <p:pic>
        <p:nvPicPr>
          <p:cNvPr id="4" name="Picture 3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200400"/>
            <a:ext cx="4339759" cy="2819400"/>
          </a:xfrm>
          <a:prstGeom prst="rect">
            <a:avLst/>
          </a:prstGeom>
        </p:spPr>
      </p:pic>
      <p:pic>
        <p:nvPicPr>
          <p:cNvPr id="5" name="Picture 4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695700"/>
            <a:ext cx="4339759" cy="2819400"/>
          </a:xfrm>
          <a:prstGeom prst="rect">
            <a:avLst/>
          </a:prstGeom>
        </p:spPr>
      </p:pic>
      <p:pic>
        <p:nvPicPr>
          <p:cNvPr id="6" name="Picture 5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3124" y="4876800"/>
            <a:ext cx="1759362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889250"/>
            <a:ext cx="3489401" cy="226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774700"/>
          </a:xfrm>
        </p:spPr>
        <p:txBody>
          <a:bodyPr/>
          <a:lstStyle/>
          <a:p>
            <a:r>
              <a:rPr lang="en-US" dirty="0" smtClean="0"/>
              <a:t>FY </a:t>
            </a:r>
            <a:r>
              <a:rPr lang="en-US" dirty="0" smtClean="0"/>
              <a:t>21 </a:t>
            </a:r>
            <a:r>
              <a:rPr lang="en-US" dirty="0" smtClean="0"/>
              <a:t>Accomplishment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534400" cy="33528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Description  	Beta version WQ modeling module: “ ….. “ 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Status   On time/delayed, initiated/completed, successes, challenges,  outcomes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Details   Tell a story with photos and figures – emphasize features, utility, 		importance/impacts, etc.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						</a:t>
            </a:r>
          </a:p>
        </p:txBody>
      </p:sp>
      <p:pic>
        <p:nvPicPr>
          <p:cNvPr id="4" name="Picture 3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200400"/>
            <a:ext cx="4339759" cy="2819400"/>
          </a:xfrm>
          <a:prstGeom prst="rect">
            <a:avLst/>
          </a:prstGeom>
        </p:spPr>
      </p:pic>
      <p:pic>
        <p:nvPicPr>
          <p:cNvPr id="5" name="Picture 4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695700"/>
            <a:ext cx="4339759" cy="2819400"/>
          </a:xfrm>
          <a:prstGeom prst="rect">
            <a:avLst/>
          </a:prstGeom>
        </p:spPr>
      </p:pic>
      <p:pic>
        <p:nvPicPr>
          <p:cNvPr id="6" name="Picture 5" descr="ER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3124" y="4876800"/>
            <a:ext cx="175936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13704</TotalTime>
  <Words>973</Words>
  <Application>Microsoft Office PowerPoint</Application>
  <PresentationFormat>On-screen Show (4:3)</PresentationFormat>
  <Paragraphs>99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Default Design</vt:lpstr>
      <vt:lpstr>PowerPoint Presentation</vt:lpstr>
      <vt:lpstr>Project Purpose - Recap </vt:lpstr>
      <vt:lpstr>Benefit </vt:lpstr>
      <vt:lpstr>Approach </vt:lpstr>
      <vt:lpstr>Field Engagement</vt:lpstr>
      <vt:lpstr>Scheduled Products1 </vt:lpstr>
      <vt:lpstr>Additional Products/Achievements1 </vt:lpstr>
      <vt:lpstr>FY 21 Accomplishment 1</vt:lpstr>
      <vt:lpstr>FY 21 Accomplishment 2</vt:lpstr>
      <vt:lpstr>FY 21 Accomplishment 3</vt:lpstr>
      <vt:lpstr>Synopsis </vt:lpstr>
      <vt:lpstr>Summary </vt:lpstr>
    </vt:vector>
  </TitlesOfParts>
  <Company>ERDC, Coastal &amp; Hydraulics Lab.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SWWRP Template PR</dc:title>
  <dc:creator>Nick Kraus</dc:creator>
  <cp:lastModifiedBy>Herman, Brook D ERDC-RDE-EL-MS CIV</cp:lastModifiedBy>
  <cp:revision>513</cp:revision>
  <dcterms:created xsi:type="dcterms:W3CDTF">2002-05-16T15:57:50Z</dcterms:created>
  <dcterms:modified xsi:type="dcterms:W3CDTF">2021-09-28T01:45:40Z</dcterms:modified>
</cp:coreProperties>
</file>