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2" r:id="rId3"/>
    <p:sldId id="267" r:id="rId4"/>
    <p:sldId id="268" r:id="rId5"/>
    <p:sldId id="269" r:id="rId6"/>
    <p:sldId id="270" r:id="rId7"/>
    <p:sldId id="266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90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C45D8-61DE-4238-A213-07DEF2D26A56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6638E1-A309-466C-A6E0-585A763FE6BE}">
      <dgm:prSet phldrT="[Text]"/>
      <dgm:spPr/>
      <dgm:t>
        <a:bodyPr/>
        <a:lstStyle/>
        <a:p>
          <a:r>
            <a:rPr lang="en-US" dirty="0"/>
            <a:t>4.1 Data Integration</a:t>
          </a:r>
        </a:p>
      </dgm:t>
    </dgm:pt>
    <dgm:pt modelId="{2F62B655-2D59-4044-B329-865886F6A333}" type="parTrans" cxnId="{D77FD45D-CBDF-41EA-8FAE-81CB30ED43B1}">
      <dgm:prSet/>
      <dgm:spPr/>
      <dgm:t>
        <a:bodyPr/>
        <a:lstStyle/>
        <a:p>
          <a:endParaRPr lang="en-US"/>
        </a:p>
      </dgm:t>
    </dgm:pt>
    <dgm:pt modelId="{94B76D47-2030-4B72-9E51-2A71477EAA36}" type="sibTrans" cxnId="{D77FD45D-CBDF-41EA-8FAE-81CB30ED43B1}">
      <dgm:prSet/>
      <dgm:spPr/>
      <dgm:t>
        <a:bodyPr/>
        <a:lstStyle/>
        <a:p>
          <a:endParaRPr lang="en-US"/>
        </a:p>
      </dgm:t>
    </dgm:pt>
    <dgm:pt modelId="{C54B91AD-BE8A-47AE-969A-D36626D63222}">
      <dgm:prSet phldrT="[Text]"/>
      <dgm:spPr/>
      <dgm:t>
        <a:bodyPr/>
        <a:lstStyle/>
        <a:p>
          <a:r>
            <a:rPr lang="en-US" dirty="0"/>
            <a:t>Gutenson/Wahl (CHL)</a:t>
          </a:r>
        </a:p>
      </dgm:t>
    </dgm:pt>
    <dgm:pt modelId="{DC74CE84-541C-4214-8DF9-BF7271E0AF72}" type="parTrans" cxnId="{4297BA8D-60FF-4447-9799-6FD1412C4C60}">
      <dgm:prSet/>
      <dgm:spPr/>
      <dgm:t>
        <a:bodyPr/>
        <a:lstStyle/>
        <a:p>
          <a:endParaRPr lang="en-US"/>
        </a:p>
      </dgm:t>
    </dgm:pt>
    <dgm:pt modelId="{459B9ECF-A3C1-49C2-9644-94F0F4DCB328}" type="sibTrans" cxnId="{4297BA8D-60FF-4447-9799-6FD1412C4C60}">
      <dgm:prSet/>
      <dgm:spPr/>
      <dgm:t>
        <a:bodyPr/>
        <a:lstStyle/>
        <a:p>
          <a:endParaRPr lang="en-US"/>
        </a:p>
      </dgm:t>
    </dgm:pt>
    <dgm:pt modelId="{862E0777-F940-4DFB-AA25-262899341DD3}">
      <dgm:prSet phldrT="[Text]"/>
      <dgm:spPr/>
      <dgm:t>
        <a:bodyPr/>
        <a:lstStyle/>
        <a:p>
          <a:r>
            <a:rPr lang="en-US" dirty="0"/>
            <a:t>Scott Christensen (ITL)</a:t>
          </a:r>
        </a:p>
      </dgm:t>
    </dgm:pt>
    <dgm:pt modelId="{E3BEE91B-D773-4F09-B8D2-86F1ACB2B0DC}" type="parTrans" cxnId="{C2F42730-7157-4CFB-88E1-9BD2D5214F83}">
      <dgm:prSet/>
      <dgm:spPr/>
      <dgm:t>
        <a:bodyPr/>
        <a:lstStyle/>
        <a:p>
          <a:endParaRPr lang="en-US"/>
        </a:p>
      </dgm:t>
    </dgm:pt>
    <dgm:pt modelId="{8AF2E1D0-AB12-4119-90FD-D94D805765F4}" type="sibTrans" cxnId="{C2F42730-7157-4CFB-88E1-9BD2D5214F83}">
      <dgm:prSet/>
      <dgm:spPr/>
      <dgm:t>
        <a:bodyPr/>
        <a:lstStyle/>
        <a:p>
          <a:endParaRPr lang="en-US"/>
        </a:p>
      </dgm:t>
    </dgm:pt>
    <dgm:pt modelId="{7154BC3A-641D-4349-A449-9F6077C7D999}">
      <dgm:prSet phldrT="[Text]"/>
      <dgm:spPr/>
      <dgm:t>
        <a:bodyPr/>
        <a:lstStyle/>
        <a:p>
          <a:r>
            <a:rPr lang="en-US" dirty="0"/>
            <a:t>4.2 Vegetation Succession Models</a:t>
          </a:r>
        </a:p>
      </dgm:t>
    </dgm:pt>
    <dgm:pt modelId="{6F3F1C81-D0AB-4CDB-9286-51E022BBBC24}" type="parTrans" cxnId="{9E162B4A-87B9-42C7-95BB-57922396A9BC}">
      <dgm:prSet/>
      <dgm:spPr/>
      <dgm:t>
        <a:bodyPr/>
        <a:lstStyle/>
        <a:p>
          <a:endParaRPr lang="en-US"/>
        </a:p>
      </dgm:t>
    </dgm:pt>
    <dgm:pt modelId="{B7A5F620-4390-4472-B355-36285201322E}" type="sibTrans" cxnId="{9E162B4A-87B9-42C7-95BB-57922396A9BC}">
      <dgm:prSet/>
      <dgm:spPr/>
      <dgm:t>
        <a:bodyPr/>
        <a:lstStyle/>
        <a:p>
          <a:endParaRPr lang="en-US"/>
        </a:p>
      </dgm:t>
    </dgm:pt>
    <dgm:pt modelId="{12BB94A3-753A-4254-B529-DA6EDDAC310D}">
      <dgm:prSet phldrT="[Text]"/>
      <dgm:spPr/>
      <dgm:t>
        <a:bodyPr/>
        <a:lstStyle/>
        <a:p>
          <a:r>
            <a:rPr lang="en-US" dirty="0"/>
            <a:t>Todd Steissberg (EL)</a:t>
          </a:r>
        </a:p>
      </dgm:t>
    </dgm:pt>
    <dgm:pt modelId="{ADA00EE1-0D12-4D63-978F-1381E0042451}" type="parTrans" cxnId="{FE0C9529-51DE-46D3-87BB-EF3761B73D6D}">
      <dgm:prSet/>
      <dgm:spPr/>
      <dgm:t>
        <a:bodyPr/>
        <a:lstStyle/>
        <a:p>
          <a:endParaRPr lang="en-US"/>
        </a:p>
      </dgm:t>
    </dgm:pt>
    <dgm:pt modelId="{2BFB8E17-CC02-4F90-A7A8-B26C0617BFC2}" type="sibTrans" cxnId="{FE0C9529-51DE-46D3-87BB-EF3761B73D6D}">
      <dgm:prSet/>
      <dgm:spPr/>
      <dgm:t>
        <a:bodyPr/>
        <a:lstStyle/>
        <a:p>
          <a:endParaRPr lang="en-US"/>
        </a:p>
      </dgm:t>
    </dgm:pt>
    <dgm:pt modelId="{A3C0AC1C-4B96-4419-A07F-A5B0E221EEFA}">
      <dgm:prSet phldrT="[Text]"/>
      <dgm:spPr/>
      <dgm:t>
        <a:bodyPr/>
        <a:lstStyle/>
        <a:p>
          <a:r>
            <a:rPr lang="en-US" dirty="0"/>
            <a:t>Todd Swannack (EL)</a:t>
          </a:r>
        </a:p>
      </dgm:t>
    </dgm:pt>
    <dgm:pt modelId="{1834696F-36D7-48D3-B477-2FFD3B9678E0}" type="parTrans" cxnId="{364F5E90-3ECC-4DE4-800D-AA41EE045C64}">
      <dgm:prSet/>
      <dgm:spPr/>
      <dgm:t>
        <a:bodyPr/>
        <a:lstStyle/>
        <a:p>
          <a:endParaRPr lang="en-US"/>
        </a:p>
      </dgm:t>
    </dgm:pt>
    <dgm:pt modelId="{B47EE975-0048-42A7-AAE6-13E4AF42FFA3}" type="sibTrans" cxnId="{364F5E90-3ECC-4DE4-800D-AA41EE045C64}">
      <dgm:prSet/>
      <dgm:spPr/>
      <dgm:t>
        <a:bodyPr/>
        <a:lstStyle/>
        <a:p>
          <a:endParaRPr lang="en-US"/>
        </a:p>
      </dgm:t>
    </dgm:pt>
    <dgm:pt modelId="{5D81D430-88BD-4349-B5BD-488A2F1966DC}">
      <dgm:prSet phldrT="[Text]"/>
      <dgm:spPr/>
      <dgm:t>
        <a:bodyPr/>
        <a:lstStyle/>
        <a:p>
          <a:r>
            <a:rPr lang="en-US" dirty="0"/>
            <a:t>4.3 Spatially distributed soil moisture and run-off</a:t>
          </a:r>
        </a:p>
      </dgm:t>
    </dgm:pt>
    <dgm:pt modelId="{9E517885-48D0-4283-8AB4-5012416AA2BB}" type="parTrans" cxnId="{7DD21B54-F366-4041-9402-2C0660090A47}">
      <dgm:prSet/>
      <dgm:spPr/>
      <dgm:t>
        <a:bodyPr/>
        <a:lstStyle/>
        <a:p>
          <a:endParaRPr lang="en-US"/>
        </a:p>
      </dgm:t>
    </dgm:pt>
    <dgm:pt modelId="{78691541-AAAD-4DA5-9140-EE3B4EB52FF0}" type="sibTrans" cxnId="{7DD21B54-F366-4041-9402-2C0660090A47}">
      <dgm:prSet/>
      <dgm:spPr/>
      <dgm:t>
        <a:bodyPr/>
        <a:lstStyle/>
        <a:p>
          <a:endParaRPr lang="en-US"/>
        </a:p>
      </dgm:t>
    </dgm:pt>
    <dgm:pt modelId="{701BF9DA-8BE5-4F56-9E27-2FFD302A41E3}">
      <dgm:prSet phldrT="[Text]"/>
      <dgm:spPr/>
      <dgm:t>
        <a:bodyPr/>
        <a:lstStyle/>
        <a:p>
          <a:r>
            <a:rPr lang="en-US" dirty="0"/>
            <a:t>Nawa Pradhan (CHL)</a:t>
          </a:r>
        </a:p>
      </dgm:t>
    </dgm:pt>
    <dgm:pt modelId="{5DE69A32-23A4-4345-879D-4AD64F8CFDC9}" type="parTrans" cxnId="{A5D83769-84DE-4A56-BF4C-F59A291E73AB}">
      <dgm:prSet/>
      <dgm:spPr/>
      <dgm:t>
        <a:bodyPr/>
        <a:lstStyle/>
        <a:p>
          <a:endParaRPr lang="en-US"/>
        </a:p>
      </dgm:t>
    </dgm:pt>
    <dgm:pt modelId="{4B6B08CD-4D97-4060-BBE2-2733EE30ACEE}" type="sibTrans" cxnId="{A5D83769-84DE-4A56-BF4C-F59A291E73AB}">
      <dgm:prSet/>
      <dgm:spPr/>
      <dgm:t>
        <a:bodyPr/>
        <a:lstStyle/>
        <a:p>
          <a:endParaRPr lang="en-US"/>
        </a:p>
      </dgm:t>
    </dgm:pt>
    <dgm:pt modelId="{7C8BB1BF-0F50-47C4-99F7-88A1C0120623}">
      <dgm:prSet phldrT="[Text]"/>
      <dgm:spPr/>
      <dgm:t>
        <a:bodyPr/>
        <a:lstStyle/>
        <a:p>
          <a:r>
            <a:rPr lang="en-US" dirty="0"/>
            <a:t>Ross Alter/Anna Wagner  (CRREL)</a:t>
          </a:r>
        </a:p>
      </dgm:t>
    </dgm:pt>
    <dgm:pt modelId="{B350B16F-C70C-40D1-9090-0CC3C6EB8EA8}" type="parTrans" cxnId="{1FB4F874-2F03-46BE-9A38-58873F05BBCC}">
      <dgm:prSet/>
      <dgm:spPr/>
      <dgm:t>
        <a:bodyPr/>
        <a:lstStyle/>
        <a:p>
          <a:endParaRPr lang="en-US"/>
        </a:p>
      </dgm:t>
    </dgm:pt>
    <dgm:pt modelId="{7F3E51EA-F918-4D34-9FCE-B091C556805A}" type="sibTrans" cxnId="{1FB4F874-2F03-46BE-9A38-58873F05BBCC}">
      <dgm:prSet/>
      <dgm:spPr/>
      <dgm:t>
        <a:bodyPr/>
        <a:lstStyle/>
        <a:p>
          <a:endParaRPr lang="en-US"/>
        </a:p>
      </dgm:t>
    </dgm:pt>
    <dgm:pt modelId="{9FC84E5A-D718-49AF-A7A5-B2D76A9BC3C8}">
      <dgm:prSet phldrT="[Text]"/>
      <dgm:spPr/>
      <dgm:t>
        <a:bodyPr/>
        <a:lstStyle/>
        <a:p>
          <a:r>
            <a:rPr lang="en-US" dirty="0"/>
            <a:t>Chase Hamilton (CHL)</a:t>
          </a:r>
        </a:p>
      </dgm:t>
    </dgm:pt>
    <dgm:pt modelId="{85032334-299B-49E2-9EB7-EF2DA9CA577F}" type="parTrans" cxnId="{8D8D8C4F-BD4D-4590-AED3-CB7945F1B6C1}">
      <dgm:prSet/>
      <dgm:spPr/>
      <dgm:t>
        <a:bodyPr/>
        <a:lstStyle/>
        <a:p>
          <a:endParaRPr lang="en-US"/>
        </a:p>
      </dgm:t>
    </dgm:pt>
    <dgm:pt modelId="{902CA76B-6748-4854-8D0E-5E459D2DD5DC}" type="sibTrans" cxnId="{8D8D8C4F-BD4D-4590-AED3-CB7945F1B6C1}">
      <dgm:prSet/>
      <dgm:spPr/>
      <dgm:t>
        <a:bodyPr/>
        <a:lstStyle/>
        <a:p>
          <a:endParaRPr lang="en-US"/>
        </a:p>
      </dgm:t>
    </dgm:pt>
    <dgm:pt modelId="{394DD63F-05AE-47E2-BA0F-4CDF88EC16D8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John Eylander (CHL)</a:t>
          </a:r>
        </a:p>
      </dgm:t>
    </dgm:pt>
    <dgm:pt modelId="{DF682233-732C-43AF-9C92-50E4A4B5F713}" type="parTrans" cxnId="{11A584F5-69BE-4275-9E9A-7C1E577F6C2F}">
      <dgm:prSet/>
      <dgm:spPr/>
      <dgm:t>
        <a:bodyPr/>
        <a:lstStyle/>
        <a:p>
          <a:endParaRPr lang="en-US"/>
        </a:p>
      </dgm:t>
    </dgm:pt>
    <dgm:pt modelId="{960973BB-F8F5-423C-9695-CE2E9ED7A7C6}" type="sibTrans" cxnId="{11A584F5-69BE-4275-9E9A-7C1E577F6C2F}">
      <dgm:prSet/>
      <dgm:spPr/>
      <dgm:t>
        <a:bodyPr/>
        <a:lstStyle/>
        <a:p>
          <a:endParaRPr lang="en-US"/>
        </a:p>
      </dgm:t>
    </dgm:pt>
    <dgm:pt modelId="{ED17BFC6-C820-44F9-83AE-4F83FF853F29}">
      <dgm:prSet phldrT="[Text]"/>
      <dgm:spPr/>
      <dgm:t>
        <a:bodyPr/>
        <a:lstStyle/>
        <a:p>
          <a:r>
            <a:rPr lang="en-US" dirty="0"/>
            <a:t>Rose Shillito/Steven Brown/ Clay </a:t>
          </a:r>
          <a:r>
            <a:rPr lang="en-US" dirty="0" err="1"/>
            <a:t>LaHatte</a:t>
          </a:r>
          <a:r>
            <a:rPr lang="en-US" dirty="0"/>
            <a:t> (CHL)</a:t>
          </a:r>
        </a:p>
      </dgm:t>
    </dgm:pt>
    <dgm:pt modelId="{9E283B7D-F839-47B2-8FAF-CC5E002B0B30}" type="parTrans" cxnId="{D21B433C-E700-4EDE-A227-3228E2AC8EFB}">
      <dgm:prSet/>
      <dgm:spPr/>
      <dgm:t>
        <a:bodyPr/>
        <a:lstStyle/>
        <a:p>
          <a:endParaRPr lang="en-US"/>
        </a:p>
      </dgm:t>
    </dgm:pt>
    <dgm:pt modelId="{BE66B356-A192-42FF-914F-9A723AFACBFE}" type="sibTrans" cxnId="{D21B433C-E700-4EDE-A227-3228E2AC8EFB}">
      <dgm:prSet/>
      <dgm:spPr/>
      <dgm:t>
        <a:bodyPr/>
        <a:lstStyle/>
        <a:p>
          <a:endParaRPr lang="en-US"/>
        </a:p>
      </dgm:t>
    </dgm:pt>
    <dgm:pt modelId="{AD261402-93F9-40D6-875F-F0F9A027A5A3}">
      <dgm:prSet phldrT="[Text]"/>
      <dgm:spPr/>
      <dgm:t>
        <a:bodyPr/>
        <a:lstStyle/>
        <a:p>
          <a:endParaRPr lang="en-US" dirty="0"/>
        </a:p>
      </dgm:t>
    </dgm:pt>
    <dgm:pt modelId="{1A6978DA-4973-4E5F-A63F-171CD68C6655}" type="parTrans" cxnId="{FF3006F2-F55A-4FC2-A8FA-1DE2EAC5CD5D}">
      <dgm:prSet/>
      <dgm:spPr/>
      <dgm:t>
        <a:bodyPr/>
        <a:lstStyle/>
        <a:p>
          <a:endParaRPr lang="en-US"/>
        </a:p>
      </dgm:t>
    </dgm:pt>
    <dgm:pt modelId="{26D9A0EA-770C-4140-8938-786DB5B81156}" type="sibTrans" cxnId="{FF3006F2-F55A-4FC2-A8FA-1DE2EAC5CD5D}">
      <dgm:prSet/>
      <dgm:spPr/>
      <dgm:t>
        <a:bodyPr/>
        <a:lstStyle/>
        <a:p>
          <a:endParaRPr lang="en-US"/>
        </a:p>
      </dgm:t>
    </dgm:pt>
    <dgm:pt modelId="{7987921F-FBAA-FE41-8630-7B63BF2635DC}">
      <dgm:prSet/>
      <dgm:spPr/>
      <dgm:t>
        <a:bodyPr/>
        <a:lstStyle/>
        <a:p>
          <a:r>
            <a:rPr lang="en-US" dirty="0"/>
            <a:t>John Kucharski (EL)</a:t>
          </a:r>
        </a:p>
      </dgm:t>
    </dgm:pt>
    <dgm:pt modelId="{AE6F1742-0EC9-AA47-8966-774063AE7823}" type="parTrans" cxnId="{239F3571-5380-0845-804B-9442285C4B7C}">
      <dgm:prSet/>
      <dgm:spPr/>
      <dgm:t>
        <a:bodyPr/>
        <a:lstStyle/>
        <a:p>
          <a:endParaRPr lang="en-US"/>
        </a:p>
      </dgm:t>
    </dgm:pt>
    <dgm:pt modelId="{73691BAB-4F9F-1D44-8E0C-F0625F41A287}" type="sibTrans" cxnId="{239F3571-5380-0845-804B-9442285C4B7C}">
      <dgm:prSet/>
      <dgm:spPr/>
      <dgm:t>
        <a:bodyPr/>
        <a:lstStyle/>
        <a:p>
          <a:endParaRPr lang="en-US"/>
        </a:p>
      </dgm:t>
    </dgm:pt>
    <dgm:pt modelId="{66590A94-0BC0-D14D-BC56-12FA4FC1C351}">
      <dgm:prSet/>
      <dgm:spPr/>
      <dgm:t>
        <a:bodyPr/>
        <a:lstStyle/>
        <a:p>
          <a:r>
            <a:rPr lang="en-US" dirty="0"/>
            <a:t>Jennifer Olszewski (EL)</a:t>
          </a:r>
        </a:p>
      </dgm:t>
    </dgm:pt>
    <dgm:pt modelId="{680996B4-F151-FA42-B3A5-655C8911C801}" type="parTrans" cxnId="{0340BA69-6719-4B43-83AE-E21629E56C59}">
      <dgm:prSet/>
      <dgm:spPr/>
      <dgm:t>
        <a:bodyPr/>
        <a:lstStyle/>
        <a:p>
          <a:endParaRPr lang="en-US"/>
        </a:p>
      </dgm:t>
    </dgm:pt>
    <dgm:pt modelId="{11BBE7BD-3E65-4F4B-9FB6-5F28C8DB660B}" type="sibTrans" cxnId="{0340BA69-6719-4B43-83AE-E21629E56C59}">
      <dgm:prSet/>
      <dgm:spPr/>
      <dgm:t>
        <a:bodyPr/>
        <a:lstStyle/>
        <a:p>
          <a:endParaRPr lang="en-US"/>
        </a:p>
      </dgm:t>
    </dgm:pt>
    <dgm:pt modelId="{FB626C66-B3C9-AF44-AFB4-239C5628D303}">
      <dgm:prSet/>
      <dgm:spPr/>
      <dgm:t>
        <a:bodyPr/>
        <a:lstStyle/>
        <a:p>
          <a:r>
            <a:rPr lang="en-US" dirty="0"/>
            <a:t>Chuck Downer (CHL)</a:t>
          </a:r>
        </a:p>
      </dgm:t>
    </dgm:pt>
    <dgm:pt modelId="{D1A77370-827E-1C49-8FE6-62CE8C6F3E3E}" type="parTrans" cxnId="{8E317BC7-DCB4-E640-A05E-FE5CE9215250}">
      <dgm:prSet/>
      <dgm:spPr/>
      <dgm:t>
        <a:bodyPr/>
        <a:lstStyle/>
        <a:p>
          <a:endParaRPr lang="en-US"/>
        </a:p>
      </dgm:t>
    </dgm:pt>
    <dgm:pt modelId="{48AE6087-E720-8E4A-982B-4B95DD6F5811}" type="sibTrans" cxnId="{8E317BC7-DCB4-E640-A05E-FE5CE9215250}">
      <dgm:prSet/>
      <dgm:spPr/>
      <dgm:t>
        <a:bodyPr/>
        <a:lstStyle/>
        <a:p>
          <a:endParaRPr lang="en-US"/>
        </a:p>
      </dgm:t>
    </dgm:pt>
    <dgm:pt modelId="{C24E1205-9B4D-D44C-A178-C92E29EA1FB3}">
      <dgm:prSet/>
      <dgm:spPr/>
      <dgm:t>
        <a:bodyPr/>
        <a:lstStyle/>
        <a:p>
          <a:r>
            <a:rPr lang="en-US" dirty="0"/>
            <a:t>Billy Johnson (LimnoTech)</a:t>
          </a:r>
        </a:p>
      </dgm:t>
    </dgm:pt>
    <dgm:pt modelId="{ED3B3A1F-89C9-C241-85EC-C8B971AD47D7}" type="parTrans" cxnId="{75A7497D-3F0B-C940-9209-06D66430C0ED}">
      <dgm:prSet/>
      <dgm:spPr/>
      <dgm:t>
        <a:bodyPr/>
        <a:lstStyle/>
        <a:p>
          <a:endParaRPr lang="en-US"/>
        </a:p>
      </dgm:t>
    </dgm:pt>
    <dgm:pt modelId="{A3EAC562-3359-B440-9D78-23167AD648AB}" type="sibTrans" cxnId="{75A7497D-3F0B-C940-9209-06D66430C0ED}">
      <dgm:prSet/>
      <dgm:spPr/>
      <dgm:t>
        <a:bodyPr/>
        <a:lstStyle/>
        <a:p>
          <a:endParaRPr lang="en-US"/>
        </a:p>
      </dgm:t>
    </dgm:pt>
    <dgm:pt modelId="{2691355D-7B1A-E345-9A3C-FAAEC111D563}">
      <dgm:prSet/>
      <dgm:spPr/>
      <dgm:t>
        <a:bodyPr/>
        <a:lstStyle/>
        <a:p>
          <a:endParaRPr lang="en-US" dirty="0"/>
        </a:p>
      </dgm:t>
    </dgm:pt>
    <dgm:pt modelId="{7DD8A2E5-5834-0243-8569-A355CD471CED}" type="parTrans" cxnId="{BB02BA60-99D2-8445-A981-3E281DC94F44}">
      <dgm:prSet/>
      <dgm:spPr/>
      <dgm:t>
        <a:bodyPr/>
        <a:lstStyle/>
        <a:p>
          <a:endParaRPr lang="en-US"/>
        </a:p>
      </dgm:t>
    </dgm:pt>
    <dgm:pt modelId="{6C2F655E-BADE-514D-AE13-F229D0C4B805}" type="sibTrans" cxnId="{BB02BA60-99D2-8445-A981-3E281DC94F44}">
      <dgm:prSet/>
      <dgm:spPr/>
      <dgm:t>
        <a:bodyPr/>
        <a:lstStyle/>
        <a:p>
          <a:endParaRPr lang="en-US"/>
        </a:p>
      </dgm:t>
    </dgm:pt>
    <dgm:pt modelId="{504BC288-5919-4709-AB14-E7B11B16380F}" type="pres">
      <dgm:prSet presAssocID="{650C45D8-61DE-4238-A213-07DEF2D26A56}" presName="Name0" presStyleCnt="0">
        <dgm:presLayoutVars>
          <dgm:dir/>
          <dgm:animLvl val="lvl"/>
          <dgm:resizeHandles val="exact"/>
        </dgm:presLayoutVars>
      </dgm:prSet>
      <dgm:spPr/>
    </dgm:pt>
    <dgm:pt modelId="{50BC21A6-A2BC-46BF-8333-4BC77D819E2E}" type="pres">
      <dgm:prSet presAssocID="{CB6638E1-A309-466C-A6E0-585A763FE6BE}" presName="composite" presStyleCnt="0"/>
      <dgm:spPr/>
    </dgm:pt>
    <dgm:pt modelId="{D6B0FD36-3F68-4C8F-8744-ECB1F8C88A30}" type="pres">
      <dgm:prSet presAssocID="{CB6638E1-A309-466C-A6E0-585A763FE6B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A608280-93D3-431C-8C95-869B0CB7AC32}" type="pres">
      <dgm:prSet presAssocID="{CB6638E1-A309-466C-A6E0-585A763FE6BE}" presName="desTx" presStyleLbl="alignAccFollowNode1" presStyleIdx="0" presStyleCnt="3">
        <dgm:presLayoutVars>
          <dgm:bulletEnabled val="1"/>
        </dgm:presLayoutVars>
      </dgm:prSet>
      <dgm:spPr/>
    </dgm:pt>
    <dgm:pt modelId="{D835718B-D019-4C69-B903-7B169FAC4853}" type="pres">
      <dgm:prSet presAssocID="{94B76D47-2030-4B72-9E51-2A71477EAA36}" presName="space" presStyleCnt="0"/>
      <dgm:spPr/>
    </dgm:pt>
    <dgm:pt modelId="{A8FCE5C0-B76B-480B-9852-24A9875AFB9B}" type="pres">
      <dgm:prSet presAssocID="{7154BC3A-641D-4349-A449-9F6077C7D999}" presName="composite" presStyleCnt="0"/>
      <dgm:spPr/>
    </dgm:pt>
    <dgm:pt modelId="{BBEB8F2B-02A4-46E1-A50C-ECC5ACE64B84}" type="pres">
      <dgm:prSet presAssocID="{7154BC3A-641D-4349-A449-9F6077C7D99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4E6C7A5-1542-48F3-8AF2-71AC4B84A728}" type="pres">
      <dgm:prSet presAssocID="{7154BC3A-641D-4349-A449-9F6077C7D999}" presName="desTx" presStyleLbl="alignAccFollowNode1" presStyleIdx="1" presStyleCnt="3">
        <dgm:presLayoutVars>
          <dgm:bulletEnabled val="1"/>
        </dgm:presLayoutVars>
      </dgm:prSet>
      <dgm:spPr/>
    </dgm:pt>
    <dgm:pt modelId="{9DF15C8A-D402-40C3-9941-8635BF8045D6}" type="pres">
      <dgm:prSet presAssocID="{B7A5F620-4390-4472-B355-36285201322E}" presName="space" presStyleCnt="0"/>
      <dgm:spPr/>
    </dgm:pt>
    <dgm:pt modelId="{6F0D46D7-334B-4DE0-A5AF-2967135F61C8}" type="pres">
      <dgm:prSet presAssocID="{5D81D430-88BD-4349-B5BD-488A2F1966DC}" presName="composite" presStyleCnt="0"/>
      <dgm:spPr/>
    </dgm:pt>
    <dgm:pt modelId="{40AA6299-62E8-44B2-89F6-55FB1CCCC7E1}" type="pres">
      <dgm:prSet presAssocID="{5D81D430-88BD-4349-B5BD-488A2F1966DC}" presName="parTx" presStyleLbl="alignNode1" presStyleIdx="2" presStyleCnt="3" custScaleX="112381">
        <dgm:presLayoutVars>
          <dgm:chMax val="0"/>
          <dgm:chPref val="0"/>
          <dgm:bulletEnabled val="1"/>
        </dgm:presLayoutVars>
      </dgm:prSet>
      <dgm:spPr/>
    </dgm:pt>
    <dgm:pt modelId="{B9883831-0AF6-49E8-BA8B-396A013D250D}" type="pres">
      <dgm:prSet presAssocID="{5D81D430-88BD-4349-B5BD-488A2F1966DC}" presName="desTx" presStyleLbl="alignAccFollowNode1" presStyleIdx="2" presStyleCnt="3" custScaleX="114025">
        <dgm:presLayoutVars>
          <dgm:bulletEnabled val="1"/>
        </dgm:presLayoutVars>
      </dgm:prSet>
      <dgm:spPr/>
    </dgm:pt>
  </dgm:ptLst>
  <dgm:cxnLst>
    <dgm:cxn modelId="{50F75D0F-42CB-4347-A1E7-70B5BA0EDCE1}" type="presOf" srcId="{ED17BFC6-C820-44F9-83AE-4F83FF853F29}" destId="{B9883831-0AF6-49E8-BA8B-396A013D250D}" srcOrd="0" destOrd="2" presId="urn:microsoft.com/office/officeart/2005/8/layout/hList1"/>
    <dgm:cxn modelId="{BD085226-5EB1-4E2F-B856-8C19E992FE70}" type="presOf" srcId="{394DD63F-05AE-47E2-BA0F-4CDF88EC16D8}" destId="{6A608280-93D3-431C-8C95-869B0CB7AC32}" srcOrd="0" destOrd="3" presId="urn:microsoft.com/office/officeart/2005/8/layout/hList1"/>
    <dgm:cxn modelId="{FE0C9529-51DE-46D3-87BB-EF3761B73D6D}" srcId="{7154BC3A-641D-4349-A449-9F6077C7D999}" destId="{12BB94A3-753A-4254-B529-DA6EDDAC310D}" srcOrd="0" destOrd="0" parTransId="{ADA00EE1-0D12-4D63-978F-1381E0042451}" sibTransId="{2BFB8E17-CC02-4F90-A7A8-B26C0617BFC2}"/>
    <dgm:cxn modelId="{C2F42730-7157-4CFB-88E1-9BD2D5214F83}" srcId="{CB6638E1-A309-466C-A6E0-585A763FE6BE}" destId="{862E0777-F940-4DFB-AA25-262899341DD3}" srcOrd="1" destOrd="0" parTransId="{E3BEE91B-D773-4F09-B8D2-86F1ACB2B0DC}" sibTransId="{8AF2E1D0-AB12-4119-90FD-D94D805765F4}"/>
    <dgm:cxn modelId="{53DA4034-A68A-A242-9F75-AB4D00C1075D}" type="presOf" srcId="{7987921F-FBAA-FE41-8630-7B63BF2635DC}" destId="{74E6C7A5-1542-48F3-8AF2-71AC4B84A728}" srcOrd="0" destOrd="2" presId="urn:microsoft.com/office/officeart/2005/8/layout/hList1"/>
    <dgm:cxn modelId="{68975F35-ED81-4031-B61B-0D842D1A3F23}" type="presOf" srcId="{12BB94A3-753A-4254-B529-DA6EDDAC310D}" destId="{74E6C7A5-1542-48F3-8AF2-71AC4B84A728}" srcOrd="0" destOrd="0" presId="urn:microsoft.com/office/officeart/2005/8/layout/hList1"/>
    <dgm:cxn modelId="{D21B433C-E700-4EDE-A227-3228E2AC8EFB}" srcId="{5D81D430-88BD-4349-B5BD-488A2F1966DC}" destId="{ED17BFC6-C820-44F9-83AE-4F83FF853F29}" srcOrd="2" destOrd="0" parTransId="{9E283B7D-F839-47B2-8FAF-CC5E002B0B30}" sibTransId="{BE66B356-A192-42FF-914F-9A723AFACBFE}"/>
    <dgm:cxn modelId="{9E162B4A-87B9-42C7-95BB-57922396A9BC}" srcId="{650C45D8-61DE-4238-A213-07DEF2D26A56}" destId="{7154BC3A-641D-4349-A449-9F6077C7D999}" srcOrd="1" destOrd="0" parTransId="{6F3F1C81-D0AB-4CDB-9286-51E022BBBC24}" sibTransId="{B7A5F620-4390-4472-B355-36285201322E}"/>
    <dgm:cxn modelId="{8D8D8C4F-BD4D-4590-AED3-CB7945F1B6C1}" srcId="{CB6638E1-A309-466C-A6E0-585A763FE6BE}" destId="{9FC84E5A-D718-49AF-A7A5-B2D76A9BC3C8}" srcOrd="2" destOrd="0" parTransId="{85032334-299B-49E2-9EB7-EF2DA9CA577F}" sibTransId="{902CA76B-6748-4854-8D0E-5E459D2DD5DC}"/>
    <dgm:cxn modelId="{7DD21B54-F366-4041-9402-2C0660090A47}" srcId="{650C45D8-61DE-4238-A213-07DEF2D26A56}" destId="{5D81D430-88BD-4349-B5BD-488A2F1966DC}" srcOrd="2" destOrd="0" parTransId="{9E517885-48D0-4283-8AB4-5012416AA2BB}" sibTransId="{78691541-AAAD-4DA5-9140-EE3B4EB52FF0}"/>
    <dgm:cxn modelId="{E047B957-42DE-476A-BBF6-E5AF27885E75}" type="presOf" srcId="{862E0777-F940-4DFB-AA25-262899341DD3}" destId="{6A608280-93D3-431C-8C95-869B0CB7AC32}" srcOrd="0" destOrd="1" presId="urn:microsoft.com/office/officeart/2005/8/layout/hList1"/>
    <dgm:cxn modelId="{7F55B95C-ECB6-4CAD-B899-E88B710EA2F2}" type="presOf" srcId="{C54B91AD-BE8A-47AE-969A-D36626D63222}" destId="{6A608280-93D3-431C-8C95-869B0CB7AC32}" srcOrd="0" destOrd="0" presId="urn:microsoft.com/office/officeart/2005/8/layout/hList1"/>
    <dgm:cxn modelId="{D77FD45D-CBDF-41EA-8FAE-81CB30ED43B1}" srcId="{650C45D8-61DE-4238-A213-07DEF2D26A56}" destId="{CB6638E1-A309-466C-A6E0-585A763FE6BE}" srcOrd="0" destOrd="0" parTransId="{2F62B655-2D59-4044-B329-865886F6A333}" sibTransId="{94B76D47-2030-4B72-9E51-2A71477EAA36}"/>
    <dgm:cxn modelId="{BB02BA60-99D2-8445-A981-3E281DC94F44}" srcId="{7154BC3A-641D-4349-A449-9F6077C7D999}" destId="{2691355D-7B1A-E345-9A3C-FAAEC111D563}" srcOrd="6" destOrd="0" parTransId="{7DD8A2E5-5834-0243-8569-A355CD471CED}" sibTransId="{6C2F655E-BADE-514D-AE13-F229D0C4B805}"/>
    <dgm:cxn modelId="{92A7ED61-6A75-4BC5-9224-6EB8C968A60B}" type="presOf" srcId="{A3C0AC1C-4B96-4419-A07F-A5B0E221EEFA}" destId="{74E6C7A5-1542-48F3-8AF2-71AC4B84A728}" srcOrd="0" destOrd="1" presId="urn:microsoft.com/office/officeart/2005/8/layout/hList1"/>
    <dgm:cxn modelId="{A5D83769-84DE-4A56-BF4C-F59A291E73AB}" srcId="{5D81D430-88BD-4349-B5BD-488A2F1966DC}" destId="{701BF9DA-8BE5-4F56-9E27-2FFD302A41E3}" srcOrd="0" destOrd="0" parTransId="{5DE69A32-23A4-4345-879D-4AD64F8CFDC9}" sibTransId="{4B6B08CD-4D97-4060-BBE2-2733EE30ACEE}"/>
    <dgm:cxn modelId="{0340BA69-6719-4B43-83AE-E21629E56C59}" srcId="{7154BC3A-641D-4349-A449-9F6077C7D999}" destId="{66590A94-0BC0-D14D-BC56-12FA4FC1C351}" srcOrd="3" destOrd="0" parTransId="{680996B4-F151-FA42-B3A5-655C8911C801}" sibTransId="{11BBE7BD-3E65-4F4B-9FB6-5F28C8DB660B}"/>
    <dgm:cxn modelId="{239F3571-5380-0845-804B-9442285C4B7C}" srcId="{7154BC3A-641D-4349-A449-9F6077C7D999}" destId="{7987921F-FBAA-FE41-8630-7B63BF2635DC}" srcOrd="2" destOrd="0" parTransId="{AE6F1742-0EC9-AA47-8966-774063AE7823}" sibTransId="{73691BAB-4F9F-1D44-8E0C-F0625F41A287}"/>
    <dgm:cxn modelId="{4AC2B872-EE34-4FF4-9CA2-44350024AB61}" type="presOf" srcId="{7154BC3A-641D-4349-A449-9F6077C7D999}" destId="{BBEB8F2B-02A4-46E1-A50C-ECC5ACE64B84}" srcOrd="0" destOrd="0" presId="urn:microsoft.com/office/officeart/2005/8/layout/hList1"/>
    <dgm:cxn modelId="{1FB4F874-2F03-46BE-9A38-58873F05BBCC}" srcId="{5D81D430-88BD-4349-B5BD-488A2F1966DC}" destId="{7C8BB1BF-0F50-47C4-99F7-88A1C0120623}" srcOrd="1" destOrd="0" parTransId="{B350B16F-C70C-40D1-9090-0CC3C6EB8EA8}" sibTransId="{7F3E51EA-F918-4D34-9FCE-B091C556805A}"/>
    <dgm:cxn modelId="{5A9A7375-E07F-F645-A54C-2578E71CB691}" type="presOf" srcId="{66590A94-0BC0-D14D-BC56-12FA4FC1C351}" destId="{74E6C7A5-1542-48F3-8AF2-71AC4B84A728}" srcOrd="0" destOrd="3" presId="urn:microsoft.com/office/officeart/2005/8/layout/hList1"/>
    <dgm:cxn modelId="{75A7497D-3F0B-C940-9209-06D66430C0ED}" srcId="{7154BC3A-641D-4349-A449-9F6077C7D999}" destId="{C24E1205-9B4D-D44C-A178-C92E29EA1FB3}" srcOrd="5" destOrd="0" parTransId="{ED3B3A1F-89C9-C241-85EC-C8B971AD47D7}" sibTransId="{A3EAC562-3359-B440-9D78-23167AD648AB}"/>
    <dgm:cxn modelId="{EFE02781-EA88-4EE6-9BFC-DBE715DEA1A0}" type="presOf" srcId="{CB6638E1-A309-466C-A6E0-585A763FE6BE}" destId="{D6B0FD36-3F68-4C8F-8744-ECB1F8C88A30}" srcOrd="0" destOrd="0" presId="urn:microsoft.com/office/officeart/2005/8/layout/hList1"/>
    <dgm:cxn modelId="{9832A182-347C-4F5E-9193-E1666BCEC25E}" type="presOf" srcId="{9FC84E5A-D718-49AF-A7A5-B2D76A9BC3C8}" destId="{6A608280-93D3-431C-8C95-869B0CB7AC32}" srcOrd="0" destOrd="2" presId="urn:microsoft.com/office/officeart/2005/8/layout/hList1"/>
    <dgm:cxn modelId="{68359688-5612-46E6-9A6A-E96827BC7798}" type="presOf" srcId="{7C8BB1BF-0F50-47C4-99F7-88A1C0120623}" destId="{B9883831-0AF6-49E8-BA8B-396A013D250D}" srcOrd="0" destOrd="1" presId="urn:microsoft.com/office/officeart/2005/8/layout/hList1"/>
    <dgm:cxn modelId="{4297BA8D-60FF-4447-9799-6FD1412C4C60}" srcId="{CB6638E1-A309-466C-A6E0-585A763FE6BE}" destId="{C54B91AD-BE8A-47AE-969A-D36626D63222}" srcOrd="0" destOrd="0" parTransId="{DC74CE84-541C-4214-8DF9-BF7271E0AF72}" sibTransId="{459B9ECF-A3C1-49C2-9644-94F0F4DCB328}"/>
    <dgm:cxn modelId="{C74BEB8D-6078-4149-BA06-BBBF008A3292}" type="presOf" srcId="{2691355D-7B1A-E345-9A3C-FAAEC111D563}" destId="{74E6C7A5-1542-48F3-8AF2-71AC4B84A728}" srcOrd="0" destOrd="6" presId="urn:microsoft.com/office/officeart/2005/8/layout/hList1"/>
    <dgm:cxn modelId="{364F5E90-3ECC-4DE4-800D-AA41EE045C64}" srcId="{7154BC3A-641D-4349-A449-9F6077C7D999}" destId="{A3C0AC1C-4B96-4419-A07F-A5B0E221EEFA}" srcOrd="1" destOrd="0" parTransId="{1834696F-36D7-48D3-B477-2FFD3B9678E0}" sibTransId="{B47EE975-0048-42A7-AAE6-13E4AF42FFA3}"/>
    <dgm:cxn modelId="{146094A9-07EC-41B9-85BA-FD1E9C699BC0}" type="presOf" srcId="{650C45D8-61DE-4238-A213-07DEF2D26A56}" destId="{504BC288-5919-4709-AB14-E7B11B16380F}" srcOrd="0" destOrd="0" presId="urn:microsoft.com/office/officeart/2005/8/layout/hList1"/>
    <dgm:cxn modelId="{DBEFD8AA-09D4-3843-8023-772619FDB045}" type="presOf" srcId="{C24E1205-9B4D-D44C-A178-C92E29EA1FB3}" destId="{74E6C7A5-1542-48F3-8AF2-71AC4B84A728}" srcOrd="0" destOrd="5" presId="urn:microsoft.com/office/officeart/2005/8/layout/hList1"/>
    <dgm:cxn modelId="{AB84E1C2-DE4F-4788-BF2F-9EE9095A6E08}" type="presOf" srcId="{5D81D430-88BD-4349-B5BD-488A2F1966DC}" destId="{40AA6299-62E8-44B2-89F6-55FB1CCCC7E1}" srcOrd="0" destOrd="0" presId="urn:microsoft.com/office/officeart/2005/8/layout/hList1"/>
    <dgm:cxn modelId="{8E317BC7-DCB4-E640-A05E-FE5CE9215250}" srcId="{7154BC3A-641D-4349-A449-9F6077C7D999}" destId="{FB626C66-B3C9-AF44-AFB4-239C5628D303}" srcOrd="4" destOrd="0" parTransId="{D1A77370-827E-1C49-8FE6-62CE8C6F3E3E}" sibTransId="{48AE6087-E720-8E4A-982B-4B95DD6F5811}"/>
    <dgm:cxn modelId="{6BE40AD6-46D2-394E-ACBA-D9F6891A007A}" type="presOf" srcId="{FB626C66-B3C9-AF44-AFB4-239C5628D303}" destId="{74E6C7A5-1542-48F3-8AF2-71AC4B84A728}" srcOrd="0" destOrd="4" presId="urn:microsoft.com/office/officeart/2005/8/layout/hList1"/>
    <dgm:cxn modelId="{429508E0-128F-42E8-B09D-DB44B143E4DB}" type="presOf" srcId="{701BF9DA-8BE5-4F56-9E27-2FFD302A41E3}" destId="{B9883831-0AF6-49E8-BA8B-396A013D250D}" srcOrd="0" destOrd="0" presId="urn:microsoft.com/office/officeart/2005/8/layout/hList1"/>
    <dgm:cxn modelId="{1FF285F0-7D1E-46FD-BC34-7E795A485C54}" type="presOf" srcId="{AD261402-93F9-40D6-875F-F0F9A027A5A3}" destId="{B9883831-0AF6-49E8-BA8B-396A013D250D}" srcOrd="0" destOrd="3" presId="urn:microsoft.com/office/officeart/2005/8/layout/hList1"/>
    <dgm:cxn modelId="{FF3006F2-F55A-4FC2-A8FA-1DE2EAC5CD5D}" srcId="{5D81D430-88BD-4349-B5BD-488A2F1966DC}" destId="{AD261402-93F9-40D6-875F-F0F9A027A5A3}" srcOrd="3" destOrd="0" parTransId="{1A6978DA-4973-4E5F-A63F-171CD68C6655}" sibTransId="{26D9A0EA-770C-4140-8938-786DB5B81156}"/>
    <dgm:cxn modelId="{11A584F5-69BE-4275-9E9A-7C1E577F6C2F}" srcId="{CB6638E1-A309-466C-A6E0-585A763FE6BE}" destId="{394DD63F-05AE-47E2-BA0F-4CDF88EC16D8}" srcOrd="3" destOrd="0" parTransId="{DF682233-732C-43AF-9C92-50E4A4B5F713}" sibTransId="{960973BB-F8F5-423C-9695-CE2E9ED7A7C6}"/>
    <dgm:cxn modelId="{436A8AE3-84E6-476A-A656-8BCA39A8430A}" type="presParOf" srcId="{504BC288-5919-4709-AB14-E7B11B16380F}" destId="{50BC21A6-A2BC-46BF-8333-4BC77D819E2E}" srcOrd="0" destOrd="0" presId="urn:microsoft.com/office/officeart/2005/8/layout/hList1"/>
    <dgm:cxn modelId="{C761176D-A531-4C06-8790-C96FE0A3391C}" type="presParOf" srcId="{50BC21A6-A2BC-46BF-8333-4BC77D819E2E}" destId="{D6B0FD36-3F68-4C8F-8744-ECB1F8C88A30}" srcOrd="0" destOrd="0" presId="urn:microsoft.com/office/officeart/2005/8/layout/hList1"/>
    <dgm:cxn modelId="{DEB68A30-9C0B-4CC3-BEF8-FAAADC2637AB}" type="presParOf" srcId="{50BC21A6-A2BC-46BF-8333-4BC77D819E2E}" destId="{6A608280-93D3-431C-8C95-869B0CB7AC32}" srcOrd="1" destOrd="0" presId="urn:microsoft.com/office/officeart/2005/8/layout/hList1"/>
    <dgm:cxn modelId="{A9231444-DB5A-417A-9E46-E763C700C26E}" type="presParOf" srcId="{504BC288-5919-4709-AB14-E7B11B16380F}" destId="{D835718B-D019-4C69-B903-7B169FAC4853}" srcOrd="1" destOrd="0" presId="urn:microsoft.com/office/officeart/2005/8/layout/hList1"/>
    <dgm:cxn modelId="{F025B179-0A3A-475C-B845-189CFB2B3D8F}" type="presParOf" srcId="{504BC288-5919-4709-AB14-E7B11B16380F}" destId="{A8FCE5C0-B76B-480B-9852-24A9875AFB9B}" srcOrd="2" destOrd="0" presId="urn:microsoft.com/office/officeart/2005/8/layout/hList1"/>
    <dgm:cxn modelId="{87D4B604-DA00-4733-989A-C06FC515A7C2}" type="presParOf" srcId="{A8FCE5C0-B76B-480B-9852-24A9875AFB9B}" destId="{BBEB8F2B-02A4-46E1-A50C-ECC5ACE64B84}" srcOrd="0" destOrd="0" presId="urn:microsoft.com/office/officeart/2005/8/layout/hList1"/>
    <dgm:cxn modelId="{2B10260F-C260-4C06-98DD-DC25CFB4045F}" type="presParOf" srcId="{A8FCE5C0-B76B-480B-9852-24A9875AFB9B}" destId="{74E6C7A5-1542-48F3-8AF2-71AC4B84A728}" srcOrd="1" destOrd="0" presId="urn:microsoft.com/office/officeart/2005/8/layout/hList1"/>
    <dgm:cxn modelId="{53850003-D832-43AC-AD49-881E4F78BA64}" type="presParOf" srcId="{504BC288-5919-4709-AB14-E7B11B16380F}" destId="{9DF15C8A-D402-40C3-9941-8635BF8045D6}" srcOrd="3" destOrd="0" presId="urn:microsoft.com/office/officeart/2005/8/layout/hList1"/>
    <dgm:cxn modelId="{8A9E4FE5-D184-4C4E-9A5F-E488F81EA1BD}" type="presParOf" srcId="{504BC288-5919-4709-AB14-E7B11B16380F}" destId="{6F0D46D7-334B-4DE0-A5AF-2967135F61C8}" srcOrd="4" destOrd="0" presId="urn:microsoft.com/office/officeart/2005/8/layout/hList1"/>
    <dgm:cxn modelId="{BF70A38B-9D28-4B30-9355-12E985CC7933}" type="presParOf" srcId="{6F0D46D7-334B-4DE0-A5AF-2967135F61C8}" destId="{40AA6299-62E8-44B2-89F6-55FB1CCCC7E1}" srcOrd="0" destOrd="0" presId="urn:microsoft.com/office/officeart/2005/8/layout/hList1"/>
    <dgm:cxn modelId="{A561F8F8-3927-43B4-A489-6117FD7725B6}" type="presParOf" srcId="{6F0D46D7-334B-4DE0-A5AF-2967135F61C8}" destId="{B9883831-0AF6-49E8-BA8B-396A013D250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0FD36-3F68-4C8F-8744-ECB1F8C88A30}">
      <dsp:nvSpPr>
        <dsp:cNvPr id="0" name=""/>
        <dsp:cNvSpPr/>
      </dsp:nvSpPr>
      <dsp:spPr>
        <a:xfrm>
          <a:off x="7307" y="143942"/>
          <a:ext cx="3248305" cy="8000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4.1 Data Integration</a:t>
          </a:r>
        </a:p>
      </dsp:txBody>
      <dsp:txXfrm>
        <a:off x="7307" y="143942"/>
        <a:ext cx="3248305" cy="800030"/>
      </dsp:txXfrm>
    </dsp:sp>
    <dsp:sp modelId="{6A608280-93D3-431C-8C95-869B0CB7AC32}">
      <dsp:nvSpPr>
        <dsp:cNvPr id="0" name=""/>
        <dsp:cNvSpPr/>
      </dsp:nvSpPr>
      <dsp:spPr>
        <a:xfrm>
          <a:off x="7307" y="943973"/>
          <a:ext cx="3248305" cy="306196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Gutenson/Wahl (CHL)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Scott Christensen (ITL)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Chase Hamilton (CHL)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Arial"/>
            </a:rPr>
            <a:t>John Eylander (CHL)</a:t>
          </a:r>
        </a:p>
      </dsp:txBody>
      <dsp:txXfrm>
        <a:off x="7307" y="943973"/>
        <a:ext cx="3248305" cy="3061961"/>
      </dsp:txXfrm>
    </dsp:sp>
    <dsp:sp modelId="{BBEB8F2B-02A4-46E1-A50C-ECC5ACE64B84}">
      <dsp:nvSpPr>
        <dsp:cNvPr id="0" name=""/>
        <dsp:cNvSpPr/>
      </dsp:nvSpPr>
      <dsp:spPr>
        <a:xfrm>
          <a:off x="3710376" y="143942"/>
          <a:ext cx="3248305" cy="8000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4.2 Vegetation Succession Models</a:t>
          </a:r>
        </a:p>
      </dsp:txBody>
      <dsp:txXfrm>
        <a:off x="3710376" y="143942"/>
        <a:ext cx="3248305" cy="800030"/>
      </dsp:txXfrm>
    </dsp:sp>
    <dsp:sp modelId="{74E6C7A5-1542-48F3-8AF2-71AC4B84A728}">
      <dsp:nvSpPr>
        <dsp:cNvPr id="0" name=""/>
        <dsp:cNvSpPr/>
      </dsp:nvSpPr>
      <dsp:spPr>
        <a:xfrm>
          <a:off x="3710376" y="943973"/>
          <a:ext cx="3248305" cy="306196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Todd Steissberg (EL)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Todd Swannack (EL)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John Kucharski (EL)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Jennifer Olszewski (EL)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Chuck Downer (CHL)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Billy Johnson (LimnoTech)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>
        <a:off x="3710376" y="943973"/>
        <a:ext cx="3248305" cy="3061961"/>
      </dsp:txXfrm>
    </dsp:sp>
    <dsp:sp modelId="{40AA6299-62E8-44B2-89F6-55FB1CCCC7E1}">
      <dsp:nvSpPr>
        <dsp:cNvPr id="0" name=""/>
        <dsp:cNvSpPr/>
      </dsp:nvSpPr>
      <dsp:spPr>
        <a:xfrm>
          <a:off x="7440145" y="143942"/>
          <a:ext cx="3650478" cy="80003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4.3 Spatially distributed soil moisture and run-off</a:t>
          </a:r>
        </a:p>
      </dsp:txBody>
      <dsp:txXfrm>
        <a:off x="7440145" y="143942"/>
        <a:ext cx="3650478" cy="800030"/>
      </dsp:txXfrm>
    </dsp:sp>
    <dsp:sp modelId="{B9883831-0AF6-49E8-BA8B-396A013D250D}">
      <dsp:nvSpPr>
        <dsp:cNvPr id="0" name=""/>
        <dsp:cNvSpPr/>
      </dsp:nvSpPr>
      <dsp:spPr>
        <a:xfrm>
          <a:off x="7413444" y="943973"/>
          <a:ext cx="3703880" cy="306196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Nawa Pradhan (CHL)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Ross Alter/Anna Wagner  (CRREL)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Rose Shillito/Steven Brown/ Clay </a:t>
          </a:r>
          <a:r>
            <a:rPr lang="en-US" sz="2200" kern="1200" dirty="0" err="1"/>
            <a:t>LaHatte</a:t>
          </a:r>
          <a:r>
            <a:rPr lang="en-US" sz="2200" kern="1200" dirty="0"/>
            <a:t> (CHL)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200" kern="1200" dirty="0"/>
        </a:p>
      </dsp:txBody>
      <dsp:txXfrm>
        <a:off x="7413444" y="943973"/>
        <a:ext cx="3703880" cy="3061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4584-2E79-4FBA-AC02-EBCDEE2A1E8F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2037F-CECA-4FE0-9F13-842F43986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2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13- Army recommendations here? </a:t>
            </a:r>
          </a:p>
          <a:p>
            <a:r>
              <a:rPr lang="en-US" dirty="0"/>
              <a:t>Response:  Similar to Heilmeier question -</a:t>
            </a:r>
            <a:r>
              <a:rPr lang="en-US" b="1" dirty="0"/>
              <a:t> </a:t>
            </a:r>
            <a:r>
              <a:rPr lang="en-US" dirty="0"/>
              <a:t>If successful in solving the problem, what difference will it make and why?  Who cares?  The operational gap the Project is addressing, quantify the metric planned to achieve.</a:t>
            </a:r>
          </a:p>
          <a:p>
            <a:endParaRPr lang="en-US" dirty="0"/>
          </a:p>
          <a:p>
            <a:pPr algn="ctr">
              <a:lnSpc>
                <a:spcPct val="150000"/>
              </a:lnSpc>
              <a:defRPr/>
            </a:pPr>
            <a:r>
              <a:rPr lang="en-US" sz="1200" b="1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freeform slides </a:t>
            </a:r>
            <a:r>
              <a:rPr lang="en-US" sz="12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task leads and team structure</a:t>
            </a:r>
            <a:r>
              <a:rPr lang="en-US" sz="12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discuss the technology, who’s doing what </a:t>
            </a:r>
            <a:r>
              <a:rPr lang="en-US" sz="1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 of ERDC  </a:t>
            </a:r>
            <a:r>
              <a:rPr lang="en-US" sz="12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(assessment of research across the S&amp;T community – other services, DARPA </a:t>
            </a:r>
            <a:r>
              <a:rPr lang="en-US" sz="1200" i="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2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)? How much resources are they investing and how do you plan on leveraging?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831B79-2EA3-47EA-B932-3EAF7F0379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58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13- Army recommendations here? </a:t>
            </a:r>
          </a:p>
          <a:p>
            <a:r>
              <a:rPr lang="en-US" dirty="0"/>
              <a:t>Response:  Similar to Heilmeier question -</a:t>
            </a:r>
            <a:r>
              <a:rPr lang="en-US" b="1" dirty="0"/>
              <a:t> </a:t>
            </a:r>
            <a:r>
              <a:rPr lang="en-US" dirty="0"/>
              <a:t>If successful in solving the problem, what difference will it make and why?  Who cares?  The operational gap the Project is addressing, quantify the metric planned to achieve.</a:t>
            </a:r>
          </a:p>
          <a:p>
            <a:endParaRPr lang="en-US" dirty="0"/>
          </a:p>
          <a:p>
            <a:r>
              <a:rPr lang="en-US" dirty="0"/>
              <a:t>Freeform vs guided</a:t>
            </a:r>
            <a:r>
              <a:rPr lang="en-US" baseline="0" dirty="0"/>
              <a:t> chart – Kim will address during discussions.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831B79-2EA3-47EA-B932-3EAF7F03796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71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BF7D-EE33-4CC5-B257-DB12F8FC52D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08DA-709B-4A51-94E3-BC0BE4BE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0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BF7D-EE33-4CC5-B257-DB12F8FC52D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08DA-709B-4A51-94E3-BC0BE4BE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BF7D-EE33-4CC5-B257-DB12F8FC52D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08DA-709B-4A51-94E3-BC0BE4BE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BF7D-EE33-4CC5-B257-DB12F8FC52D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08DA-709B-4A51-94E3-BC0BE4BE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8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BF7D-EE33-4CC5-B257-DB12F8FC52D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08DA-709B-4A51-94E3-BC0BE4BE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BF7D-EE33-4CC5-B257-DB12F8FC52D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08DA-709B-4A51-94E3-BC0BE4BE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BF7D-EE33-4CC5-B257-DB12F8FC52D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08DA-709B-4A51-94E3-BC0BE4BE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2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BF7D-EE33-4CC5-B257-DB12F8FC52D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08DA-709B-4A51-94E3-BC0BE4BE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BF7D-EE33-4CC5-B257-DB12F8FC52D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08DA-709B-4A51-94E3-BC0BE4BE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5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BF7D-EE33-4CC5-B257-DB12F8FC52D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08DA-709B-4A51-94E3-BC0BE4BE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BF7D-EE33-4CC5-B257-DB12F8FC52D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08DA-709B-4A51-94E3-BC0BE4BE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5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BF7D-EE33-4CC5-B257-DB12F8FC52D4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08DA-709B-4A51-94E3-BC0BE4BE7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4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61544015"/>
              </p:ext>
            </p:extLst>
          </p:nvPr>
        </p:nvGraphicFramePr>
        <p:xfrm>
          <a:off x="628096" y="1754810"/>
          <a:ext cx="11124633" cy="4149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 Placeholder 8"/>
          <p:cNvSpPr txBox="1">
            <a:spLocks/>
          </p:cNvSpPr>
          <p:nvPr/>
        </p:nvSpPr>
        <p:spPr>
          <a:xfrm>
            <a:off x="9178345" y="6590717"/>
            <a:ext cx="2344730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12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2000" b="1" baseline="0">
                <a:solidFill>
                  <a:schemeClr val="accent5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148200" indent="-146986" algn="l" defTabSz="68512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071" baseline="0">
                <a:solidFill>
                  <a:schemeClr val="tx1"/>
                </a:solidFill>
                <a:latin typeface="+mn-lt"/>
              </a:defRPr>
            </a:lvl2pPr>
            <a:lvl3pPr marL="349849" indent="-200435" algn="l" defTabSz="68512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071" baseline="0">
                <a:solidFill>
                  <a:schemeClr val="tx1"/>
                </a:solidFill>
                <a:latin typeface="+mn-lt"/>
              </a:defRPr>
            </a:lvl3pPr>
            <a:lvl4pPr marL="470111" indent="-119046" algn="l" defTabSz="68512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071" baseline="0">
                <a:solidFill>
                  <a:schemeClr val="tx1"/>
                </a:solidFill>
                <a:latin typeface="+mn-lt"/>
              </a:defRPr>
            </a:lvl4pPr>
            <a:lvl5pPr marL="573753" indent="-99610" algn="l" defTabSz="68512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071" baseline="0">
                <a:solidFill>
                  <a:schemeClr val="tx1"/>
                </a:solidFill>
                <a:latin typeface="+mn-lt"/>
              </a:defRPr>
            </a:lvl5pPr>
            <a:lvl6pPr marL="573753" indent="-99610" algn="l" defTabSz="68512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solidFill>
                  <a:schemeClr val="tx1"/>
                </a:solidFill>
                <a:latin typeface="+mn-lt"/>
              </a:defRPr>
            </a:lvl6pPr>
            <a:lvl7pPr marL="573753" indent="-99610" algn="l" defTabSz="68512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solidFill>
                  <a:schemeClr val="tx1"/>
                </a:solidFill>
                <a:latin typeface="+mn-lt"/>
              </a:defRPr>
            </a:lvl7pPr>
            <a:lvl8pPr marL="573753" indent="-99610" algn="l" defTabSz="68512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solidFill>
                  <a:schemeClr val="tx1"/>
                </a:solidFill>
                <a:latin typeface="+mn-lt"/>
              </a:defRPr>
            </a:lvl8pPr>
            <a:lvl9pPr marL="573753" indent="-99610" algn="l" defTabSz="685122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224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626262"/>
              </a:buClr>
              <a:defRPr/>
            </a:pPr>
            <a:r>
              <a:rPr lang="en-US" sz="1200" i="1" kern="0" dirty="0">
                <a:solidFill>
                  <a:srgbClr val="BFBFBF">
                    <a:lumMod val="75000"/>
                  </a:srgbClr>
                </a:solidFill>
              </a:rPr>
              <a:t>FORGE THE FUTURE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0" y="6359937"/>
            <a:ext cx="9144000" cy="353749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sz="1600" b="1" dirty="0">
                <a:latin typeface=" Arial"/>
              </a:rPr>
              <a:t>Decades of experience in each sub-task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533" y="325438"/>
            <a:ext cx="8382000" cy="806450"/>
          </a:xfrm>
        </p:spPr>
        <p:txBody>
          <a:bodyPr>
            <a:normAutofit fontScale="90000"/>
          </a:bodyPr>
          <a:lstStyle/>
          <a:p>
            <a:r>
              <a:rPr lang="en-US" b="1" kern="0" dirty="0">
                <a:cs typeface="Arial" panose="020B0604020202020204" pitchFamily="34" charset="0"/>
              </a:rPr>
              <a:t>Overview of </a:t>
            </a:r>
            <a:r>
              <a:rPr lang="en-US" kern="0" dirty="0"/>
              <a:t>Team and Research Area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9301" y="1231590"/>
            <a:ext cx="690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Task Manager: Chuck Downer (CHL)</a:t>
            </a:r>
          </a:p>
        </p:txBody>
      </p:sp>
    </p:spTree>
    <p:extLst>
      <p:ext uri="{BB962C8B-B14F-4D97-AF65-F5344CB8AC3E}">
        <p14:creationId xmlns:p14="http://schemas.microsoft.com/office/powerpoint/2010/main" val="190009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1245" y="645442"/>
            <a:ext cx="5764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NNNNNN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705619" y="-23742"/>
            <a:ext cx="4486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effectLst/>
              </a:rPr>
              <a:t>Example: </a:t>
            </a:r>
            <a:r>
              <a:rPr lang="en-US" sz="2000" b="1" i="1" dirty="0">
                <a:solidFill>
                  <a:srgbClr val="0070C0"/>
                </a:solidFill>
              </a:rPr>
              <a:t>NNNNNNNNNNN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394"/>
            <a:ext cx="73000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200" b="1" dirty="0">
                <a:solidFill>
                  <a:srgbClr val="0070C0"/>
                </a:solidFill>
              </a:rPr>
              <a:t>4.2 Vegetation succession models for improved ET estimates,</a:t>
            </a:r>
          </a:p>
          <a:p>
            <a:pPr lvl="0"/>
            <a:r>
              <a:rPr lang="en-US" sz="2200" b="1" dirty="0">
                <a:solidFill>
                  <a:srgbClr val="0070C0"/>
                </a:solidFill>
              </a:rPr>
              <a:t>Sub-task 1</a:t>
            </a:r>
          </a:p>
        </p:txBody>
      </p:sp>
    </p:spTree>
    <p:extLst>
      <p:ext uri="{BB962C8B-B14F-4D97-AF65-F5344CB8AC3E}">
        <p14:creationId xmlns:p14="http://schemas.microsoft.com/office/powerpoint/2010/main" val="192116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1245" y="645442"/>
            <a:ext cx="5764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NNNNNN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705619" y="-23742"/>
            <a:ext cx="4486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effectLst/>
              </a:rPr>
              <a:t>Example: </a:t>
            </a:r>
            <a:r>
              <a:rPr lang="en-US" sz="2000" b="1" i="1" dirty="0">
                <a:solidFill>
                  <a:srgbClr val="0070C0"/>
                </a:solidFill>
              </a:rPr>
              <a:t>NNNNNNNNNNN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394"/>
            <a:ext cx="73000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200" b="1" dirty="0">
                <a:solidFill>
                  <a:srgbClr val="0070C0"/>
                </a:solidFill>
              </a:rPr>
              <a:t>4.2 Vegetation succession models for improved ET estimates,</a:t>
            </a:r>
          </a:p>
          <a:p>
            <a:pPr lvl="0"/>
            <a:r>
              <a:rPr lang="en-US" sz="2200" b="1" dirty="0">
                <a:solidFill>
                  <a:srgbClr val="0070C0"/>
                </a:solidFill>
              </a:rPr>
              <a:t>Sub-task 2</a:t>
            </a:r>
          </a:p>
        </p:txBody>
      </p:sp>
    </p:spTree>
    <p:extLst>
      <p:ext uri="{BB962C8B-B14F-4D97-AF65-F5344CB8AC3E}">
        <p14:creationId xmlns:p14="http://schemas.microsoft.com/office/powerpoint/2010/main" val="172856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1245" y="645442"/>
            <a:ext cx="5764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NNNNNN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705619" y="-23742"/>
            <a:ext cx="4486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effectLst/>
              </a:rPr>
              <a:t>Example: </a:t>
            </a:r>
            <a:r>
              <a:rPr lang="en-US" sz="2000" b="1" i="1" dirty="0">
                <a:solidFill>
                  <a:srgbClr val="0070C0"/>
                </a:solidFill>
              </a:rPr>
              <a:t>NNNNNNNNNNN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394"/>
            <a:ext cx="73000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200" b="1" dirty="0">
                <a:solidFill>
                  <a:srgbClr val="0070C0"/>
                </a:solidFill>
              </a:rPr>
              <a:t>4.2 Vegetation succession models for improved ET estimates,</a:t>
            </a:r>
          </a:p>
          <a:p>
            <a:pPr lvl="0"/>
            <a:r>
              <a:rPr lang="en-US" sz="2200" b="1" dirty="0">
                <a:solidFill>
                  <a:srgbClr val="0070C0"/>
                </a:solidFill>
              </a:rPr>
              <a:t>Sub-task 3</a:t>
            </a:r>
          </a:p>
        </p:txBody>
      </p:sp>
    </p:spTree>
    <p:extLst>
      <p:ext uri="{BB962C8B-B14F-4D97-AF65-F5344CB8AC3E}">
        <p14:creationId xmlns:p14="http://schemas.microsoft.com/office/powerpoint/2010/main" val="120022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1245" y="645442"/>
            <a:ext cx="5764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NNNNNN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705619" y="-23742"/>
            <a:ext cx="4486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effectLst/>
              </a:rPr>
              <a:t>Example: </a:t>
            </a:r>
            <a:r>
              <a:rPr lang="en-US" sz="2000" b="1" i="1" dirty="0">
                <a:solidFill>
                  <a:srgbClr val="0070C0"/>
                </a:solidFill>
              </a:rPr>
              <a:t>NNNNNNNNNNN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394"/>
            <a:ext cx="73000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200" b="1" dirty="0">
                <a:solidFill>
                  <a:srgbClr val="0070C0"/>
                </a:solidFill>
              </a:rPr>
              <a:t>4.2 Vegetation succession models for improved ET estimates,</a:t>
            </a:r>
          </a:p>
          <a:p>
            <a:pPr lvl="0"/>
            <a:r>
              <a:rPr lang="en-US" sz="2200" b="1" dirty="0">
                <a:solidFill>
                  <a:srgbClr val="0070C0"/>
                </a:solidFill>
              </a:rPr>
              <a:t>Sub-task 4</a:t>
            </a:r>
          </a:p>
        </p:txBody>
      </p:sp>
    </p:spTree>
    <p:extLst>
      <p:ext uri="{BB962C8B-B14F-4D97-AF65-F5344CB8AC3E}">
        <p14:creationId xmlns:p14="http://schemas.microsoft.com/office/powerpoint/2010/main" val="376378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1245" y="645442"/>
            <a:ext cx="57647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NNNNNN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705619" y="-23742"/>
            <a:ext cx="4486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effectLst/>
              </a:rPr>
              <a:t>Example: </a:t>
            </a:r>
            <a:r>
              <a:rPr lang="en-US" sz="2000" b="1" i="1" dirty="0">
                <a:solidFill>
                  <a:srgbClr val="0070C0"/>
                </a:solidFill>
              </a:rPr>
              <a:t>NNNNNNNNNNN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394"/>
            <a:ext cx="73000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200" b="1" dirty="0">
                <a:solidFill>
                  <a:srgbClr val="0070C0"/>
                </a:solidFill>
              </a:rPr>
              <a:t>4.2 Vegetation succession models for improved ET estimates,</a:t>
            </a:r>
          </a:p>
          <a:p>
            <a:pPr lvl="0"/>
            <a:r>
              <a:rPr lang="en-US" sz="2200" b="1" dirty="0">
                <a:solidFill>
                  <a:srgbClr val="0070C0"/>
                </a:solidFill>
              </a:rPr>
              <a:t>Sub-task 5</a:t>
            </a:r>
          </a:p>
        </p:txBody>
      </p:sp>
    </p:spTree>
    <p:extLst>
      <p:ext uri="{BB962C8B-B14F-4D97-AF65-F5344CB8AC3E}">
        <p14:creationId xmlns:p14="http://schemas.microsoft.com/office/powerpoint/2010/main" val="284414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motesensing 12 02108 g0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012" y="232585"/>
            <a:ext cx="5904031" cy="217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motesensing 12 02108 g0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306" y="2411341"/>
            <a:ext cx="5003444" cy="448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1245" y="645442"/>
            <a:ext cx="576476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Initial condition exert a major role in hydrologic response.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Initial condition estimation and parameter value identification are not the same.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Development of initial condition estimation method/ estimation method options plays a significant role in predicting a hydrologic state or hydrologic state variables.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Along with parameter identification, this work unit will focus on developing methods to initialize key hydrological process: runoff generation processes, base-flow, thermodynamics.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090118" y="-23742"/>
            <a:ext cx="52967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effectLst/>
              </a:rPr>
              <a:t>Example: Soil moisture initial condition effects</a:t>
            </a:r>
            <a:endParaRPr lang="en-US" sz="2000" b="1" i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394"/>
            <a:ext cx="59838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200" b="1" dirty="0">
                <a:solidFill>
                  <a:srgbClr val="0070C0"/>
                </a:solidFill>
              </a:rPr>
              <a:t>4.3 Spatially distributed soil moisture and run-off,</a:t>
            </a:r>
          </a:p>
          <a:p>
            <a:pPr lvl="0"/>
            <a:r>
              <a:rPr lang="en-US" sz="2200" b="1" dirty="0">
                <a:solidFill>
                  <a:srgbClr val="0070C0"/>
                </a:solidFill>
              </a:rPr>
              <a:t>Sub-task 1</a:t>
            </a:r>
          </a:p>
        </p:txBody>
      </p:sp>
    </p:spTree>
    <p:extLst>
      <p:ext uri="{BB962C8B-B14F-4D97-AF65-F5344CB8AC3E}">
        <p14:creationId xmlns:p14="http://schemas.microsoft.com/office/powerpoint/2010/main" val="221107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75545" y="611432"/>
            <a:ext cx="31947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Active layer estimation</a:t>
            </a:r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034" y="1038446"/>
            <a:ext cx="3543300" cy="477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08" y="1344713"/>
            <a:ext cx="3400425" cy="4581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6869" y="668562"/>
            <a:ext cx="3400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Hydro-dynamics /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  <a:t>t</a:t>
            </a:r>
            <a:r>
              <a:rPr lang="en-US" sz="20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hermo-dynamics linkage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83018" y="1165430"/>
            <a:ext cx="319475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Re-visit the code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Visual interface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Faster method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Climate change effect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Active layer maps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Temperature and soil structure?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4394"/>
            <a:ext cx="60480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200" b="1" dirty="0">
                <a:solidFill>
                  <a:srgbClr val="0070C0"/>
                </a:solidFill>
              </a:rPr>
              <a:t>4.3 Spatially distributed soil moisture and run-off, </a:t>
            </a:r>
          </a:p>
          <a:p>
            <a:pPr lvl="0"/>
            <a:r>
              <a:rPr lang="en-US" sz="2200" b="1" dirty="0">
                <a:solidFill>
                  <a:srgbClr val="0070C0"/>
                </a:solidFill>
              </a:rPr>
              <a:t>Sub-task 2</a:t>
            </a:r>
          </a:p>
        </p:txBody>
      </p:sp>
    </p:spTree>
    <p:extLst>
      <p:ext uri="{BB962C8B-B14F-4D97-AF65-F5344CB8AC3E}">
        <p14:creationId xmlns:p14="http://schemas.microsoft.com/office/powerpoint/2010/main" val="335365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578909" y="187102"/>
            <a:ext cx="87718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4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 Arial"/>
                <a:ea typeface="ＭＳ Ｐゴシック" charset="-128"/>
                <a:cs typeface="Arial" panose="020B0604020202020204" pitchFamily="34" charset="0"/>
              </a:rPr>
              <a:t>List</a:t>
            </a:r>
            <a:r>
              <a:rPr lang="en-US" sz="22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 Arial"/>
                <a:ea typeface="ＭＳ Ｐゴシック" charset="-128"/>
                <a:cs typeface="Arial" panose="020B0604020202020204" pitchFamily="34" charset="0"/>
              </a:rPr>
              <a:t> of Collaborators/ Leveraged Projects across ERDC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180BC17-5A3F-477B-9AA7-8EB566D24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615056"/>
              </p:ext>
            </p:extLst>
          </p:nvPr>
        </p:nvGraphicFramePr>
        <p:xfrm>
          <a:off x="3261794" y="713492"/>
          <a:ext cx="4858329" cy="380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443">
                  <a:extLst>
                    <a:ext uri="{9D8B030D-6E8A-4147-A177-3AD203B41FA5}">
                      <a16:colId xmlns:a16="http://schemas.microsoft.com/office/drawing/2014/main" val="3718288369"/>
                    </a:ext>
                  </a:extLst>
                </a:gridCol>
                <a:gridCol w="1619443">
                  <a:extLst>
                    <a:ext uri="{9D8B030D-6E8A-4147-A177-3AD203B41FA5}">
                      <a16:colId xmlns:a16="http://schemas.microsoft.com/office/drawing/2014/main" val="3613587438"/>
                    </a:ext>
                  </a:extLst>
                </a:gridCol>
                <a:gridCol w="1619443">
                  <a:extLst>
                    <a:ext uri="{9D8B030D-6E8A-4147-A177-3AD203B41FA5}">
                      <a16:colId xmlns:a16="http://schemas.microsoft.com/office/drawing/2014/main" val="1836574339"/>
                    </a:ext>
                  </a:extLst>
                </a:gridCol>
              </a:tblGrid>
              <a:tr h="607097">
                <a:tc>
                  <a:txBody>
                    <a:bodyPr/>
                    <a:lstStyle/>
                    <a:p>
                      <a:r>
                        <a:rPr lang="en-US" dirty="0"/>
                        <a:t>Collaborating Project / Program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 or Reimbursable/Lead Lab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Communication Strategy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87373"/>
                  </a:ext>
                </a:extLst>
              </a:tr>
              <a:tr h="562591">
                <a:tc>
                  <a:txBody>
                    <a:bodyPr/>
                    <a:lstStyle/>
                    <a:p>
                      <a:r>
                        <a:rPr lang="en-US" dirty="0"/>
                        <a:t>Wild-fire hydrology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Reimbursable/</a:t>
                      </a:r>
                      <a:r>
                        <a:rPr lang="en-US" baseline="0" dirty="0"/>
                        <a:t>CHL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TBD/monthly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95793"/>
                  </a:ext>
                </a:extLst>
              </a:tr>
              <a:tr h="562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289050"/>
                  </a:ext>
                </a:extLst>
              </a:tr>
              <a:tr h="562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834164"/>
                  </a:ext>
                </a:extLst>
              </a:tr>
              <a:tr h="562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723512"/>
                  </a:ext>
                </a:extLst>
              </a:tr>
              <a:tr h="562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2823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BF77A1-E4D5-44FB-B4E0-BD84E187AC81}"/>
              </a:ext>
            </a:extLst>
          </p:cNvPr>
          <p:cNvSpPr txBox="1"/>
          <p:nvPr/>
        </p:nvSpPr>
        <p:spPr>
          <a:xfrm>
            <a:off x="8676899" y="792212"/>
            <a:ext cx="3127530" cy="34163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ea typeface="ＭＳ Ｐゴシック" charset="-128"/>
              </a:rPr>
              <a:t>Thermodynamics is directly relevant to wildfire. Thermodynamics changes on soil structure can be leveraged by wildfire program and vice-versa.  </a:t>
            </a:r>
          </a:p>
        </p:txBody>
      </p:sp>
    </p:spTree>
    <p:extLst>
      <p:ext uri="{BB962C8B-B14F-4D97-AF65-F5344CB8AC3E}">
        <p14:creationId xmlns:p14="http://schemas.microsoft.com/office/powerpoint/2010/main" val="318502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518</Words>
  <Application>Microsoft Macintosh PowerPoint</Application>
  <PresentationFormat>Widescreen</PresentationFormat>
  <Paragraphs>80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 Arial</vt:lpstr>
      <vt:lpstr>Arial</vt:lpstr>
      <vt:lpstr>Arial Narrow</vt:lpstr>
      <vt:lpstr>Calibri</vt:lpstr>
      <vt:lpstr>Calibri Light</vt:lpstr>
      <vt:lpstr>Wingdings</vt:lpstr>
      <vt:lpstr>Office Theme</vt:lpstr>
      <vt:lpstr>Overview of Team and Research Area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 Army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Pradhan, Nawa ERDC-RDE-CHL-MS CIV</dc:creator>
  <cp:lastModifiedBy>Todd Steissberg</cp:lastModifiedBy>
  <cp:revision>26</cp:revision>
  <dcterms:created xsi:type="dcterms:W3CDTF">2020-10-29T19:01:03Z</dcterms:created>
  <dcterms:modified xsi:type="dcterms:W3CDTF">2021-10-05T22:25:32Z</dcterms:modified>
</cp:coreProperties>
</file>