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73"/>
    <a:srgbClr val="003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3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4118-D972-DEBC-3BAF-8B4955DC0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56B83-C520-3656-6EFE-5B552231F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09E1-FA41-6FC7-0E8F-0148566C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1946-206C-2A4C-98A1-524C46A6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62CD0-82AA-1EB4-DD18-9E90BCE6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02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62E5-76CA-858C-2C5B-725D2443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CA6A1-FEA2-CCDB-268B-0E90EA931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F3079-7074-B6F4-572A-F37277E9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9131B-A29B-844F-C58E-010D937F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117C1-C0B6-E6B8-B964-CAA4BE18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087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2602D-EEE5-58ED-49E5-994944798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8174A-F6CC-196A-3DAE-5EC9915BB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2BEA-13EA-83AF-E022-2A514353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209BB-4282-62AF-B646-D35BC355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7C84A-7DE3-ACB4-054F-4F16084A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915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39D1-23A3-141F-9381-8DE039B8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0304-8C19-F0E1-A162-8F5106AC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51FDF-CAD2-1BCE-8DB1-9C659750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B088C-BA49-8946-D3FA-C16E7CBE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F5FF-D099-F9DB-38EB-F5B7326C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137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B767-56F9-64A0-AEA2-196A55C2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961EF-5553-0FB3-732E-91134AF5D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9137-51CC-CC1B-50DE-F2AC8299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0F128-C6D0-CFF3-A759-A27201B3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C632E-BFB1-2D30-5B25-8E3983B8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818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5E27-7D70-71AD-B4F5-78141070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CCDB-F35C-5C85-A577-AD2F2B927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82013-05F6-081F-37BD-0C5D7C739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03A8-45F1-0F7F-586F-FFD1C1A0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DAAB3-1111-BE56-C757-31087395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D5EAF-95F7-D18F-0543-E64EBEE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157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FE2C-F87B-64DA-D50D-0AC30100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38C4-9BB0-84C8-07F2-65EB35B5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EA050-A662-F7D2-18BD-AABE7BC9D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363A0-17BA-3914-2DEA-E38B7EEF4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05F6F-3E90-6A43-48C9-FF362910B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9D897-E06B-F010-B6BA-5EE11459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8C0BE-9040-9DF2-D078-A05E5706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2B239-44E8-9830-19F9-1C074A50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578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86AF-84FF-065B-85DB-A92DE855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BF2F2-E985-A10D-CFF2-DAA2E176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DEACC-6C39-BD11-7320-A9AE62E1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72E4E-B851-BD33-A335-D247064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316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53735-5120-99FE-93D5-447DF25E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28726-D29C-2F28-5993-B312F575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5D6C-AAD1-2287-B5FC-842AD13C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474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FF79-290A-A252-C6CA-D76796DA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D2A0-403E-53FE-91A0-45835F56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87148-A2F6-4C5B-866A-031AB6A35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A4CF1-8030-B5D6-F688-300FCD30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1480B-7A51-03D5-E62A-01C155F9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F6E96-78A8-3418-B965-021562E3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056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BE95-F91E-A57D-D86B-1E412CEE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393FF-2A2E-00DF-E8EA-52FA6A0A3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B1C04-FF91-BA10-8DCA-BA4B2CEE3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3C8B8-6B4A-6CEA-9B56-86D2103D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921E-9C8D-5C2D-D651-8103FF24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E6FC9-B447-119B-A44B-41D68A6B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262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73EED-43C6-46ED-362E-82E7DCBA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152F8-5F37-FB89-708A-6EABBF566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1E86-02C5-0030-9EC3-AE513425D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886CC-8F02-65EF-7625-4CACBB59D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DD1A8-6402-E4E4-9C54-DB01D1B80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973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0FB1-7F9E-A9D9-812F-713832D1C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42E1F-2839-5289-CA47-B10D664A2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790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88FA2C-7060-26DB-7506-CFC4B1DEA33B}"/>
              </a:ext>
            </a:extLst>
          </p:cNvPr>
          <p:cNvGrpSpPr/>
          <p:nvPr/>
        </p:nvGrpSpPr>
        <p:grpSpPr>
          <a:xfrm>
            <a:off x="1444981" y="1378267"/>
            <a:ext cx="10191434" cy="4345305"/>
            <a:chOff x="1444981" y="1378267"/>
            <a:chExt cx="10191434" cy="434530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A54973-0570-F7E7-5658-C8406372C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36638"/>
            <a:stretch>
              <a:fillRect/>
            </a:stretch>
          </p:blipFill>
          <p:spPr>
            <a:xfrm>
              <a:off x="1444981" y="1378267"/>
              <a:ext cx="4231869" cy="43453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AD2A26-DFC7-2887-A37A-485138C78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62949"/>
            <a:stretch>
              <a:fillRect/>
            </a:stretch>
          </p:blipFill>
          <p:spPr>
            <a:xfrm>
              <a:off x="5935502" y="1839391"/>
              <a:ext cx="5700913" cy="3423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35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C080F70-8EB3-E7F6-1B51-DEB1B1D63BA9}"/>
              </a:ext>
            </a:extLst>
          </p:cNvPr>
          <p:cNvGrpSpPr/>
          <p:nvPr/>
        </p:nvGrpSpPr>
        <p:grpSpPr>
          <a:xfrm>
            <a:off x="732404" y="740959"/>
            <a:ext cx="7568316" cy="5540860"/>
            <a:chOff x="732404" y="740959"/>
            <a:chExt cx="5525271" cy="40451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1405E76-4679-D26E-61C0-E55AE0B64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68537"/>
            <a:stretch>
              <a:fillRect/>
            </a:stretch>
          </p:blipFill>
          <p:spPr>
            <a:xfrm>
              <a:off x="732404" y="740959"/>
              <a:ext cx="5525271" cy="181936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365869-76F0-645C-B659-E7C1C49BD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63793"/>
            <a:stretch>
              <a:fillRect/>
            </a:stretch>
          </p:blipFill>
          <p:spPr>
            <a:xfrm>
              <a:off x="732404" y="2692399"/>
              <a:ext cx="5525271" cy="2093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78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5985C77-0485-62BE-181A-3788747A87B5}"/>
              </a:ext>
            </a:extLst>
          </p:cNvPr>
          <p:cNvGrpSpPr/>
          <p:nvPr/>
        </p:nvGrpSpPr>
        <p:grpSpPr>
          <a:xfrm>
            <a:off x="2886173" y="612742"/>
            <a:ext cx="6553331" cy="5539820"/>
            <a:chOff x="2886173" y="612742"/>
            <a:chExt cx="6553331" cy="55398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9040BF7-C550-8C40-75F3-0EF4D4F3B1D6}"/>
                </a:ext>
              </a:extLst>
            </p:cNvPr>
            <p:cNvSpPr/>
            <p:nvPr/>
          </p:nvSpPr>
          <p:spPr>
            <a:xfrm>
              <a:off x="6617615" y="612742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Initial observations</a:t>
              </a:r>
            </a:p>
            <a:p>
              <a:pPr algn="ctr"/>
              <a:r>
                <a:rPr lang="en-PH" dirty="0"/>
                <a:t>(Research questions)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DFC9DE-ECF7-0AC2-9B4C-62741811B32A}"/>
                </a:ext>
              </a:extLst>
            </p:cNvPr>
            <p:cNvSpPr/>
            <p:nvPr/>
          </p:nvSpPr>
          <p:spPr>
            <a:xfrm>
              <a:off x="6617615" y="1839798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Generate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88A927-1EA3-C82C-18DF-45EB10E7EA9D}"/>
                </a:ext>
              </a:extLst>
            </p:cNvPr>
            <p:cNvSpPr/>
            <p:nvPr/>
          </p:nvSpPr>
          <p:spPr>
            <a:xfrm>
              <a:off x="6617615" y="3066854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Generate hypotheses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243557-7FF9-E6F8-351D-262060060938}"/>
                </a:ext>
              </a:extLst>
            </p:cNvPr>
            <p:cNvSpPr/>
            <p:nvPr/>
          </p:nvSpPr>
          <p:spPr>
            <a:xfrm>
              <a:off x="6617615" y="4293910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Collect data to test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8D5958-F5F3-DEE9-2BAF-A145060837EF}"/>
                </a:ext>
              </a:extLst>
            </p:cNvPr>
            <p:cNvSpPr/>
            <p:nvPr/>
          </p:nvSpPr>
          <p:spPr>
            <a:xfrm>
              <a:off x="6617615" y="5520966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Analyze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F958D39-B0CF-0940-2131-C497872C988C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8022210" y="1244338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44F7A33-F9BE-4C14-8EB8-DC0028FFE7B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8022210" y="2471394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5B80DD4-C8AF-FF2C-926C-756689E5081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022210" y="3698450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91BBE2-1309-68E9-D1B0-3ECAB0FDACD1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8022210" y="4925506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358F0A10-E86F-EAAD-108E-E857E98C8882}"/>
                </a:ext>
              </a:extLst>
            </p:cNvPr>
            <p:cNvCxnSpPr>
              <a:stCxn id="8" idx="3"/>
              <a:endCxn id="5" idx="3"/>
            </p:cNvCxnSpPr>
            <p:nvPr/>
          </p:nvCxnSpPr>
          <p:spPr>
            <a:xfrm flipV="1">
              <a:off x="9426804" y="2155596"/>
              <a:ext cx="12700" cy="3681168"/>
            </a:xfrm>
            <a:prstGeom prst="bentConnector3">
              <a:avLst>
                <a:gd name="adj1" fmla="val 5956701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B4FD84-3DA5-6CA5-A66F-B5D26E8425A3}"/>
                </a:ext>
              </a:extLst>
            </p:cNvPr>
            <p:cNvSpPr/>
            <p:nvPr/>
          </p:nvSpPr>
          <p:spPr>
            <a:xfrm>
              <a:off x="2886173" y="612742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152C89E-A23E-0D44-35B6-FFCB346783E8}"/>
                </a:ext>
              </a:extLst>
            </p:cNvPr>
            <p:cNvSpPr/>
            <p:nvPr/>
          </p:nvSpPr>
          <p:spPr>
            <a:xfrm>
              <a:off x="2886173" y="3066854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Identify variables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4BAF64-FC4C-66DB-D57E-1F7B2668AFDC}"/>
                </a:ext>
              </a:extLst>
            </p:cNvPr>
            <p:cNvSpPr/>
            <p:nvPr/>
          </p:nvSpPr>
          <p:spPr>
            <a:xfrm>
              <a:off x="2886173" y="4293910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Measure variables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3B2668B-5A0F-2A6A-198A-694F71D04547}"/>
                </a:ext>
              </a:extLst>
            </p:cNvPr>
            <p:cNvSpPr/>
            <p:nvPr/>
          </p:nvSpPr>
          <p:spPr>
            <a:xfrm>
              <a:off x="2886173" y="5520966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Graph data / fit a model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CB1DCC9-EE83-0B90-01EB-1CD585E7883C}"/>
                </a:ext>
              </a:extLst>
            </p:cNvPr>
            <p:cNvCxnSpPr>
              <a:cxnSpLocks/>
              <a:stCxn id="4" idx="1"/>
              <a:endCxn id="23" idx="3"/>
            </p:cNvCxnSpPr>
            <p:nvPr/>
          </p:nvCxnSpPr>
          <p:spPr>
            <a:xfrm flipH="1">
              <a:off x="5203597" y="928540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805EB2-441E-B95B-7A09-407E2CB5B2DC}"/>
                </a:ext>
              </a:extLst>
            </p:cNvPr>
            <p:cNvCxnSpPr>
              <a:cxnSpLocks/>
              <a:stCxn id="6" idx="1"/>
              <a:endCxn id="24" idx="3"/>
            </p:cNvCxnSpPr>
            <p:nvPr/>
          </p:nvCxnSpPr>
          <p:spPr>
            <a:xfrm flipH="1">
              <a:off x="5203597" y="3382652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1FCCDF4-218B-4711-EE6C-7E74A68D5F08}"/>
                </a:ext>
              </a:extLst>
            </p:cNvPr>
            <p:cNvCxnSpPr>
              <a:cxnSpLocks/>
              <a:stCxn id="7" idx="1"/>
              <a:endCxn id="25" idx="3"/>
            </p:cNvCxnSpPr>
            <p:nvPr/>
          </p:nvCxnSpPr>
          <p:spPr>
            <a:xfrm flipH="1">
              <a:off x="5203597" y="4609708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488041B-637F-A466-498B-4CCE71414AEE}"/>
                </a:ext>
              </a:extLst>
            </p:cNvPr>
            <p:cNvCxnSpPr>
              <a:cxnSpLocks/>
              <a:stCxn id="8" idx="1"/>
              <a:endCxn id="26" idx="3"/>
            </p:cNvCxnSpPr>
            <p:nvPr/>
          </p:nvCxnSpPr>
          <p:spPr>
            <a:xfrm flipH="1">
              <a:off x="5203597" y="5836764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07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35262-FE6F-FAFC-9DFE-06E6C1948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969D2E6-3064-D86C-54AF-71CA6A367346}"/>
              </a:ext>
            </a:extLst>
          </p:cNvPr>
          <p:cNvGrpSpPr/>
          <p:nvPr/>
        </p:nvGrpSpPr>
        <p:grpSpPr>
          <a:xfrm>
            <a:off x="2516957" y="612742"/>
            <a:ext cx="8003355" cy="5539820"/>
            <a:chOff x="2516957" y="612742"/>
            <a:chExt cx="8003355" cy="553982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7B95EA-10B7-0834-3419-071B82FDB8CA}"/>
                </a:ext>
              </a:extLst>
            </p:cNvPr>
            <p:cNvGrpSpPr/>
            <p:nvPr/>
          </p:nvGrpSpPr>
          <p:grpSpPr>
            <a:xfrm>
              <a:off x="2886173" y="612742"/>
              <a:ext cx="6553331" cy="5539820"/>
              <a:chOff x="2886173" y="612742"/>
              <a:chExt cx="6553331" cy="55398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869A08-C588-6C6F-68E6-327620855A14}"/>
                  </a:ext>
                </a:extLst>
              </p:cNvPr>
              <p:cNvSpPr/>
              <p:nvPr/>
            </p:nvSpPr>
            <p:spPr>
              <a:xfrm>
                <a:off x="6617615" y="612742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 observations</a:t>
                </a:r>
              </a:p>
              <a:p>
                <a:pPr algn="ctr"/>
                <a:r>
                  <a:rPr lang="en-PH" dirty="0"/>
                  <a:t>(Research questions)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08C127-A409-BC11-D02E-E4D021B9DA65}"/>
                  </a:ext>
                </a:extLst>
              </p:cNvPr>
              <p:cNvSpPr/>
              <p:nvPr/>
            </p:nvSpPr>
            <p:spPr>
              <a:xfrm>
                <a:off x="6617615" y="1839798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Generate theory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6C3F5DD-120E-219E-CB3D-282B082A29A1}"/>
                  </a:ext>
                </a:extLst>
              </p:cNvPr>
              <p:cNvSpPr/>
              <p:nvPr/>
            </p:nvSpPr>
            <p:spPr>
              <a:xfrm>
                <a:off x="6617615" y="3066854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Generate hypotheses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ED15C66-1108-0FED-4184-004177E0BED8}"/>
                  </a:ext>
                </a:extLst>
              </p:cNvPr>
              <p:cNvSpPr/>
              <p:nvPr/>
            </p:nvSpPr>
            <p:spPr>
              <a:xfrm>
                <a:off x="6617615" y="4293910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Collect data to test theory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B42018-7ED5-0D1C-D65B-704371C9BE01}"/>
                  </a:ext>
                </a:extLst>
              </p:cNvPr>
              <p:cNvSpPr/>
              <p:nvPr/>
            </p:nvSpPr>
            <p:spPr>
              <a:xfrm>
                <a:off x="6617615" y="5520966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Analyze data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C4CE6FB-1F0B-95FB-B828-04ED148858C6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>
                <a:off x="8022210" y="1244338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020577A-A98F-1D58-B54A-580762EC9ACD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8022210" y="2471394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5C84B4D-884B-919D-E62F-225E656C847D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8022210" y="3698450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8BC2242-847E-86C8-98E4-6B8356DAACF4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8022210" y="4925506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5AEB1F39-0CB2-F1F7-C878-A960FE4A55F2}"/>
                  </a:ext>
                </a:extLst>
              </p:cNvPr>
              <p:cNvCxnSpPr>
                <a:stCxn id="8" idx="3"/>
                <a:endCxn id="5" idx="3"/>
              </p:cNvCxnSpPr>
              <p:nvPr/>
            </p:nvCxnSpPr>
            <p:spPr>
              <a:xfrm flipV="1">
                <a:off x="9426804" y="2155596"/>
                <a:ext cx="12700" cy="3681168"/>
              </a:xfrm>
              <a:prstGeom prst="bentConnector3">
                <a:avLst>
                  <a:gd name="adj1" fmla="val 5956701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26AA3FC-CB9F-133F-FEE5-FA6778EA320B}"/>
                  </a:ext>
                </a:extLst>
              </p:cNvPr>
              <p:cNvSpPr/>
              <p:nvPr/>
            </p:nvSpPr>
            <p:spPr>
              <a:xfrm>
                <a:off x="2886173" y="612742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data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C26471C-F848-E20F-DFED-590D5118372A}"/>
                  </a:ext>
                </a:extLst>
              </p:cNvPr>
              <p:cNvSpPr/>
              <p:nvPr/>
            </p:nvSpPr>
            <p:spPr>
              <a:xfrm>
                <a:off x="2886173" y="3066854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Identify variables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94A07E-3415-86B8-1AB2-7332674C6DB2}"/>
                  </a:ext>
                </a:extLst>
              </p:cNvPr>
              <p:cNvSpPr/>
              <p:nvPr/>
            </p:nvSpPr>
            <p:spPr>
              <a:xfrm>
                <a:off x="2886173" y="4293910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Measure variables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1F719D9-0753-9647-EC62-37BE66FC1701}"/>
                  </a:ext>
                </a:extLst>
              </p:cNvPr>
              <p:cNvSpPr/>
              <p:nvPr/>
            </p:nvSpPr>
            <p:spPr>
              <a:xfrm>
                <a:off x="2886173" y="5520966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Graph data / fit a model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A2C7916-901F-725B-8E28-38913EE65834}"/>
                  </a:ext>
                </a:extLst>
              </p:cNvPr>
              <p:cNvCxnSpPr>
                <a:cxnSpLocks/>
                <a:stCxn id="4" idx="1"/>
                <a:endCxn id="23" idx="3"/>
              </p:cNvCxnSpPr>
              <p:nvPr/>
            </p:nvCxnSpPr>
            <p:spPr>
              <a:xfrm flipH="1">
                <a:off x="5203597" y="928540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7F0678F-2598-626B-0078-7599AD9CB3BD}"/>
                  </a:ext>
                </a:extLst>
              </p:cNvPr>
              <p:cNvCxnSpPr>
                <a:cxnSpLocks/>
                <a:stCxn id="6" idx="1"/>
                <a:endCxn id="24" idx="3"/>
              </p:cNvCxnSpPr>
              <p:nvPr/>
            </p:nvCxnSpPr>
            <p:spPr>
              <a:xfrm flipH="1">
                <a:off x="5203597" y="3382652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FEE767E-E532-682F-645D-BA14D51A4EA7}"/>
                  </a:ext>
                </a:extLst>
              </p:cNvPr>
              <p:cNvCxnSpPr>
                <a:cxnSpLocks/>
                <a:stCxn id="7" idx="1"/>
                <a:endCxn id="25" idx="3"/>
              </p:cNvCxnSpPr>
              <p:nvPr/>
            </p:nvCxnSpPr>
            <p:spPr>
              <a:xfrm flipH="1">
                <a:off x="5203597" y="4609708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2BECACA-1BC7-A97D-BD0B-F3F62005B732}"/>
                  </a:ext>
                </a:extLst>
              </p:cNvPr>
              <p:cNvCxnSpPr>
                <a:cxnSpLocks/>
                <a:stCxn id="8" idx="1"/>
                <a:endCxn id="26" idx="3"/>
              </p:cNvCxnSpPr>
              <p:nvPr/>
            </p:nvCxnSpPr>
            <p:spPr>
              <a:xfrm flipH="1">
                <a:off x="5203597" y="5836764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4309A7-115D-E8E7-C8A5-96041D698862}"/>
                </a:ext>
              </a:extLst>
            </p:cNvPr>
            <p:cNvSpPr/>
            <p:nvPr/>
          </p:nvSpPr>
          <p:spPr>
            <a:xfrm>
              <a:off x="2516957" y="1583703"/>
              <a:ext cx="8003355" cy="2469823"/>
            </a:xfrm>
            <a:prstGeom prst="rect">
              <a:avLst/>
            </a:prstGeom>
            <a:solidFill>
              <a:srgbClr val="005F73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63870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15205-FF00-AFFA-2A9A-679B70E18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27B013-0382-990A-9121-D1DF27279443}"/>
              </a:ext>
            </a:extLst>
          </p:cNvPr>
          <p:cNvGrpSpPr/>
          <p:nvPr/>
        </p:nvGrpSpPr>
        <p:grpSpPr>
          <a:xfrm>
            <a:off x="2615937" y="612742"/>
            <a:ext cx="8003355" cy="5539820"/>
            <a:chOff x="2615937" y="612742"/>
            <a:chExt cx="8003355" cy="553982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71085F1-72EC-9CD2-7D26-BC2D957171F7}"/>
                </a:ext>
              </a:extLst>
            </p:cNvPr>
            <p:cNvGrpSpPr/>
            <p:nvPr/>
          </p:nvGrpSpPr>
          <p:grpSpPr>
            <a:xfrm>
              <a:off x="2886173" y="612742"/>
              <a:ext cx="6553331" cy="5539820"/>
              <a:chOff x="2886173" y="612742"/>
              <a:chExt cx="6553331" cy="55398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8A17A61-62DE-241A-B24E-7D11A6B15412}"/>
                  </a:ext>
                </a:extLst>
              </p:cNvPr>
              <p:cNvSpPr/>
              <p:nvPr/>
            </p:nvSpPr>
            <p:spPr>
              <a:xfrm>
                <a:off x="6617615" y="612742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 observations</a:t>
                </a:r>
              </a:p>
              <a:p>
                <a:pPr algn="ctr"/>
                <a:r>
                  <a:rPr lang="en-PH" dirty="0"/>
                  <a:t>(Research questions)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2C1062-F912-7B91-E32A-63A18B21EABB}"/>
                  </a:ext>
                </a:extLst>
              </p:cNvPr>
              <p:cNvSpPr/>
              <p:nvPr/>
            </p:nvSpPr>
            <p:spPr>
              <a:xfrm>
                <a:off x="6617615" y="1839798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Generate theory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7D989A-F05A-3BFF-4853-DA31DB8BB33A}"/>
                  </a:ext>
                </a:extLst>
              </p:cNvPr>
              <p:cNvSpPr/>
              <p:nvPr/>
            </p:nvSpPr>
            <p:spPr>
              <a:xfrm>
                <a:off x="6617615" y="3066854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Generate hypotheses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DDBFF3-404B-FDCB-E3BF-BB18F34FB474}"/>
                  </a:ext>
                </a:extLst>
              </p:cNvPr>
              <p:cNvSpPr/>
              <p:nvPr/>
            </p:nvSpPr>
            <p:spPr>
              <a:xfrm>
                <a:off x="6617615" y="4293910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Collect data to test theory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BAEC15A-6355-DFD1-E3C0-F3D3FBFA0D4D}"/>
                  </a:ext>
                </a:extLst>
              </p:cNvPr>
              <p:cNvSpPr/>
              <p:nvPr/>
            </p:nvSpPr>
            <p:spPr>
              <a:xfrm>
                <a:off x="6617615" y="5520966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Analyze data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EA8789C-8CBB-5A4E-67B1-B988ED213635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>
                <a:off x="8022210" y="1244338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E54B802-36FA-B7DC-13A9-F8E503F9C1E1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8022210" y="2471394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9B4DDD1-DE12-1D1A-0C8F-C4A5BD114ED3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8022210" y="3698450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9640187-1697-1DF7-5653-058A9903800F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8022210" y="4925506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9FD0FA77-2716-6476-847D-75712BE865A1}"/>
                  </a:ext>
                </a:extLst>
              </p:cNvPr>
              <p:cNvCxnSpPr>
                <a:stCxn id="8" idx="3"/>
                <a:endCxn id="5" idx="3"/>
              </p:cNvCxnSpPr>
              <p:nvPr/>
            </p:nvCxnSpPr>
            <p:spPr>
              <a:xfrm flipV="1">
                <a:off x="9426804" y="2155596"/>
                <a:ext cx="12700" cy="3681168"/>
              </a:xfrm>
              <a:prstGeom prst="bentConnector3">
                <a:avLst>
                  <a:gd name="adj1" fmla="val 5956701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E4757F4-2DAF-E26D-05D2-B277A2BDB961}"/>
                  </a:ext>
                </a:extLst>
              </p:cNvPr>
              <p:cNvSpPr/>
              <p:nvPr/>
            </p:nvSpPr>
            <p:spPr>
              <a:xfrm>
                <a:off x="2886173" y="612742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data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AFB610E-C704-12C0-F189-74558FDBA836}"/>
                  </a:ext>
                </a:extLst>
              </p:cNvPr>
              <p:cNvSpPr/>
              <p:nvPr/>
            </p:nvSpPr>
            <p:spPr>
              <a:xfrm>
                <a:off x="2886173" y="3066854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Identify variables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01A5602-F512-370B-1D5A-6CD86F801879}"/>
                  </a:ext>
                </a:extLst>
              </p:cNvPr>
              <p:cNvSpPr/>
              <p:nvPr/>
            </p:nvSpPr>
            <p:spPr>
              <a:xfrm>
                <a:off x="2886173" y="4293910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Measure variables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7E55393-FE99-9E82-C33A-04A68AF00C37}"/>
                  </a:ext>
                </a:extLst>
              </p:cNvPr>
              <p:cNvSpPr/>
              <p:nvPr/>
            </p:nvSpPr>
            <p:spPr>
              <a:xfrm>
                <a:off x="2886173" y="5520966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Graph data / fit a model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41E70F1-8E38-5AEF-1CC3-0ABA7F21A228}"/>
                  </a:ext>
                </a:extLst>
              </p:cNvPr>
              <p:cNvCxnSpPr>
                <a:cxnSpLocks/>
                <a:stCxn id="4" idx="1"/>
                <a:endCxn id="23" idx="3"/>
              </p:cNvCxnSpPr>
              <p:nvPr/>
            </p:nvCxnSpPr>
            <p:spPr>
              <a:xfrm flipH="1">
                <a:off x="5203597" y="928540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0C15286-C147-22E6-098E-D08C22ACB419}"/>
                  </a:ext>
                </a:extLst>
              </p:cNvPr>
              <p:cNvCxnSpPr>
                <a:cxnSpLocks/>
                <a:stCxn id="6" idx="1"/>
                <a:endCxn id="24" idx="3"/>
              </p:cNvCxnSpPr>
              <p:nvPr/>
            </p:nvCxnSpPr>
            <p:spPr>
              <a:xfrm flipH="1">
                <a:off x="5203597" y="3382652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56AB538-D883-E6A6-6EEF-FC344B41C2E0}"/>
                  </a:ext>
                </a:extLst>
              </p:cNvPr>
              <p:cNvCxnSpPr>
                <a:cxnSpLocks/>
                <a:stCxn id="7" idx="1"/>
                <a:endCxn id="25" idx="3"/>
              </p:cNvCxnSpPr>
              <p:nvPr/>
            </p:nvCxnSpPr>
            <p:spPr>
              <a:xfrm flipH="1">
                <a:off x="5203597" y="4609708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4245B8C-CDC1-A352-7DE2-3B0ADCDB9450}"/>
                  </a:ext>
                </a:extLst>
              </p:cNvPr>
              <p:cNvCxnSpPr>
                <a:cxnSpLocks/>
                <a:stCxn id="8" idx="1"/>
                <a:endCxn id="26" idx="3"/>
              </p:cNvCxnSpPr>
              <p:nvPr/>
            </p:nvCxnSpPr>
            <p:spPr>
              <a:xfrm flipH="1">
                <a:off x="5203597" y="5836764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0802F88-71E2-84F9-1467-C14469ED6B4A}"/>
                </a:ext>
              </a:extLst>
            </p:cNvPr>
            <p:cNvSpPr/>
            <p:nvPr/>
          </p:nvSpPr>
          <p:spPr>
            <a:xfrm>
              <a:off x="2615937" y="3970257"/>
              <a:ext cx="8003355" cy="1234912"/>
            </a:xfrm>
            <a:prstGeom prst="rect">
              <a:avLst/>
            </a:prstGeom>
            <a:solidFill>
              <a:srgbClr val="005F73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59639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521E7-6280-698B-B895-A705EFDF0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E8C41F1-D7BA-7387-8EBA-461F575493BA}"/>
              </a:ext>
            </a:extLst>
          </p:cNvPr>
          <p:cNvGrpSpPr/>
          <p:nvPr/>
        </p:nvGrpSpPr>
        <p:grpSpPr>
          <a:xfrm>
            <a:off x="2615936" y="612742"/>
            <a:ext cx="8003355" cy="5934174"/>
            <a:chOff x="2615936" y="612742"/>
            <a:chExt cx="8003355" cy="593417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871C8D6-284B-F3E8-0D75-C2E7C0514F33}"/>
                </a:ext>
              </a:extLst>
            </p:cNvPr>
            <p:cNvGrpSpPr/>
            <p:nvPr/>
          </p:nvGrpSpPr>
          <p:grpSpPr>
            <a:xfrm>
              <a:off x="2886173" y="612742"/>
              <a:ext cx="6553331" cy="5539820"/>
              <a:chOff x="2886173" y="612742"/>
              <a:chExt cx="6553331" cy="55398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943ADBB-5355-FB33-3374-66A18B877357}"/>
                  </a:ext>
                </a:extLst>
              </p:cNvPr>
              <p:cNvSpPr/>
              <p:nvPr/>
            </p:nvSpPr>
            <p:spPr>
              <a:xfrm>
                <a:off x="6617615" y="612742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 observations</a:t>
                </a:r>
              </a:p>
              <a:p>
                <a:pPr algn="ctr"/>
                <a:r>
                  <a:rPr lang="en-PH" dirty="0"/>
                  <a:t>(Research questions)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B57FD7-7737-800B-B2AA-D3E19BA43D9F}"/>
                  </a:ext>
                </a:extLst>
              </p:cNvPr>
              <p:cNvSpPr/>
              <p:nvPr/>
            </p:nvSpPr>
            <p:spPr>
              <a:xfrm>
                <a:off x="6617615" y="1839798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Generate theory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E77D6BD-2352-7538-CC7F-58371C657412}"/>
                  </a:ext>
                </a:extLst>
              </p:cNvPr>
              <p:cNvSpPr/>
              <p:nvPr/>
            </p:nvSpPr>
            <p:spPr>
              <a:xfrm>
                <a:off x="6617615" y="3066854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Generate hypotheses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0AEA624-1C59-CDE7-BF46-A10BC79DFA2D}"/>
                  </a:ext>
                </a:extLst>
              </p:cNvPr>
              <p:cNvSpPr/>
              <p:nvPr/>
            </p:nvSpPr>
            <p:spPr>
              <a:xfrm>
                <a:off x="6617615" y="4293910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Collect data to test theory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7742BF-16E0-452F-8CD1-7A7239903780}"/>
                  </a:ext>
                </a:extLst>
              </p:cNvPr>
              <p:cNvSpPr/>
              <p:nvPr/>
            </p:nvSpPr>
            <p:spPr>
              <a:xfrm>
                <a:off x="6617615" y="5520966"/>
                <a:ext cx="2809189" cy="631596"/>
              </a:xfrm>
              <a:prstGeom prst="rect">
                <a:avLst/>
              </a:prstGeom>
              <a:solidFill>
                <a:srgbClr val="0030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Analyze data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4B48E1E-2496-002C-50D0-12E038B94E6B}"/>
                  </a:ext>
                </a:extLst>
              </p:cNvPr>
              <p:cNvCxnSpPr>
                <a:stCxn id="4" idx="2"/>
                <a:endCxn id="5" idx="0"/>
              </p:cNvCxnSpPr>
              <p:nvPr/>
            </p:nvCxnSpPr>
            <p:spPr>
              <a:xfrm>
                <a:off x="8022210" y="1244338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655901D-D2A4-3BD4-366D-CCD90F54A362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8022210" y="2471394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52FB58CA-C9BC-97C3-4268-54A306B2DFA9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8022210" y="3698450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AE7DE614-9F97-5F8D-5401-D9DAF773FF6E}"/>
                  </a:ext>
                </a:extLst>
              </p:cNvPr>
              <p:cNvCxnSpPr>
                <a:cxnSpLocks/>
                <a:stCxn id="7" idx="2"/>
                <a:endCxn id="8" idx="0"/>
              </p:cNvCxnSpPr>
              <p:nvPr/>
            </p:nvCxnSpPr>
            <p:spPr>
              <a:xfrm>
                <a:off x="8022210" y="4925506"/>
                <a:ext cx="0" cy="5954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9B8E5BD4-393F-DC4E-9516-68A77745633F}"/>
                  </a:ext>
                </a:extLst>
              </p:cNvPr>
              <p:cNvCxnSpPr>
                <a:stCxn id="8" idx="3"/>
                <a:endCxn id="5" idx="3"/>
              </p:cNvCxnSpPr>
              <p:nvPr/>
            </p:nvCxnSpPr>
            <p:spPr>
              <a:xfrm flipV="1">
                <a:off x="9426804" y="2155596"/>
                <a:ext cx="12700" cy="3681168"/>
              </a:xfrm>
              <a:prstGeom prst="bentConnector3">
                <a:avLst>
                  <a:gd name="adj1" fmla="val 5956701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0FD32-2646-7C5F-01F9-48E9D5070B69}"/>
                  </a:ext>
                </a:extLst>
              </p:cNvPr>
              <p:cNvSpPr/>
              <p:nvPr/>
            </p:nvSpPr>
            <p:spPr>
              <a:xfrm>
                <a:off x="2886173" y="612742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data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6996459-E469-F968-9257-68B2179279B6}"/>
                  </a:ext>
                </a:extLst>
              </p:cNvPr>
              <p:cNvSpPr/>
              <p:nvPr/>
            </p:nvSpPr>
            <p:spPr>
              <a:xfrm>
                <a:off x="2886173" y="3066854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Identify variables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B22B3CA-7310-0CD6-817C-8C76A452CA23}"/>
                  </a:ext>
                </a:extLst>
              </p:cNvPr>
              <p:cNvSpPr/>
              <p:nvPr/>
            </p:nvSpPr>
            <p:spPr>
              <a:xfrm>
                <a:off x="2886173" y="4293910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Measure variables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9FFF5E7-AE9B-6EBA-064B-C9A48A8B4FB5}"/>
                  </a:ext>
                </a:extLst>
              </p:cNvPr>
              <p:cNvSpPr/>
              <p:nvPr/>
            </p:nvSpPr>
            <p:spPr>
              <a:xfrm>
                <a:off x="2886173" y="5520966"/>
                <a:ext cx="2317424" cy="631596"/>
              </a:xfrm>
              <a:prstGeom prst="rect">
                <a:avLst/>
              </a:prstGeom>
              <a:solidFill>
                <a:srgbClr val="005F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Graph data / fit a model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76DA904-53E0-55C4-78C5-40034464B48B}"/>
                  </a:ext>
                </a:extLst>
              </p:cNvPr>
              <p:cNvCxnSpPr>
                <a:cxnSpLocks/>
                <a:stCxn id="4" idx="1"/>
                <a:endCxn id="23" idx="3"/>
              </p:cNvCxnSpPr>
              <p:nvPr/>
            </p:nvCxnSpPr>
            <p:spPr>
              <a:xfrm flipH="1">
                <a:off x="5203597" y="928540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28AB6D9-6206-1B8D-6E9C-CAA35EDBD14D}"/>
                  </a:ext>
                </a:extLst>
              </p:cNvPr>
              <p:cNvCxnSpPr>
                <a:cxnSpLocks/>
                <a:stCxn id="6" idx="1"/>
                <a:endCxn id="24" idx="3"/>
              </p:cNvCxnSpPr>
              <p:nvPr/>
            </p:nvCxnSpPr>
            <p:spPr>
              <a:xfrm flipH="1">
                <a:off x="5203597" y="3382652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424137C-7DAD-DFA9-FFB5-408C9167949A}"/>
                  </a:ext>
                </a:extLst>
              </p:cNvPr>
              <p:cNvCxnSpPr>
                <a:cxnSpLocks/>
                <a:stCxn id="7" idx="1"/>
                <a:endCxn id="25" idx="3"/>
              </p:cNvCxnSpPr>
              <p:nvPr/>
            </p:nvCxnSpPr>
            <p:spPr>
              <a:xfrm flipH="1">
                <a:off x="5203597" y="4609708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476760F-A8EB-8325-5273-C035D4951537}"/>
                  </a:ext>
                </a:extLst>
              </p:cNvPr>
              <p:cNvCxnSpPr>
                <a:cxnSpLocks/>
                <a:stCxn id="8" idx="1"/>
                <a:endCxn id="26" idx="3"/>
              </p:cNvCxnSpPr>
              <p:nvPr/>
            </p:nvCxnSpPr>
            <p:spPr>
              <a:xfrm flipH="1">
                <a:off x="5203597" y="5836764"/>
                <a:ext cx="1414018" cy="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9BDB00D-2E0D-63F5-CB08-7F4125FA88AF}"/>
                </a:ext>
              </a:extLst>
            </p:cNvPr>
            <p:cNvSpPr/>
            <p:nvPr/>
          </p:nvSpPr>
          <p:spPr>
            <a:xfrm>
              <a:off x="2615936" y="5312004"/>
              <a:ext cx="8003355" cy="1234912"/>
            </a:xfrm>
            <a:prstGeom prst="rect">
              <a:avLst/>
            </a:prstGeom>
            <a:solidFill>
              <a:srgbClr val="005F73">
                <a:alpha val="2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211301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2D80DE-594D-8CCD-392E-E819C4F1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58461"/>
              </p:ext>
            </p:extLst>
          </p:nvPr>
        </p:nvGraphicFramePr>
        <p:xfrm>
          <a:off x="3054555" y="1850376"/>
          <a:ext cx="58338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471">
                  <a:extLst>
                    <a:ext uri="{9D8B030D-6E8A-4147-A177-3AD203B41FA5}">
                      <a16:colId xmlns:a16="http://schemas.microsoft.com/office/drawing/2014/main" val="756713742"/>
                    </a:ext>
                  </a:extLst>
                </a:gridCol>
                <a:gridCol w="1573161">
                  <a:extLst>
                    <a:ext uri="{9D8B030D-6E8A-4147-A177-3AD203B41FA5}">
                      <a16:colId xmlns:a16="http://schemas.microsoft.com/office/drawing/2014/main" val="2224624994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1369472384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64048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rgbClr val="005F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No disorder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Disorder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Total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3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4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0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94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5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A0E9E-C9BE-CFDC-C980-E30C135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B9B8C9-F3E0-9B85-93AC-606E8BB75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29420"/>
              </p:ext>
            </p:extLst>
          </p:nvPr>
        </p:nvGraphicFramePr>
        <p:xfrm>
          <a:off x="3054555" y="1850376"/>
          <a:ext cx="475225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161">
                  <a:extLst>
                    <a:ext uri="{9D8B030D-6E8A-4147-A177-3AD203B41FA5}">
                      <a16:colId xmlns:a16="http://schemas.microsoft.com/office/drawing/2014/main" val="2224624994"/>
                    </a:ext>
                  </a:extLst>
                </a:gridCol>
                <a:gridCol w="1740310">
                  <a:extLst>
                    <a:ext uri="{9D8B030D-6E8A-4147-A177-3AD203B41FA5}">
                      <a16:colId xmlns:a16="http://schemas.microsoft.com/office/drawing/2014/main" val="1369472384"/>
                    </a:ext>
                  </a:extLst>
                </a:gridCol>
                <a:gridCol w="1438787">
                  <a:extLst>
                    <a:ext uri="{9D8B030D-6E8A-4147-A177-3AD203B41FA5}">
                      <a16:colId xmlns:a16="http://schemas.microsoft.com/office/drawing/2014/main" val="640483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Score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Mean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Deviation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3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4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0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9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0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8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20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47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47615-EF59-23B1-4405-3A8F9B22A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696E51-AA90-F777-3BEF-48DC1B9B9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25575"/>
              </p:ext>
            </p:extLst>
          </p:nvPr>
        </p:nvGraphicFramePr>
        <p:xfrm>
          <a:off x="3054555" y="1850376"/>
          <a:ext cx="519471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89">
                  <a:extLst>
                    <a:ext uri="{9D8B030D-6E8A-4147-A177-3AD203B41FA5}">
                      <a16:colId xmlns:a16="http://schemas.microsoft.com/office/drawing/2014/main" val="2224624994"/>
                    </a:ext>
                  </a:extLst>
                </a:gridCol>
                <a:gridCol w="1460239">
                  <a:extLst>
                    <a:ext uri="{9D8B030D-6E8A-4147-A177-3AD203B41FA5}">
                      <a16:colId xmlns:a16="http://schemas.microsoft.com/office/drawing/2014/main" val="1369472384"/>
                    </a:ext>
                  </a:extLst>
                </a:gridCol>
                <a:gridCol w="1207241">
                  <a:extLst>
                    <a:ext uri="{9D8B030D-6E8A-4147-A177-3AD203B41FA5}">
                      <a16:colId xmlns:a16="http://schemas.microsoft.com/office/drawing/2014/main" val="640483031"/>
                    </a:ext>
                  </a:extLst>
                </a:gridCol>
                <a:gridCol w="1207241">
                  <a:extLst>
                    <a:ext uri="{9D8B030D-6E8A-4147-A177-3AD203B41FA5}">
                      <a16:colId xmlns:a16="http://schemas.microsoft.com/office/drawing/2014/main" val="362837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Score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Mean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Deviation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Squared Deviations</a:t>
                      </a:r>
                    </a:p>
                  </a:txBody>
                  <a:tcPr>
                    <a:solidFill>
                      <a:srgbClr val="005F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63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04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0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9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06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88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20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3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BDC832DE-DF8F-7411-EA07-223EC79464B2}"/>
              </a:ext>
            </a:extLst>
          </p:cNvPr>
          <p:cNvGrpSpPr/>
          <p:nvPr/>
        </p:nvGrpSpPr>
        <p:grpSpPr>
          <a:xfrm>
            <a:off x="1150374" y="2517058"/>
            <a:ext cx="8008607" cy="3798328"/>
            <a:chOff x="1150374" y="2517058"/>
            <a:chExt cx="8008607" cy="379832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E07548-F76A-AF4C-84F8-EE1C88C9A00F}"/>
                </a:ext>
              </a:extLst>
            </p:cNvPr>
            <p:cNvSpPr/>
            <p:nvPr/>
          </p:nvSpPr>
          <p:spPr>
            <a:xfrm>
              <a:off x="5845510" y="2604523"/>
              <a:ext cx="3313471" cy="321514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D512CC3-D47E-BD82-46A2-5832D82FF9F2}"/>
                </a:ext>
              </a:extLst>
            </p:cNvPr>
            <p:cNvSpPr/>
            <p:nvPr/>
          </p:nvSpPr>
          <p:spPr>
            <a:xfrm>
              <a:off x="1150374" y="2517058"/>
              <a:ext cx="3313471" cy="321514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6" name="Graphic 5" descr="Angel face with solid fill with solid fill">
              <a:extLst>
                <a:ext uri="{FF2B5EF4-FFF2-40B4-BE49-F238E27FC236}">
                  <a16:creationId xmlns:a16="http://schemas.microsoft.com/office/drawing/2014/main" id="{5A22C265-67C8-5566-B3D7-121D739E8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01097" y="3506923"/>
              <a:ext cx="673510" cy="673510"/>
            </a:xfrm>
            <a:prstGeom prst="rect">
              <a:avLst/>
            </a:prstGeom>
          </p:spPr>
        </p:pic>
        <p:pic>
          <p:nvPicPr>
            <p:cNvPr id="8" name="Graphic 7" descr="Crying face with solid fill with solid fill">
              <a:extLst>
                <a:ext uri="{FF2B5EF4-FFF2-40B4-BE49-F238E27FC236}">
                  <a16:creationId xmlns:a16="http://schemas.microsoft.com/office/drawing/2014/main" id="{90C34579-9DA2-E805-4B4F-2C159BA67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48117" y="3465136"/>
              <a:ext cx="673510" cy="673510"/>
            </a:xfrm>
            <a:prstGeom prst="rect">
              <a:avLst/>
            </a:prstGeom>
          </p:spPr>
        </p:pic>
        <p:pic>
          <p:nvPicPr>
            <p:cNvPr id="10" name="Graphic 9" descr="Funny face with solid fill with solid fill">
              <a:extLst>
                <a:ext uri="{FF2B5EF4-FFF2-40B4-BE49-F238E27FC236}">
                  <a16:creationId xmlns:a16="http://schemas.microsoft.com/office/drawing/2014/main" id="{DBB3D42A-743D-1939-B498-33E62A69F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74607" y="2917723"/>
              <a:ext cx="673510" cy="673510"/>
            </a:xfrm>
            <a:prstGeom prst="rect">
              <a:avLst/>
            </a:prstGeom>
          </p:spPr>
        </p:pic>
        <p:pic>
          <p:nvPicPr>
            <p:cNvPr id="14" name="Graphic 13" descr="In love face with solid fill with solid fill">
              <a:extLst>
                <a:ext uri="{FF2B5EF4-FFF2-40B4-BE49-F238E27FC236}">
                  <a16:creationId xmlns:a16="http://schemas.microsoft.com/office/drawing/2014/main" id="{0D4DAFBD-3CEC-AEBD-22AA-ECAABB73F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65490" y="3025395"/>
              <a:ext cx="673510" cy="673510"/>
            </a:xfrm>
            <a:prstGeom prst="rect">
              <a:avLst/>
            </a:prstGeom>
          </p:spPr>
        </p:pic>
        <p:pic>
          <p:nvPicPr>
            <p:cNvPr id="16" name="Graphic 15" descr="Moustache face with solid fill with solid fill">
              <a:extLst>
                <a:ext uri="{FF2B5EF4-FFF2-40B4-BE49-F238E27FC236}">
                  <a16:creationId xmlns:a16="http://schemas.microsoft.com/office/drawing/2014/main" id="{2CE0A7AA-6A8C-742B-09A7-0A70E1209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93607" y="4292129"/>
              <a:ext cx="673510" cy="673510"/>
            </a:xfrm>
            <a:prstGeom prst="rect">
              <a:avLst/>
            </a:prstGeom>
          </p:spPr>
        </p:pic>
        <p:pic>
          <p:nvPicPr>
            <p:cNvPr id="18" name="Graphic 17" descr="Sad face with solid fill with solid fill">
              <a:extLst>
                <a:ext uri="{FF2B5EF4-FFF2-40B4-BE49-F238E27FC236}">
                  <a16:creationId xmlns:a16="http://schemas.microsoft.com/office/drawing/2014/main" id="{BE025DBB-B44E-64B8-9B04-08212A352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317457" y="3837509"/>
              <a:ext cx="673510" cy="673510"/>
            </a:xfrm>
            <a:prstGeom prst="rect">
              <a:avLst/>
            </a:prstGeom>
          </p:spPr>
        </p:pic>
        <p:pic>
          <p:nvPicPr>
            <p:cNvPr id="20" name="Graphic 19" descr="Smiling with hearts face with solid fill with solid fill">
              <a:extLst>
                <a:ext uri="{FF2B5EF4-FFF2-40B4-BE49-F238E27FC236}">
                  <a16:creationId xmlns:a16="http://schemas.microsoft.com/office/drawing/2014/main" id="{22D918BD-571B-CD6E-FAB0-7837A8C18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25614" y="4628884"/>
              <a:ext cx="673510" cy="673510"/>
            </a:xfrm>
            <a:prstGeom prst="rect">
              <a:avLst/>
            </a:prstGeom>
          </p:spPr>
        </p:pic>
        <p:pic>
          <p:nvPicPr>
            <p:cNvPr id="24" name="Graphic 23" descr="Tongue face with solid fill with solid fill">
              <a:extLst>
                <a:ext uri="{FF2B5EF4-FFF2-40B4-BE49-F238E27FC236}">
                  <a16:creationId xmlns:a16="http://schemas.microsoft.com/office/drawing/2014/main" id="{2F3E696E-53C9-E1D9-B443-D52833CC1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035877" y="3752172"/>
              <a:ext cx="673510" cy="67351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B5EB54-6219-45CD-70B5-7C5C877939F9}"/>
                </a:ext>
              </a:extLst>
            </p:cNvPr>
            <p:cNvSpPr txBox="1"/>
            <p:nvPr/>
          </p:nvSpPr>
          <p:spPr>
            <a:xfrm>
              <a:off x="2485220" y="3474346"/>
              <a:ext cx="535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/>
                <a:t>11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8F65BBC-3AE4-E3F0-0549-7D7950463D8B}"/>
                </a:ext>
              </a:extLst>
            </p:cNvPr>
            <p:cNvSpPr txBox="1"/>
            <p:nvPr/>
          </p:nvSpPr>
          <p:spPr>
            <a:xfrm>
              <a:off x="3213036" y="4061296"/>
              <a:ext cx="535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/>
                <a:t>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8E0F540-C6CF-D532-48E3-946A14630CCD}"/>
                </a:ext>
              </a:extLst>
            </p:cNvPr>
            <p:cNvSpPr txBox="1"/>
            <p:nvPr/>
          </p:nvSpPr>
          <p:spPr>
            <a:xfrm>
              <a:off x="2374607" y="4837375"/>
              <a:ext cx="535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/>
                <a:t>9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CD048A-EC69-44D1-C24D-74B4237AFA7C}"/>
                </a:ext>
              </a:extLst>
            </p:cNvPr>
            <p:cNvSpPr txBox="1"/>
            <p:nvPr/>
          </p:nvSpPr>
          <p:spPr>
            <a:xfrm>
              <a:off x="1715728" y="4124632"/>
              <a:ext cx="535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/>
                <a:t>12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6F1D5D4-566A-EC5C-01B9-9EEC0D152301}"/>
                    </a:ext>
                  </a:extLst>
                </p:cNvPr>
                <p:cNvSpPr txBox="1"/>
                <p:nvPr/>
              </p:nvSpPr>
              <p:spPr>
                <a:xfrm>
                  <a:off x="1983600" y="5837172"/>
                  <a:ext cx="114819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PH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en-PH" sz="28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6F1D5D4-566A-EC5C-01B9-9EEC0D1523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600" y="5837172"/>
                  <a:ext cx="1148199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DF04AC-13F9-2C3F-04AB-4FE8A5CFBFAF}"/>
                </a:ext>
              </a:extLst>
            </p:cNvPr>
            <p:cNvSpPr txBox="1"/>
            <p:nvPr/>
          </p:nvSpPr>
          <p:spPr>
            <a:xfrm>
              <a:off x="7248011" y="3606676"/>
              <a:ext cx="535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/>
                <a:t>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79FFA6-4DFA-2055-4648-CD734C3B1F13}"/>
                </a:ext>
              </a:extLst>
            </p:cNvPr>
            <p:cNvSpPr txBox="1"/>
            <p:nvPr/>
          </p:nvSpPr>
          <p:spPr>
            <a:xfrm>
              <a:off x="8173643" y="4355464"/>
              <a:ext cx="535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/>
                <a:t>8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258875-EFED-04CB-D366-4134649E3D83}"/>
                </a:ext>
              </a:extLst>
            </p:cNvPr>
            <p:cNvSpPr txBox="1"/>
            <p:nvPr/>
          </p:nvSpPr>
          <p:spPr>
            <a:xfrm>
              <a:off x="7325613" y="5182910"/>
              <a:ext cx="710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/>
                <a:t>???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058688-CA94-DF99-EFEB-D848E0D1FDD3}"/>
                </a:ext>
              </a:extLst>
            </p:cNvPr>
            <p:cNvSpPr txBox="1"/>
            <p:nvPr/>
          </p:nvSpPr>
          <p:spPr>
            <a:xfrm>
              <a:off x="6453115" y="4398051"/>
              <a:ext cx="535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/>
                <a:t>15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D782E6C-B3FB-62DE-F8DC-586233DB3959}"/>
                    </a:ext>
                  </a:extLst>
                </p:cNvPr>
                <p:cNvSpPr txBox="1"/>
                <p:nvPr/>
              </p:nvSpPr>
              <p:spPr>
                <a:xfrm>
                  <a:off x="6887677" y="5884499"/>
                  <a:ext cx="115332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PH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en-PH" sz="28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D782E6C-B3FB-62DE-F8DC-586233DB39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7677" y="5884499"/>
                  <a:ext cx="1153329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8AFCC240-6A6D-8EE3-BBE3-743D6645194B}"/>
                </a:ext>
              </a:extLst>
            </p:cNvPr>
            <p:cNvSpPr/>
            <p:nvPr/>
          </p:nvSpPr>
          <p:spPr>
            <a:xfrm>
              <a:off x="4709764" y="3936011"/>
              <a:ext cx="1035192" cy="650286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3123074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194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Llones</dc:creator>
  <cp:lastModifiedBy>Christopher Llones</cp:lastModifiedBy>
  <cp:revision>4</cp:revision>
  <dcterms:created xsi:type="dcterms:W3CDTF">2025-08-31T08:13:51Z</dcterms:created>
  <dcterms:modified xsi:type="dcterms:W3CDTF">2025-08-31T13:44:54Z</dcterms:modified>
</cp:coreProperties>
</file>