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73"/>
    <a:srgbClr val="0030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4118-D972-DEBC-3BAF-8B4955DC07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856B83-C520-3656-6EFE-5B552231F7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509E1-FA41-6FC7-0E8F-0148566CE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D1946-206C-2A4C-98A1-524C46A6E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62CD0-82AA-1EB4-DD18-9E90BCE6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902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62E5-76CA-858C-2C5B-725D2443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9CA6A1-FEA2-CCDB-268B-0E90EA931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F3079-7074-B6F4-572A-F37277E9D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9131B-A29B-844F-C58E-010D937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17C1-C0B6-E6B8-B964-CAA4BE18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0871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62602D-EEE5-58ED-49E5-994944798E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8174A-F6CC-196A-3DAE-5EC9915BB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52BEA-13EA-83AF-E022-2A5143530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09BB-4282-62AF-B646-D35BC355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7C84A-7DE3-ACB4-054F-4F16084A6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915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39D1-23A3-141F-9381-8DE039B88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C0304-8C19-F0E1-A162-8F5106AC0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51FDF-CAD2-1BCE-8DB1-9C659750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B088C-BA49-8946-D3FA-C16E7CBE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F5FF-D099-F9DB-38EB-F5B7326C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13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767-56F9-64A0-AEA2-196A55C22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61EF-5553-0FB3-732E-91134AF5D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9137-51CC-CC1B-50DE-F2AC8299C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0F128-C6D0-CFF3-A759-A27201B3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C632E-BFB1-2D30-5B25-8E3983B8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3818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65E27-7D70-71AD-B4F5-78141070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CCDB-F35C-5C85-A577-AD2F2B927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82013-05F6-081F-37BD-0C5D7C739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903A8-45F1-0F7F-586F-FFD1C1A0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DAAB3-1111-BE56-C757-31087395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D5EAF-95F7-D18F-0543-E64EBEE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9157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0FE2C-F87B-64DA-D50D-0AC301000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638C4-9BB0-84C8-07F2-65EB35B5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FEA050-A662-F7D2-18BD-AABE7BC9D8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363A0-17BA-3914-2DEA-E38B7EEF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05F6F-3E90-6A43-48C9-FF362910B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9D897-E06B-F010-B6BA-5EE11459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C8C0BE-9040-9DF2-D078-A05E5706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2B239-44E8-9830-19F9-1C074A50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5783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86AF-84FF-065B-85DB-A92DE85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BF2F2-E985-A10D-CFF2-DAA2E176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DEACC-6C39-BD11-7320-A9AE62E10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72E4E-B851-BD33-A335-D2470647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83164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F53735-5120-99FE-93D5-447DF25E4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8726-D29C-2F28-5993-B312F575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55D6C-AAD1-2287-B5FC-842AD13C5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474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1FF79-290A-A252-C6CA-D76796DA8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AD2A0-403E-53FE-91A0-45835F56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87148-A2F6-4C5B-866A-031AB6A35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1A4CF1-8030-B5D6-F688-300FCD309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1480B-7A51-03D5-E62A-01C155F9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F6E96-78A8-3418-B965-021562E30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0568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6BE95-F91E-A57D-D86B-1E412CEE7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B393FF-2A2E-00DF-E8EA-52FA6A0A3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AB1C04-FF91-BA10-8DCA-BA4B2CEE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3C8B8-6B4A-6CEA-9B56-86D2103D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EC921E-9C8D-5C2D-D651-8103FF244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E6FC9-B447-119B-A44B-41D68A6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262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73EED-43C6-46ED-362E-82E7DCBA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152F8-5F37-FB89-708A-6EABBF566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C1E86-02C5-0030-9EC3-AE513425DD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321C7-773D-4973-95A5-89B87D947ADE}" type="datetimeFigureOut">
              <a:rPr lang="en-PH" smtClean="0"/>
              <a:t>31/08/2025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886CC-8F02-65EF-7625-4CACBB59D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DD1A8-6402-E4E4-9C54-DB01D1B80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46457-BF1F-4218-8EC7-6F36A560D36F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973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50FB1-7F9E-A9D9-812F-713832D1CE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E42E1F-2839-5289-CA47-B10D664A2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7909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5985C77-0485-62BE-181A-3788747A87B5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9040BF7-C550-8C40-75F3-0EF4D4F3B1D6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DFC9DE-ECF7-0AC2-9B4C-62741811B32A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188A927-1EA3-C82C-18DF-45EB10E7EA9D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243557-7FF9-E6F8-351D-262060060938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8D5958-F5F3-DEE9-2BAF-A145060837EF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F958D39-B0CF-0940-2131-C497872C988C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44F7A33-F9BE-4C14-8EB8-DC0028FFE7BC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5B80DD4-C8AF-FF2C-926C-756689E5081F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791BBE2-1309-68E9-D1B0-3ECAB0FDACD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358F0A10-E86F-EAAD-108E-E857E98C8882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B4FD84-3DA5-6CA5-A66F-B5D26E8425A3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152C89E-A23E-0D44-35B6-FFCB346783E8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4BAF64-FC4C-66DB-D57E-1F7B2668AFDC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3B2668B-5A0F-2A6A-198A-694F71D04547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CB1DCC9-EE83-0B90-01EB-1CD585E7883C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4805EB2-441E-B95B-7A09-407E2CB5B2DC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1FCCDF4-218B-4711-EE6C-7E74A68D5F08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88041B-637F-A466-498B-4CCE71414AEE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071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262-FE6F-FAFC-9DFE-06E6C1948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07B95EA-10B7-0834-3419-071B82FDB8CA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5869A08-C588-6C6F-68E6-327620855A14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08C127-A409-BC11-D02E-E4D021B9DA65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C3F5DD-120E-219E-CB3D-282B082A29A1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ED15C66-1108-0FED-4184-004177E0BED8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2B42018-7ED5-0D1C-D65B-704371C9BE01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C4CE6FB-1F0B-95FB-B828-04ED148858C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20577A-A98F-1D58-B54A-580762EC9AC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C84B4D-884B-919D-E62F-225E656C847D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BC2242-847E-86C8-98E4-6B8356DAACF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5AEB1F39-0CB2-F1F7-C878-A960FE4A55F2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26AA3FC-CB9F-133F-FEE5-FA6778EA320B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C26471C-F848-E20F-DFED-590D5118372A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494A07E-3415-86B8-1AB2-7332674C6DB2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F719D9-0753-9647-EC62-37BE66FC1701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2C7916-901F-725B-8E28-38913EE65834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F0678F-2598-626B-0078-7599AD9CB3BD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EE767E-E532-682F-645D-BA14D51A4EA7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BECACA-1BC7-A97D-BD0B-F3F62005B732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34309A7-115D-E8E7-C8A5-96041D698862}"/>
              </a:ext>
            </a:extLst>
          </p:cNvPr>
          <p:cNvSpPr/>
          <p:nvPr/>
        </p:nvSpPr>
        <p:spPr>
          <a:xfrm>
            <a:off x="2516957" y="1583703"/>
            <a:ext cx="8003355" cy="2469823"/>
          </a:xfrm>
          <a:prstGeom prst="rect">
            <a:avLst/>
          </a:prstGeom>
          <a:solidFill>
            <a:srgbClr val="005F7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3870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515205-FF00-AFFA-2A9A-679B70E18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71085F1-72EC-9CD2-7D26-BC2D957171F7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A17A61-62DE-241A-B24E-7D11A6B15412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D2C1062-F912-7B91-E32A-63A18B21EABB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D989A-F05A-3BFF-4853-DA31DB8BB33A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DDBFF3-404B-FDCB-E3BF-BB18F34FB474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AEC15A-6355-DFD1-E3C0-F3D3FBFA0D4D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EA8789C-8CBB-5A4E-67B1-B988ED213635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E54B802-36FA-B7DC-13A9-F8E503F9C1E1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B4DDD1-DE12-1D1A-0C8F-C4A5BD114ED3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640187-1697-1DF7-5653-058A9903800F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FD0FA77-2716-6476-847D-75712BE865A1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4757F4-2DAF-E26D-05D2-B277A2BDB961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AFB610E-C704-12C0-F189-74558FDBA836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01A5602-F512-370B-1D5A-6CD86F801879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7E55393-FE99-9E82-C33A-04A68AF00C37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1E70F1-8E38-5AEF-1CC3-0ABA7F21A228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0C15286-C147-22E6-098E-D08C22ACB419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56AB538-D883-E6A6-6EEF-FC344B41C2E0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4245B8C-CDC1-A352-7DE2-3B0ADCDB9450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0802F88-71E2-84F9-1467-C14469ED6B4A}"/>
              </a:ext>
            </a:extLst>
          </p:cNvPr>
          <p:cNvSpPr/>
          <p:nvPr/>
        </p:nvSpPr>
        <p:spPr>
          <a:xfrm>
            <a:off x="2615937" y="3970257"/>
            <a:ext cx="8003355" cy="1234912"/>
          </a:xfrm>
          <a:prstGeom prst="rect">
            <a:avLst/>
          </a:prstGeom>
          <a:solidFill>
            <a:srgbClr val="005F7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96396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521E7-6280-698B-B895-A705EFDF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2871C8D6-284B-F3E8-0D75-C2E7C0514F33}"/>
              </a:ext>
            </a:extLst>
          </p:cNvPr>
          <p:cNvGrpSpPr/>
          <p:nvPr/>
        </p:nvGrpSpPr>
        <p:grpSpPr>
          <a:xfrm>
            <a:off x="2886173" y="612742"/>
            <a:ext cx="6553331" cy="5539820"/>
            <a:chOff x="2886173" y="612742"/>
            <a:chExt cx="6553331" cy="55398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943ADBB-5355-FB33-3374-66A18B877357}"/>
                </a:ext>
              </a:extLst>
            </p:cNvPr>
            <p:cNvSpPr/>
            <p:nvPr/>
          </p:nvSpPr>
          <p:spPr>
            <a:xfrm>
              <a:off x="6617615" y="612742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Initial observations</a:t>
              </a:r>
            </a:p>
            <a:p>
              <a:pPr algn="ctr"/>
              <a:r>
                <a:rPr lang="en-PH" dirty="0"/>
                <a:t>(Research questions)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9B57FD7-7737-800B-B2AA-D3E19BA43D9F}"/>
                </a:ext>
              </a:extLst>
            </p:cNvPr>
            <p:cNvSpPr/>
            <p:nvPr/>
          </p:nvSpPr>
          <p:spPr>
            <a:xfrm>
              <a:off x="6617615" y="1839798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77D6BD-2352-7538-CC7F-58371C657412}"/>
                </a:ext>
              </a:extLst>
            </p:cNvPr>
            <p:cNvSpPr/>
            <p:nvPr/>
          </p:nvSpPr>
          <p:spPr>
            <a:xfrm>
              <a:off x="6617615" y="3066854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Generate hypotheses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0AEA624-1C59-CDE7-BF46-A10BC79DFA2D}"/>
                </a:ext>
              </a:extLst>
            </p:cNvPr>
            <p:cNvSpPr/>
            <p:nvPr/>
          </p:nvSpPr>
          <p:spPr>
            <a:xfrm>
              <a:off x="6617615" y="4293910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Collect data to test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7742BF-16E0-452F-8CD1-7A7239903780}"/>
                </a:ext>
              </a:extLst>
            </p:cNvPr>
            <p:cNvSpPr/>
            <p:nvPr/>
          </p:nvSpPr>
          <p:spPr>
            <a:xfrm>
              <a:off x="6617615" y="5520966"/>
              <a:ext cx="2809189" cy="631596"/>
            </a:xfrm>
            <a:prstGeom prst="rect">
              <a:avLst/>
            </a:prstGeom>
            <a:solidFill>
              <a:srgbClr val="0030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Analyze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4B48E1E-2496-002C-50D0-12E038B94E6B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8022210" y="1244338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655901D-D2A4-3BD4-366D-CCD90F54A362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8022210" y="2471394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2FB58CA-C9BC-97C3-4268-54A306B2DFA9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>
              <a:off x="8022210" y="3698450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E7DE614-9F97-5F8D-5401-D9DAF773FF6E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8022210" y="4925506"/>
              <a:ext cx="0" cy="59546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9B8E5BD4-393F-DC4E-9516-68A77745633F}"/>
                </a:ext>
              </a:extLst>
            </p:cNvPr>
            <p:cNvCxnSpPr>
              <a:stCxn id="8" idx="3"/>
              <a:endCxn id="5" idx="3"/>
            </p:cNvCxnSpPr>
            <p:nvPr/>
          </p:nvCxnSpPr>
          <p:spPr>
            <a:xfrm flipV="1">
              <a:off x="9426804" y="2155596"/>
              <a:ext cx="12700" cy="3681168"/>
            </a:xfrm>
            <a:prstGeom prst="bentConnector3">
              <a:avLst>
                <a:gd name="adj1" fmla="val 5956701"/>
              </a:avLst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0E0FD32-2646-7C5F-01F9-48E9D5070B69}"/>
                </a:ext>
              </a:extLst>
            </p:cNvPr>
            <p:cNvSpPr/>
            <p:nvPr/>
          </p:nvSpPr>
          <p:spPr>
            <a:xfrm>
              <a:off x="2886173" y="612742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data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6996459-E469-F968-9257-68B2179279B6}"/>
                </a:ext>
              </a:extLst>
            </p:cNvPr>
            <p:cNvSpPr/>
            <p:nvPr/>
          </p:nvSpPr>
          <p:spPr>
            <a:xfrm>
              <a:off x="2886173" y="3066854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Identify variables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B22B3CA-7310-0CD6-817C-8C76A452CA23}"/>
                </a:ext>
              </a:extLst>
            </p:cNvPr>
            <p:cNvSpPr/>
            <p:nvPr/>
          </p:nvSpPr>
          <p:spPr>
            <a:xfrm>
              <a:off x="2886173" y="4293910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Measure variables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9FFF5E7-AE9B-6EBA-064B-C9A48A8B4FB5}"/>
                </a:ext>
              </a:extLst>
            </p:cNvPr>
            <p:cNvSpPr/>
            <p:nvPr/>
          </p:nvSpPr>
          <p:spPr>
            <a:xfrm>
              <a:off x="2886173" y="5520966"/>
              <a:ext cx="2317424" cy="631596"/>
            </a:xfrm>
            <a:prstGeom prst="rect">
              <a:avLst/>
            </a:prstGeom>
            <a:solidFill>
              <a:srgbClr val="005F7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Graph data / fit a model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76DA904-53E0-55C4-78C5-40034464B48B}"/>
                </a:ext>
              </a:extLst>
            </p:cNvPr>
            <p:cNvCxnSpPr>
              <a:cxnSpLocks/>
              <a:stCxn id="4" idx="1"/>
              <a:endCxn id="23" idx="3"/>
            </p:cNvCxnSpPr>
            <p:nvPr/>
          </p:nvCxnSpPr>
          <p:spPr>
            <a:xfrm flipH="1">
              <a:off x="5203597" y="928540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28AB6D9-6206-1B8D-6E9C-CAA35EDBD14D}"/>
                </a:ext>
              </a:extLst>
            </p:cNvPr>
            <p:cNvCxnSpPr>
              <a:cxnSpLocks/>
              <a:stCxn id="6" idx="1"/>
              <a:endCxn id="24" idx="3"/>
            </p:cNvCxnSpPr>
            <p:nvPr/>
          </p:nvCxnSpPr>
          <p:spPr>
            <a:xfrm flipH="1">
              <a:off x="5203597" y="3382652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424137C-7DAD-DFA9-FFB5-408C9167949A}"/>
                </a:ext>
              </a:extLst>
            </p:cNvPr>
            <p:cNvCxnSpPr>
              <a:cxnSpLocks/>
              <a:stCxn id="7" idx="1"/>
              <a:endCxn id="25" idx="3"/>
            </p:cNvCxnSpPr>
            <p:nvPr/>
          </p:nvCxnSpPr>
          <p:spPr>
            <a:xfrm flipH="1">
              <a:off x="5203597" y="4609708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476760F-A8EB-8325-5273-C035D4951537}"/>
                </a:ext>
              </a:extLst>
            </p:cNvPr>
            <p:cNvCxnSpPr>
              <a:cxnSpLocks/>
              <a:stCxn id="8" idx="1"/>
              <a:endCxn id="26" idx="3"/>
            </p:cNvCxnSpPr>
            <p:nvPr/>
          </p:nvCxnSpPr>
          <p:spPr>
            <a:xfrm flipH="1">
              <a:off x="5203597" y="5836764"/>
              <a:ext cx="1414018" cy="0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BDB00D-2E0D-63F5-CB08-7F4125FA88AF}"/>
              </a:ext>
            </a:extLst>
          </p:cNvPr>
          <p:cNvSpPr/>
          <p:nvPr/>
        </p:nvSpPr>
        <p:spPr>
          <a:xfrm>
            <a:off x="2615936" y="5312004"/>
            <a:ext cx="8003355" cy="1234912"/>
          </a:xfrm>
          <a:prstGeom prst="rect">
            <a:avLst/>
          </a:prstGeom>
          <a:solidFill>
            <a:srgbClr val="005F73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3019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112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Llones</dc:creator>
  <cp:lastModifiedBy>Christopher Llones</cp:lastModifiedBy>
  <cp:revision>2</cp:revision>
  <dcterms:created xsi:type="dcterms:W3CDTF">2025-08-31T08:13:51Z</dcterms:created>
  <dcterms:modified xsi:type="dcterms:W3CDTF">2025-08-31T08:28:07Z</dcterms:modified>
</cp:coreProperties>
</file>