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61" r:id="rId5"/>
    <p:sldId id="271" r:id="rId6"/>
    <p:sldId id="260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CFA0-F41B-1CE1-0D8F-12FA82326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EDC88-CB3D-C745-B7F5-364C876FA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ABF0B-F1ED-CA09-0FE6-52895604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6CAC-9242-4CA0-BE53-81789BBBC3A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9A0F8-78F6-2B0D-49DF-60E40E75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36480-2466-639F-6A8B-91C4673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653D-AA43-42DF-BCD2-9CDC61760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7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1E2C-6314-EC12-F6F3-B82706D1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6A0AC-C05A-BC71-45A7-4B2CD7306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A089D-DC1B-B96E-0132-D33839FA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6CAC-9242-4CA0-BE53-81789BBBC3A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361AA-F78B-2E63-476E-C0BB5E86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A82E7-E2BE-7BE5-FD62-D0DDEE6D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653D-AA43-42DF-BCD2-9CDC61760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3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7999F4-6350-F0A6-41B3-391C16B79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7A0D1-13B0-1B72-9FEA-A5DC344C6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3A161-7189-51D4-3D08-AEC42990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6CAC-9242-4CA0-BE53-81789BBBC3A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70A8E-11A6-C4D9-6AC9-2DC1F1D27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C2D57-A893-D394-6F41-2B7B49DB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653D-AA43-42DF-BCD2-9CDC61760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4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1A019-B46D-D3BE-36AD-E11C23FDB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0CC80-BBC6-56FB-C924-39412D90D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B0091-4E6A-FF50-2F58-C226ECCDC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6CAC-9242-4CA0-BE53-81789BBBC3A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78227-5B24-1A21-E3DF-2889F4B92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01E19-41E2-A819-8D21-77C249E3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653D-AA43-42DF-BCD2-9CDC61760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65BC-0142-8D26-1B3B-B1668BB27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FED83-1BC3-631D-4A59-59AD68DB8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2C70B-62F0-FAB4-6BD6-BA72FFF7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6CAC-9242-4CA0-BE53-81789BBBC3A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38AB1-DF28-6E75-0B94-364BF2514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803AC-A240-068C-2109-31C25C8B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653D-AA43-42DF-BCD2-9CDC61760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0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5826-3A9C-CA5F-7367-A96C91798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4AA09-5322-3E9A-B92D-BA1601915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FDB28-D66D-2547-F321-AF4D0C595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BFD91-F409-8A8F-57A0-D2490E130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6CAC-9242-4CA0-BE53-81789BBBC3A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E1DEB-8071-73B9-D8D3-9A3F1922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1FF3F-9A12-E994-C4CF-425F4B5DD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653D-AA43-42DF-BCD2-9CDC61760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8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4276-1112-73A2-31B9-723BF60B0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9FF98-F2AF-DA05-5664-28101DAC4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35377-F24B-C9CD-F2C9-3E798FFE0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2DAE7-8C1B-40C3-3CE6-41EBBDC0E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65E668-3696-6384-D928-4C9558913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774FFE-FDD0-F595-C358-4C9046F56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6CAC-9242-4CA0-BE53-81789BBBC3A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EEAAA3-09AF-CBB2-75F1-7EC1065D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8A5DFA-8548-B78C-9C66-9CB1B1F8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653D-AA43-42DF-BCD2-9CDC61760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1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FE9D-BF31-951A-780F-58284A40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431C8-DACA-0954-C937-C4A34490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6CAC-9242-4CA0-BE53-81789BBBC3A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EE13C-7634-54AD-6539-DAF82420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873E0-E01D-1FCA-D31C-E8F93A80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653D-AA43-42DF-BCD2-9CDC61760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7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021CB-A35C-D4C6-EE2F-2898D038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6CAC-9242-4CA0-BE53-81789BBBC3A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7277F-F36F-6989-861E-81610415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04913-E355-A741-2E11-14FE3140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653D-AA43-42DF-BCD2-9CDC61760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5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A400-C636-54A7-A6DF-7417BD3C2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6F167-9CBD-BC0E-92B2-058C97382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6680D-A56E-BD5B-E37F-567F126E7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A2E4A-ED74-29BD-B549-007E2BCB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6CAC-9242-4CA0-BE53-81789BBBC3A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8D31C-C2F5-3BBD-2FA6-0F33E094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22845-28B9-8F56-5C20-AE3B1A8D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653D-AA43-42DF-BCD2-9CDC61760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2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A9ED-5E36-9E97-9563-D7AEF107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93000D-A199-D78E-4371-FB94EA492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B16E8-E9E4-CBD3-8C76-3983A4689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9C2FC-94AE-79B2-E035-BAA0F351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6CAC-9242-4CA0-BE53-81789BBBC3A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872FA-F272-9A53-05F0-0ED07E7A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D0937-70B4-989C-721A-AD8E3223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653D-AA43-42DF-BCD2-9CDC61760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5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D500C-519C-193A-9117-538693264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172B9-84FA-BBA3-DFAC-6A2784234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A77BD-63D3-B6BD-11DB-FF0DF8739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F6CAC-9242-4CA0-BE53-81789BBBC3A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22F75-B2F0-40DF-F99A-0088DAC45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3891F-A381-6F28-A6A0-754B33954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E653D-AA43-42DF-BCD2-9CDC61760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48B41E-A4D7-34C7-4091-7A3F1A468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95" y="696685"/>
            <a:ext cx="3504819" cy="3102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6E2706-C888-541A-C674-C4128762B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857" y="587829"/>
            <a:ext cx="4507366" cy="32112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B6582A-35CC-FE1C-3D32-CFE68A5FB4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215" y="3799115"/>
            <a:ext cx="4855028" cy="29609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C71389-ACFF-77E8-1E04-89F9FCB8F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5738" y="5974855"/>
            <a:ext cx="3057952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0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0F75-D80A-AA88-D129-5AFF98DF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DCA0F-05FC-4319-394E-AD38B85A4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About Spark</a:t>
            </a:r>
          </a:p>
          <a:p>
            <a:pPr marL="0" indent="0">
              <a:buNone/>
            </a:pPr>
            <a:r>
              <a:rPr lang="en-US" dirty="0" err="1"/>
              <a:t>PySpark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Chained Conditions</a:t>
            </a:r>
          </a:p>
          <a:p>
            <a:pPr marL="0" indent="0">
              <a:buNone/>
            </a:pPr>
            <a:r>
              <a:rPr lang="en-US" dirty="0"/>
              <a:t>Why are chained conditions important to know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8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BA06B-9CA4-1A4E-7B76-56FE0BC44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0CA29-29FF-5143-FA69-F0820EA4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7B24D-0AA5-9B1B-CE78-3272CA46A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Chained conditions refer to combining multiple conditions in a single logical statement using logical operators like:</a:t>
            </a:r>
          </a:p>
          <a:p>
            <a:endParaRPr lang="en-US" dirty="0"/>
          </a:p>
          <a:p>
            <a:r>
              <a:rPr lang="en-US" dirty="0"/>
              <a:t>And (both conditions must be true) "&amp;"</a:t>
            </a:r>
          </a:p>
          <a:p>
            <a:r>
              <a:rPr lang="en-US" dirty="0"/>
              <a:t>Or (at least one condition must be true) "|"</a:t>
            </a:r>
          </a:p>
          <a:p>
            <a:r>
              <a:rPr lang="en-US" dirty="0"/>
              <a:t>Not (negates the condition) "~"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142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6F3B4-F086-BE3B-B990-DAFCBD6A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Apache Spark</a:t>
            </a:r>
            <a:br>
              <a:rPr lang="en-US" sz="4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E5147-384E-6411-EC55-5629B8C68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Spark is an open-source distributed cluster-computing framework introduced by Apache Software Foundation.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C488DF-8185-BCA9-D719-16842AF7A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5106725" cy="24715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372358-F661-6201-CADD-0CAA9C386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121" y="3172137"/>
            <a:ext cx="4972744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1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F552-A81B-143D-2B4F-815672EF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PySpark</a:t>
            </a:r>
            <a:r>
              <a:rPr lang="en-US" sz="4400" kern="1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4400" kern="1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060EE-8826-63BA-B602-528EFB79F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Schema-based: Each column has a name and a data type.</a:t>
            </a:r>
          </a:p>
          <a:p>
            <a:endParaRPr lang="en-US" dirty="0"/>
          </a:p>
          <a:p>
            <a:r>
              <a:rPr lang="en-US" dirty="0"/>
              <a:t>Distributed computing: </a:t>
            </a:r>
            <a:r>
              <a:rPr lang="en-US" dirty="0" err="1"/>
              <a:t>DataFrames</a:t>
            </a:r>
            <a:r>
              <a:rPr lang="en-US" dirty="0"/>
              <a:t> can be processed in parallel across a cluster using Spark’s execution engine.</a:t>
            </a:r>
          </a:p>
          <a:p>
            <a:endParaRPr lang="en-US" dirty="0"/>
          </a:p>
          <a:p>
            <a:r>
              <a:rPr lang="en-US" dirty="0"/>
              <a:t>Lazy Evaluation: Computation is only triggered when an action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(like .show() or .collect()) </a:t>
            </a:r>
            <a:r>
              <a:rPr lang="en-US" dirty="0"/>
              <a:t>is called.</a:t>
            </a:r>
          </a:p>
          <a:p>
            <a:endParaRPr lang="en-US" dirty="0"/>
          </a:p>
          <a:p>
            <a:r>
              <a:rPr lang="en-US" dirty="0"/>
              <a:t>Optimized Execution: Uses Spark’s Catalyst optimizer and Tungsten execution engine for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75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3CDAA-3E5F-8E08-CF44-C17A9FFAA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D770-6746-4FE2-25F4-57773994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Chained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DFC18-ACB2-B326-4F26-9F06723CD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Chained conditions refer to combining multiple conditions in a single logical statement using logical operators like:</a:t>
            </a:r>
          </a:p>
          <a:p>
            <a:endParaRPr lang="en-US" dirty="0"/>
          </a:p>
          <a:p>
            <a:r>
              <a:rPr lang="en-US" dirty="0"/>
              <a:t>And (both conditions must be true) "&amp;"</a:t>
            </a:r>
          </a:p>
          <a:p>
            <a:r>
              <a:rPr lang="en-US" dirty="0"/>
              <a:t>Or (at least one condition must be true) "|"</a:t>
            </a:r>
          </a:p>
          <a:p>
            <a:r>
              <a:rPr lang="en-US" dirty="0"/>
              <a:t>Not (negates the condition) "~"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0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C385-9D6A-ABD7-BD1D-6B87D5EA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4B855-4DED-E403-1A44-38EE5E57B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allow developers to create more precise output by combining multiple criteria. This is essential in real-world problem solving, where decisions often depend on more than one factor.</a:t>
            </a:r>
          </a:p>
        </p:txBody>
      </p:sp>
    </p:spTree>
    <p:extLst>
      <p:ext uri="{BB962C8B-B14F-4D97-AF65-F5344CB8AC3E}">
        <p14:creationId xmlns:p14="http://schemas.microsoft.com/office/powerpoint/2010/main" val="2704425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8EE8B-1DE4-6077-657F-EE6BBF4E8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Supports Advanced Analytics and 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06643-E872-BA98-7D86-1CEEBEEAB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Chained conditions enable nuanced analysis, such as:</a:t>
            </a:r>
          </a:p>
          <a:p>
            <a:r>
              <a:rPr lang="en-US" dirty="0"/>
              <a:t>Classifying customer behavior</a:t>
            </a:r>
          </a:p>
          <a:p>
            <a:r>
              <a:rPr lang="en-US" dirty="0"/>
              <a:t>Detecting fraud</a:t>
            </a:r>
          </a:p>
          <a:p>
            <a:r>
              <a:rPr lang="en-US" dirty="0"/>
              <a:t>Prioritizing leads or support tickets</a:t>
            </a:r>
          </a:p>
          <a:p>
            <a:r>
              <a:rPr lang="en-US" dirty="0"/>
              <a:t>Monitoring service usage patterns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340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254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Tahoma</vt:lpstr>
      <vt:lpstr>Office Theme</vt:lpstr>
      <vt:lpstr>PowerPoint Presentation</vt:lpstr>
      <vt:lpstr>Agenda</vt:lpstr>
      <vt:lpstr>PySpark</vt:lpstr>
      <vt:lpstr>What is Apache Spark </vt:lpstr>
      <vt:lpstr>PySpark - Dataframe</vt:lpstr>
      <vt:lpstr>Chained conditions</vt:lpstr>
      <vt:lpstr>Why is this important</vt:lpstr>
      <vt:lpstr>Supports Advanced Analytics and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Jadoo</dc:creator>
  <cp:lastModifiedBy>Mike Jadoo</cp:lastModifiedBy>
  <cp:revision>4</cp:revision>
  <dcterms:created xsi:type="dcterms:W3CDTF">2025-06-16T03:06:21Z</dcterms:created>
  <dcterms:modified xsi:type="dcterms:W3CDTF">2025-06-17T22:12:27Z</dcterms:modified>
</cp:coreProperties>
</file>