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1" r:id="rId5"/>
    <p:sldId id="262" r:id="rId6"/>
    <p:sldId id="271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CFA0-F41B-1CE1-0D8F-12FA82326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EDC88-CB3D-C745-B7F5-364C876FA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ABF0B-F1ED-CA09-0FE6-52895604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A0F8-78F6-2B0D-49DF-60E40E75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6480-2466-639F-6A8B-91C4673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7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1E2C-6314-EC12-F6F3-B82706D1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A0AC-C05A-BC71-45A7-4B2CD730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089D-DC1B-B96E-0132-D33839FA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61AA-F78B-2E63-476E-C0BB5E8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82E7-E2BE-7BE5-FD62-D0DDEE6D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999F4-6350-F0A6-41B3-391C16B79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A0D1-13B0-1B72-9FEA-A5DC344C6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A161-7189-51D4-3D08-AEC42990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70A8E-11A6-C4D9-6AC9-2DC1F1D2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2D57-A893-D394-6F41-2B7B49DB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A019-B46D-D3BE-36AD-E11C23FD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CC80-BBC6-56FB-C924-39412D90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0091-4E6A-FF50-2F58-C226ECCD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8227-5B24-1A21-E3DF-2889F4B9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1E19-41E2-A819-8D21-77C249E3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65BC-0142-8D26-1B3B-B1668BB2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FED83-1BC3-631D-4A59-59AD68DB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C70B-62F0-FAB4-6BD6-BA72FFF7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8AB1-DF28-6E75-0B94-364BF251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03AC-A240-068C-2109-31C25C8B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5826-3A9C-CA5F-7367-A96C9179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AA09-5322-3E9A-B92D-BA1601915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FDB28-D66D-2547-F321-AF4D0C595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BFD91-F409-8A8F-57A0-D2490E13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E1DEB-8071-73B9-D8D3-9A3F1922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FF3F-9A12-E994-C4CF-425F4B5D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8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4276-1112-73A2-31B9-723BF60B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9FF98-F2AF-DA05-5664-28101DAC4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35377-F24B-C9CD-F2C9-3E798FFE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2DAE7-8C1B-40C3-3CE6-41EBBDC0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5E668-3696-6384-D928-4C9558913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74FFE-FDD0-F595-C358-4C9046F5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EAAA3-09AF-CBB2-75F1-7EC1065D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A5DFA-8548-B78C-9C66-9CB1B1F8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FE9D-BF31-951A-780F-58284A40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431C8-DACA-0954-C937-C4A34490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EE13C-7634-54AD-6539-DAF82420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873E0-E01D-1FCA-D31C-E8F93A80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7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021CB-A35C-D4C6-EE2F-2898D038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7277F-F36F-6989-861E-81610415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04913-E355-A741-2E11-14FE3140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A400-C636-54A7-A6DF-7417BD3C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6F167-9CBD-BC0E-92B2-058C97382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6680D-A56E-BD5B-E37F-567F126E7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A2E4A-ED74-29BD-B549-007E2BCB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8D31C-C2F5-3BBD-2FA6-0F33E094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22845-28B9-8F56-5C20-AE3B1A8D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A9ED-5E36-9E97-9563-D7AEF107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3000D-A199-D78E-4371-FB94EA492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16E8-E9E4-CBD3-8C76-3983A468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C2FC-94AE-79B2-E035-BAA0F351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72FA-F272-9A53-05F0-0ED07E7A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0937-70B4-989C-721A-AD8E3223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D500C-519C-193A-9117-53869326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172B9-84FA-BBA3-DFAC-6A278423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A77BD-63D3-B6BD-11DB-FF0DF8739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6CAC-9242-4CA0-BE53-81789BBBC3A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2F75-B2F0-40DF-F99A-0088DAC45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891F-A381-6F28-A6A0-754B33954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E653D-AA43-42DF-BCD2-9CDC6176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48B41E-A4D7-34C7-4091-7A3F1A46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5" y="696685"/>
            <a:ext cx="3504819" cy="3102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6E2706-C888-541A-C674-C4128762B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7" y="587829"/>
            <a:ext cx="4507366" cy="3211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B6582A-35CC-FE1C-3D32-CFE68A5F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15" y="3799115"/>
            <a:ext cx="4855028" cy="29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0F75-D80A-AA88-D129-5AFF98DF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CA0F-05FC-4319-394E-AD38B85A4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About Spark</a:t>
            </a:r>
          </a:p>
          <a:p>
            <a:pPr marL="0" indent="0">
              <a:buNone/>
            </a:pPr>
            <a:r>
              <a:rPr lang="en-US" dirty="0" err="1"/>
              <a:t>PySpark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Chained Conditions</a:t>
            </a:r>
          </a:p>
          <a:p>
            <a:pPr marL="0" indent="0">
              <a:buNone/>
            </a:pPr>
            <a:r>
              <a:rPr lang="en-US" dirty="0"/>
              <a:t>Why are chained conditions important </a:t>
            </a:r>
            <a:r>
              <a:rPr lang="en-US"/>
              <a:t>to know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BA06B-9CA4-1A4E-7B76-56FE0BC4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CA29-29FF-5143-FA69-F0820EA4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B24D-0AA5-9B1B-CE78-3272CA46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Chained conditions refer to combining multiple conditions in a single logical statement using logical operators like:</a:t>
            </a:r>
          </a:p>
          <a:p>
            <a:endParaRPr lang="en-US" dirty="0"/>
          </a:p>
          <a:p>
            <a:r>
              <a:rPr lang="en-US" dirty="0"/>
              <a:t>And (both conditions must be true) "&amp;"</a:t>
            </a:r>
          </a:p>
          <a:p>
            <a:r>
              <a:rPr lang="en-US" dirty="0"/>
              <a:t>Or (at least one condition must be true) "|"</a:t>
            </a:r>
          </a:p>
          <a:p>
            <a:r>
              <a:rPr lang="en-US" dirty="0"/>
              <a:t>Not (negates the condition) "~"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4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3B4-F086-BE3B-B990-DAFCBD6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b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5147-384E-6411-EC55-5629B8C6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cluster-computing framework introduced by Apache Software Foundation.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488DF-8185-BCA9-D719-16842AF7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106725" cy="2471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72358-F661-6201-CADD-0CAA9C38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21" y="3172137"/>
            <a:ext cx="497274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1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975-C58F-26DF-1CA5-4FF7EB7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0A32E-1710-754E-9550-817DA6F1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01" y="2006082"/>
            <a:ext cx="8984225" cy="3145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959DF-595A-846E-AA0B-F980E52DEA94}"/>
              </a:ext>
            </a:extLst>
          </p:cNvPr>
          <p:cNvSpPr txBox="1"/>
          <p:nvPr/>
        </p:nvSpPr>
        <p:spPr>
          <a:xfrm>
            <a:off x="9314791" y="3069905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&amp;  ML</a:t>
            </a:r>
          </a:p>
        </p:txBody>
      </p:sp>
    </p:spTree>
    <p:extLst>
      <p:ext uri="{BB962C8B-B14F-4D97-AF65-F5344CB8AC3E}">
        <p14:creationId xmlns:p14="http://schemas.microsoft.com/office/powerpoint/2010/main" val="10850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552-A81B-143D-2B4F-815672EF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60EE-8826-63BA-B602-528EFB79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Schema-based: Each column has a name and a data type.</a:t>
            </a:r>
          </a:p>
          <a:p>
            <a:endParaRPr lang="en-US" dirty="0"/>
          </a:p>
          <a:p>
            <a:r>
              <a:rPr lang="en-US" dirty="0"/>
              <a:t>Distributed computing: </a:t>
            </a:r>
            <a:r>
              <a:rPr lang="en-US" dirty="0" err="1"/>
              <a:t>DataFrames</a:t>
            </a:r>
            <a:r>
              <a:rPr lang="en-US" dirty="0"/>
              <a:t> can be processed in parallel across a cluster using Spark’s execution engine.</a:t>
            </a:r>
          </a:p>
          <a:p>
            <a:endParaRPr lang="en-US" dirty="0"/>
          </a:p>
          <a:p>
            <a:r>
              <a:rPr lang="en-US" dirty="0"/>
              <a:t>Lazy Evaluation: Computation is only triggered when an action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(like .show() or .collect()) </a:t>
            </a:r>
            <a:r>
              <a:rPr lang="en-US" dirty="0"/>
              <a:t>is called.</a:t>
            </a:r>
          </a:p>
          <a:p>
            <a:endParaRPr lang="en-US" dirty="0"/>
          </a:p>
          <a:p>
            <a:r>
              <a:rPr lang="en-US" dirty="0"/>
              <a:t>Optimized Execution: Uses Spark’s Catalyst optimizer and Tungsten execution engine for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7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3CDAA-3E5F-8E08-CF44-C17A9FFA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D770-6746-4FE2-25F4-57773994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FC18-ACB2-B326-4F26-9F06723C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Chained conditions refer to combining multiple conditions in a single logical statement using logical operators like:</a:t>
            </a:r>
          </a:p>
          <a:p>
            <a:endParaRPr lang="en-US" dirty="0"/>
          </a:p>
          <a:p>
            <a:r>
              <a:rPr lang="en-US" dirty="0"/>
              <a:t>And (both conditions must be true) "&amp;"</a:t>
            </a:r>
          </a:p>
          <a:p>
            <a:r>
              <a:rPr lang="en-US" dirty="0"/>
              <a:t>Or (at least one condition must be true) "|"</a:t>
            </a:r>
          </a:p>
          <a:p>
            <a:r>
              <a:rPr lang="en-US" dirty="0"/>
              <a:t>Not (negates the condition) "~"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0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C385-9D6A-ABD7-BD1D-6B87D5EA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B855-4DED-E403-1A44-38EE5E57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allow developers to create more precise output by combining multiple criteria. This is essential in real-world problem solving, where decisions often depend on more than one factor.</a:t>
            </a:r>
          </a:p>
        </p:txBody>
      </p:sp>
    </p:spTree>
    <p:extLst>
      <p:ext uri="{BB962C8B-B14F-4D97-AF65-F5344CB8AC3E}">
        <p14:creationId xmlns:p14="http://schemas.microsoft.com/office/powerpoint/2010/main" val="270442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EE8B-1DE4-6077-657F-EE6BBF4E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Supports Advanced Analytics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6643-E872-BA98-7D86-1CEEBEEA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Chained conditions enable nuanced analysis, such as:</a:t>
            </a:r>
          </a:p>
          <a:p>
            <a:r>
              <a:rPr lang="en-US" dirty="0"/>
              <a:t>Classifying customer behavior</a:t>
            </a:r>
          </a:p>
          <a:p>
            <a:r>
              <a:rPr lang="en-US" dirty="0"/>
              <a:t>Detecting fraud</a:t>
            </a:r>
          </a:p>
          <a:p>
            <a:r>
              <a:rPr lang="en-US" dirty="0"/>
              <a:t>Prioritizing leads or support tickets</a:t>
            </a:r>
          </a:p>
          <a:p>
            <a:r>
              <a:rPr lang="en-US" dirty="0"/>
              <a:t>Monitoring service usage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4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Tahoma</vt:lpstr>
      <vt:lpstr>Office Theme</vt:lpstr>
      <vt:lpstr>PowerPoint Presentation</vt:lpstr>
      <vt:lpstr>Agenda</vt:lpstr>
      <vt:lpstr>PySpark</vt:lpstr>
      <vt:lpstr>What is Apache Spark </vt:lpstr>
      <vt:lpstr>PySpark </vt:lpstr>
      <vt:lpstr>PySpark - Dataframe</vt:lpstr>
      <vt:lpstr>Chained conditions</vt:lpstr>
      <vt:lpstr>Why is this important</vt:lpstr>
      <vt:lpstr>Supports Advanced Analytics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Jadoo</dc:creator>
  <cp:lastModifiedBy>Mike Jadoo</cp:lastModifiedBy>
  <cp:revision>1</cp:revision>
  <dcterms:created xsi:type="dcterms:W3CDTF">2025-06-16T03:06:21Z</dcterms:created>
  <dcterms:modified xsi:type="dcterms:W3CDTF">2025-06-16T03:13:19Z</dcterms:modified>
</cp:coreProperties>
</file>