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670" r:id="rId5"/>
    <p:sldMasterId id="2147483672" r:id="rId6"/>
  </p:sldMasterIdLst>
  <p:handoutMasterIdLst>
    <p:handoutMasterId r:id="rId27"/>
  </p:handoutMasterIdLst>
  <p:sldIdLst>
    <p:sldId id="260" r:id="rId7"/>
    <p:sldId id="261" r:id="rId8"/>
    <p:sldId id="269" r:id="rId9"/>
    <p:sldId id="263" r:id="rId10"/>
    <p:sldId id="264" r:id="rId11"/>
    <p:sldId id="350" r:id="rId12"/>
    <p:sldId id="354" r:id="rId13"/>
    <p:sldId id="331" r:id="rId14"/>
    <p:sldId id="271" r:id="rId15"/>
    <p:sldId id="351" r:id="rId16"/>
    <p:sldId id="270" r:id="rId17"/>
    <p:sldId id="352" r:id="rId18"/>
    <p:sldId id="265" r:id="rId19"/>
    <p:sldId id="267" r:id="rId20"/>
    <p:sldId id="355" r:id="rId21"/>
    <p:sldId id="268" r:id="rId22"/>
    <p:sldId id="266" r:id="rId23"/>
    <p:sldId id="262" r:id="rId24"/>
    <p:sldId id="353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8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Jadoo" userId="81f9e970f6de2937" providerId="LiveId" clId="{3A29EE6F-0029-4BE8-8E9E-CEBDD8EC7063}"/>
    <pc:docChg chg="undo custSel addSld delSld modSld sldOrd">
      <pc:chgData name="Mike Jadoo" userId="81f9e970f6de2937" providerId="LiveId" clId="{3A29EE6F-0029-4BE8-8E9E-CEBDD8EC7063}" dt="2021-10-25T00:02:30.623" v="671" actId="478"/>
      <pc:docMkLst>
        <pc:docMk/>
      </pc:docMkLst>
      <pc:sldChg chg="modSp mod">
        <pc:chgData name="Mike Jadoo" userId="81f9e970f6de2937" providerId="LiveId" clId="{3A29EE6F-0029-4BE8-8E9E-CEBDD8EC7063}" dt="2021-10-06T20:21:28.269" v="479" actId="20577"/>
        <pc:sldMkLst>
          <pc:docMk/>
          <pc:sldMk cId="1535218324" sldId="259"/>
        </pc:sldMkLst>
        <pc:spChg chg="mod">
          <ac:chgData name="Mike Jadoo" userId="81f9e970f6de2937" providerId="LiveId" clId="{3A29EE6F-0029-4BE8-8E9E-CEBDD8EC7063}" dt="2021-10-06T20:21:28.269" v="479" actId="20577"/>
          <ac:spMkLst>
            <pc:docMk/>
            <pc:sldMk cId="1535218324" sldId="259"/>
            <ac:spMk id="3" creationId="{00000000-0000-0000-0000-000000000000}"/>
          </ac:spMkLst>
        </pc:spChg>
      </pc:sldChg>
      <pc:sldChg chg="modSp mod">
        <pc:chgData name="Mike Jadoo" userId="81f9e970f6de2937" providerId="LiveId" clId="{3A29EE6F-0029-4BE8-8E9E-CEBDD8EC7063}" dt="2021-10-06T20:21:56.094" v="527" actId="20577"/>
        <pc:sldMkLst>
          <pc:docMk/>
          <pc:sldMk cId="3996251647" sldId="260"/>
        </pc:sldMkLst>
        <pc:spChg chg="mod">
          <ac:chgData name="Mike Jadoo" userId="81f9e970f6de2937" providerId="LiveId" clId="{3A29EE6F-0029-4BE8-8E9E-CEBDD8EC7063}" dt="2021-10-06T20:21:56.094" v="527" actId="20577"/>
          <ac:spMkLst>
            <pc:docMk/>
            <pc:sldMk cId="3996251647" sldId="260"/>
            <ac:spMk id="4" creationId="{00000000-0000-0000-0000-000000000000}"/>
          </ac:spMkLst>
        </pc:spChg>
        <pc:spChg chg="mod">
          <ac:chgData name="Mike Jadoo" userId="81f9e970f6de2937" providerId="LiveId" clId="{3A29EE6F-0029-4BE8-8E9E-CEBDD8EC7063}" dt="2021-10-06T15:06:36.077" v="163" actId="20577"/>
          <ac:spMkLst>
            <pc:docMk/>
            <pc:sldMk cId="3996251647" sldId="260"/>
            <ac:spMk id="5" creationId="{00000000-0000-0000-0000-000000000000}"/>
          </ac:spMkLst>
        </pc:spChg>
        <pc:spChg chg="mod">
          <ac:chgData name="Mike Jadoo" userId="81f9e970f6de2937" providerId="LiveId" clId="{3A29EE6F-0029-4BE8-8E9E-CEBDD8EC7063}" dt="2021-10-06T15:06:49.034" v="192" actId="20577"/>
          <ac:spMkLst>
            <pc:docMk/>
            <pc:sldMk cId="3996251647" sldId="260"/>
            <ac:spMk id="6" creationId="{00000000-0000-0000-0000-000000000000}"/>
          </ac:spMkLst>
        </pc:spChg>
      </pc:sldChg>
      <pc:sldChg chg="modSp mod">
        <pc:chgData name="Mike Jadoo" userId="81f9e970f6de2937" providerId="LiveId" clId="{3A29EE6F-0029-4BE8-8E9E-CEBDD8EC7063}" dt="2021-10-06T02:36:19.264" v="92" actId="20577"/>
        <pc:sldMkLst>
          <pc:docMk/>
          <pc:sldMk cId="4202468732" sldId="261"/>
        </pc:sldMkLst>
        <pc:spChg chg="mod">
          <ac:chgData name="Mike Jadoo" userId="81f9e970f6de2937" providerId="LiveId" clId="{3A29EE6F-0029-4BE8-8E9E-CEBDD8EC7063}" dt="2021-10-06T02:35:39.570" v="16" actId="20577"/>
          <ac:spMkLst>
            <pc:docMk/>
            <pc:sldMk cId="4202468732" sldId="261"/>
            <ac:spMk id="3" creationId="{00000000-0000-0000-0000-000000000000}"/>
          </ac:spMkLst>
        </pc:spChg>
        <pc:spChg chg="mod">
          <ac:chgData name="Mike Jadoo" userId="81f9e970f6de2937" providerId="LiveId" clId="{3A29EE6F-0029-4BE8-8E9E-CEBDD8EC7063}" dt="2021-10-06T02:36:19.264" v="92" actId="20577"/>
          <ac:spMkLst>
            <pc:docMk/>
            <pc:sldMk cId="4202468732" sldId="261"/>
            <ac:spMk id="4" creationId="{00000000-0000-0000-0000-000000000000}"/>
          </ac:spMkLst>
        </pc:spChg>
      </pc:sldChg>
      <pc:sldChg chg="addSp delSp modSp mod ord">
        <pc:chgData name="Mike Jadoo" userId="81f9e970f6de2937" providerId="LiveId" clId="{3A29EE6F-0029-4BE8-8E9E-CEBDD8EC7063}" dt="2021-10-25T00:02:18.248" v="669"/>
        <pc:sldMkLst>
          <pc:docMk/>
          <pc:sldMk cId="440028172" sldId="262"/>
        </pc:sldMkLst>
        <pc:spChg chg="mod">
          <ac:chgData name="Mike Jadoo" userId="81f9e970f6de2937" providerId="LiveId" clId="{3A29EE6F-0029-4BE8-8E9E-CEBDD8EC7063}" dt="2021-10-06T15:59:22.146" v="306" actId="20577"/>
          <ac:spMkLst>
            <pc:docMk/>
            <pc:sldMk cId="440028172" sldId="262"/>
            <ac:spMk id="3" creationId="{00000000-0000-0000-0000-000000000000}"/>
          </ac:spMkLst>
        </pc:spChg>
        <pc:spChg chg="del">
          <ac:chgData name="Mike Jadoo" userId="81f9e970f6de2937" providerId="LiveId" clId="{3A29EE6F-0029-4BE8-8E9E-CEBDD8EC7063}" dt="2021-10-06T15:59:11.600" v="296"/>
          <ac:spMkLst>
            <pc:docMk/>
            <pc:sldMk cId="440028172" sldId="262"/>
            <ac:spMk id="4" creationId="{00000000-0000-0000-0000-000000000000}"/>
          </ac:spMkLst>
        </pc:spChg>
        <pc:picChg chg="add mod">
          <ac:chgData name="Mike Jadoo" userId="81f9e970f6de2937" providerId="LiveId" clId="{3A29EE6F-0029-4BE8-8E9E-CEBDD8EC7063}" dt="2021-10-06T15:59:14.546" v="298" actId="1076"/>
          <ac:picMkLst>
            <pc:docMk/>
            <pc:sldMk cId="440028172" sldId="262"/>
            <ac:picMk id="2" creationId="{58BB4461-D0CF-4FF9-A9FC-EA6CE5C800AE}"/>
          </ac:picMkLst>
        </pc:picChg>
      </pc:sldChg>
      <pc:sldChg chg="addSp delSp modSp mod">
        <pc:chgData name="Mike Jadoo" userId="81f9e970f6de2937" providerId="LiveId" clId="{3A29EE6F-0029-4BE8-8E9E-CEBDD8EC7063}" dt="2021-10-06T13:57:35.277" v="123" actId="1076"/>
        <pc:sldMkLst>
          <pc:docMk/>
          <pc:sldMk cId="3839149966" sldId="263"/>
        </pc:sldMkLst>
        <pc:spChg chg="del mod">
          <ac:chgData name="Mike Jadoo" userId="81f9e970f6de2937" providerId="LiveId" clId="{3A29EE6F-0029-4BE8-8E9E-CEBDD8EC7063}" dt="2021-10-06T13:57:23.698" v="119" actId="478"/>
          <ac:spMkLst>
            <pc:docMk/>
            <pc:sldMk cId="3839149966" sldId="263"/>
            <ac:spMk id="3" creationId="{00000000-0000-0000-0000-000000000000}"/>
          </ac:spMkLst>
        </pc:spChg>
        <pc:spChg chg="del">
          <ac:chgData name="Mike Jadoo" userId="81f9e970f6de2937" providerId="LiveId" clId="{3A29EE6F-0029-4BE8-8E9E-CEBDD8EC7063}" dt="2021-10-06T13:57:26.635" v="120" actId="478"/>
          <ac:spMkLst>
            <pc:docMk/>
            <pc:sldMk cId="3839149966" sldId="263"/>
            <ac:spMk id="4" creationId="{00000000-0000-0000-0000-000000000000}"/>
          </ac:spMkLst>
        </pc:spChg>
        <pc:spChg chg="add mod">
          <ac:chgData name="Mike Jadoo" userId="81f9e970f6de2937" providerId="LiveId" clId="{3A29EE6F-0029-4BE8-8E9E-CEBDD8EC7063}" dt="2021-10-06T13:57:35.277" v="123" actId="1076"/>
          <ac:spMkLst>
            <pc:docMk/>
            <pc:sldMk cId="3839149966" sldId="263"/>
            <ac:spMk id="6" creationId="{FE61999D-5BD8-4B8A-A021-7ED1C247946A}"/>
          </ac:spMkLst>
        </pc:spChg>
        <pc:spChg chg="add mod">
          <ac:chgData name="Mike Jadoo" userId="81f9e970f6de2937" providerId="LiveId" clId="{3A29EE6F-0029-4BE8-8E9E-CEBDD8EC7063}" dt="2021-10-06T13:57:35.277" v="123" actId="1076"/>
          <ac:spMkLst>
            <pc:docMk/>
            <pc:sldMk cId="3839149966" sldId="263"/>
            <ac:spMk id="7" creationId="{7FF804B0-9E57-4F34-BDF7-E641EA7937F6}"/>
          </ac:spMkLst>
        </pc:spChg>
        <pc:spChg chg="add mod">
          <ac:chgData name="Mike Jadoo" userId="81f9e970f6de2937" providerId="LiveId" clId="{3A29EE6F-0029-4BE8-8E9E-CEBDD8EC7063}" dt="2021-10-06T13:57:35.277" v="123" actId="1076"/>
          <ac:spMkLst>
            <pc:docMk/>
            <pc:sldMk cId="3839149966" sldId="263"/>
            <ac:spMk id="8" creationId="{D6D9ABD9-874E-4E8E-BC86-50FAED7AC86F}"/>
          </ac:spMkLst>
        </pc:spChg>
        <pc:spChg chg="add del mod">
          <ac:chgData name="Mike Jadoo" userId="81f9e970f6de2937" providerId="LiveId" clId="{3A29EE6F-0029-4BE8-8E9E-CEBDD8EC7063}" dt="2021-10-06T13:57:27.526" v="121" actId="478"/>
          <ac:spMkLst>
            <pc:docMk/>
            <pc:sldMk cId="3839149966" sldId="263"/>
            <ac:spMk id="15" creationId="{D2AA9420-F7F7-498F-96CE-F0EE4038EA1B}"/>
          </ac:spMkLst>
        </pc:spChg>
        <pc:picChg chg="add mod">
          <ac:chgData name="Mike Jadoo" userId="81f9e970f6de2937" providerId="LiveId" clId="{3A29EE6F-0029-4BE8-8E9E-CEBDD8EC7063}" dt="2021-10-06T13:57:35.277" v="123" actId="1076"/>
          <ac:picMkLst>
            <pc:docMk/>
            <pc:sldMk cId="3839149966" sldId="263"/>
            <ac:picMk id="5" creationId="{6CAA95A2-023E-4384-B90B-81C4D60678E4}"/>
          </ac:picMkLst>
        </pc:picChg>
        <pc:cxnChg chg="add mod">
          <ac:chgData name="Mike Jadoo" userId="81f9e970f6de2937" providerId="LiveId" clId="{3A29EE6F-0029-4BE8-8E9E-CEBDD8EC7063}" dt="2021-10-06T13:57:35.277" v="123" actId="1076"/>
          <ac:cxnSpMkLst>
            <pc:docMk/>
            <pc:sldMk cId="3839149966" sldId="263"/>
            <ac:cxnSpMk id="9" creationId="{E9921A95-2D3F-48A3-B876-87F22B8F3A18}"/>
          </ac:cxnSpMkLst>
        </pc:cxnChg>
        <pc:cxnChg chg="add mod">
          <ac:chgData name="Mike Jadoo" userId="81f9e970f6de2937" providerId="LiveId" clId="{3A29EE6F-0029-4BE8-8E9E-CEBDD8EC7063}" dt="2021-10-06T13:57:35.277" v="123" actId="1076"/>
          <ac:cxnSpMkLst>
            <pc:docMk/>
            <pc:sldMk cId="3839149966" sldId="263"/>
            <ac:cxnSpMk id="10" creationId="{8D1EE7AB-F3B7-4C7E-A48C-987B09D79B05}"/>
          </ac:cxnSpMkLst>
        </pc:cxnChg>
        <pc:cxnChg chg="add mod">
          <ac:chgData name="Mike Jadoo" userId="81f9e970f6de2937" providerId="LiveId" clId="{3A29EE6F-0029-4BE8-8E9E-CEBDD8EC7063}" dt="2021-10-06T13:57:35.277" v="123" actId="1076"/>
          <ac:cxnSpMkLst>
            <pc:docMk/>
            <pc:sldMk cId="3839149966" sldId="263"/>
            <ac:cxnSpMk id="11" creationId="{0EABDA15-2B3C-4C87-BE1D-91143BD20B51}"/>
          </ac:cxnSpMkLst>
        </pc:cxnChg>
      </pc:sldChg>
      <pc:sldChg chg="addSp delSp modSp mod">
        <pc:chgData name="Mike Jadoo" userId="81f9e970f6de2937" providerId="LiveId" clId="{3A29EE6F-0029-4BE8-8E9E-CEBDD8EC7063}" dt="2021-10-24T20:44:04.418" v="533" actId="20577"/>
        <pc:sldMkLst>
          <pc:docMk/>
          <pc:sldMk cId="1762415898" sldId="264"/>
        </pc:sldMkLst>
        <pc:spChg chg="del">
          <ac:chgData name="Mike Jadoo" userId="81f9e970f6de2937" providerId="LiveId" clId="{3A29EE6F-0029-4BE8-8E9E-CEBDD8EC7063}" dt="2021-10-06T13:58:04.968" v="127" actId="478"/>
          <ac:spMkLst>
            <pc:docMk/>
            <pc:sldMk cId="1762415898" sldId="264"/>
            <ac:spMk id="3" creationId="{00000000-0000-0000-0000-000000000000}"/>
          </ac:spMkLst>
        </pc:spChg>
        <pc:spChg chg="del">
          <ac:chgData name="Mike Jadoo" userId="81f9e970f6de2937" providerId="LiveId" clId="{3A29EE6F-0029-4BE8-8E9E-CEBDD8EC7063}" dt="2021-10-06T13:58:03.718" v="126" actId="478"/>
          <ac:spMkLst>
            <pc:docMk/>
            <pc:sldMk cId="1762415898" sldId="264"/>
            <ac:spMk id="4" creationId="{00000000-0000-0000-0000-000000000000}"/>
          </ac:spMkLst>
        </pc:spChg>
        <pc:spChg chg="add mod">
          <ac:chgData name="Mike Jadoo" userId="81f9e970f6de2937" providerId="LiveId" clId="{3A29EE6F-0029-4BE8-8E9E-CEBDD8EC7063}" dt="2021-10-06T13:58:37.796" v="132" actId="1076"/>
          <ac:spMkLst>
            <pc:docMk/>
            <pc:sldMk cId="1762415898" sldId="264"/>
            <ac:spMk id="5" creationId="{4E620410-AC7B-4187-BD2C-C25635483C31}"/>
          </ac:spMkLst>
        </pc:spChg>
        <pc:spChg chg="add mod">
          <ac:chgData name="Mike Jadoo" userId="81f9e970f6de2937" providerId="LiveId" clId="{3A29EE6F-0029-4BE8-8E9E-CEBDD8EC7063}" dt="2021-10-06T13:58:37.796" v="132" actId="1076"/>
          <ac:spMkLst>
            <pc:docMk/>
            <pc:sldMk cId="1762415898" sldId="264"/>
            <ac:spMk id="6" creationId="{670C5534-7B2D-4D8C-95CE-2DB0EA7D3151}"/>
          </ac:spMkLst>
        </pc:spChg>
        <pc:spChg chg="add del mod">
          <ac:chgData name="Mike Jadoo" userId="81f9e970f6de2937" providerId="LiveId" clId="{3A29EE6F-0029-4BE8-8E9E-CEBDD8EC7063}" dt="2021-10-06T13:58:16.735" v="131" actId="478"/>
          <ac:spMkLst>
            <pc:docMk/>
            <pc:sldMk cId="1762415898" sldId="264"/>
            <ac:spMk id="7" creationId="{6039624B-C0E9-4DAE-8FBB-D46265749B1C}"/>
          </ac:spMkLst>
        </pc:spChg>
        <pc:spChg chg="add mod">
          <ac:chgData name="Mike Jadoo" userId="81f9e970f6de2937" providerId="LiveId" clId="{3A29EE6F-0029-4BE8-8E9E-CEBDD8EC7063}" dt="2021-10-06T15:07:31.434" v="196" actId="1076"/>
          <ac:spMkLst>
            <pc:docMk/>
            <pc:sldMk cId="1762415898" sldId="264"/>
            <ac:spMk id="8" creationId="{FD1031EC-0B05-47D8-A321-B9E5A8DCB7CC}"/>
          </ac:spMkLst>
        </pc:spChg>
        <pc:spChg chg="add mod">
          <ac:chgData name="Mike Jadoo" userId="81f9e970f6de2937" providerId="LiveId" clId="{3A29EE6F-0029-4BE8-8E9E-CEBDD8EC7063}" dt="2021-10-06T13:58:37.796" v="132" actId="1076"/>
          <ac:spMkLst>
            <pc:docMk/>
            <pc:sldMk cId="1762415898" sldId="264"/>
            <ac:spMk id="11" creationId="{C254B60D-8D3F-48CD-8B19-2BE2243C3443}"/>
          </ac:spMkLst>
        </pc:spChg>
        <pc:spChg chg="add mod">
          <ac:chgData name="Mike Jadoo" userId="81f9e970f6de2937" providerId="LiveId" clId="{3A29EE6F-0029-4BE8-8E9E-CEBDD8EC7063}" dt="2021-10-24T20:44:04.418" v="533" actId="20577"/>
          <ac:spMkLst>
            <pc:docMk/>
            <pc:sldMk cId="1762415898" sldId="264"/>
            <ac:spMk id="13" creationId="{306B193B-BF56-4946-BAF4-5CC428E297CD}"/>
          </ac:spMkLst>
        </pc:spChg>
        <pc:picChg chg="add mod">
          <ac:chgData name="Mike Jadoo" userId="81f9e970f6de2937" providerId="LiveId" clId="{3A29EE6F-0029-4BE8-8E9E-CEBDD8EC7063}" dt="2021-10-06T15:07:38.635" v="199" actId="14100"/>
          <ac:picMkLst>
            <pc:docMk/>
            <pc:sldMk cId="1762415898" sldId="264"/>
            <ac:picMk id="9" creationId="{72029D60-E3AF-4BB0-BD3D-B2DBB101ECA5}"/>
          </ac:picMkLst>
        </pc:picChg>
        <pc:picChg chg="add mod">
          <ac:chgData name="Mike Jadoo" userId="81f9e970f6de2937" providerId="LiveId" clId="{3A29EE6F-0029-4BE8-8E9E-CEBDD8EC7063}" dt="2021-10-06T15:07:45.106" v="202" actId="14100"/>
          <ac:picMkLst>
            <pc:docMk/>
            <pc:sldMk cId="1762415898" sldId="264"/>
            <ac:picMk id="10" creationId="{8107163F-1D42-4947-A5F3-C069C8C5BFFC}"/>
          </ac:picMkLst>
        </pc:picChg>
        <pc:picChg chg="add mod">
          <ac:chgData name="Mike Jadoo" userId="81f9e970f6de2937" providerId="LiveId" clId="{3A29EE6F-0029-4BE8-8E9E-CEBDD8EC7063}" dt="2021-10-06T13:58:37.796" v="132" actId="1076"/>
          <ac:picMkLst>
            <pc:docMk/>
            <pc:sldMk cId="1762415898" sldId="264"/>
            <ac:picMk id="12" creationId="{33FDE6AB-96F2-4088-9088-E4D5792F405D}"/>
          </ac:picMkLst>
        </pc:picChg>
        <pc:cxnChg chg="add mod">
          <ac:chgData name="Mike Jadoo" userId="81f9e970f6de2937" providerId="LiveId" clId="{3A29EE6F-0029-4BE8-8E9E-CEBDD8EC7063}" dt="2021-10-06T13:58:37.796" v="132" actId="1076"/>
          <ac:cxnSpMkLst>
            <pc:docMk/>
            <pc:sldMk cId="1762415898" sldId="264"/>
            <ac:cxnSpMk id="14" creationId="{DB447EF0-F09A-43AE-97F5-936B32208E6A}"/>
          </ac:cxnSpMkLst>
        </pc:cxnChg>
      </pc:sldChg>
      <pc:sldChg chg="modSp mod">
        <pc:chgData name="Mike Jadoo" userId="81f9e970f6de2937" providerId="LiveId" clId="{3A29EE6F-0029-4BE8-8E9E-CEBDD8EC7063}" dt="2021-10-24T23:59:53.863" v="662" actId="20577"/>
        <pc:sldMkLst>
          <pc:docMk/>
          <pc:sldMk cId="2133677357" sldId="265"/>
        </pc:sldMkLst>
        <pc:spChg chg="mod">
          <ac:chgData name="Mike Jadoo" userId="81f9e970f6de2937" providerId="LiveId" clId="{3A29EE6F-0029-4BE8-8E9E-CEBDD8EC7063}" dt="2021-10-24T23:59:53.863" v="662" actId="20577"/>
          <ac:spMkLst>
            <pc:docMk/>
            <pc:sldMk cId="2133677357" sldId="265"/>
            <ac:spMk id="3" creationId="{00000000-0000-0000-0000-000000000000}"/>
          </ac:spMkLst>
        </pc:spChg>
      </pc:sldChg>
      <pc:sldChg chg="addSp delSp modSp mod">
        <pc:chgData name="Mike Jadoo" userId="81f9e970f6de2937" providerId="LiveId" clId="{3A29EE6F-0029-4BE8-8E9E-CEBDD8EC7063}" dt="2021-10-06T20:19:46.667" v="423" actId="6549"/>
        <pc:sldMkLst>
          <pc:docMk/>
          <pc:sldMk cId="1706864746" sldId="266"/>
        </pc:sldMkLst>
        <pc:spChg chg="mod">
          <ac:chgData name="Mike Jadoo" userId="81f9e970f6de2937" providerId="LiveId" clId="{3A29EE6F-0029-4BE8-8E9E-CEBDD8EC7063}" dt="2021-10-06T20:19:46.667" v="423" actId="6549"/>
          <ac:spMkLst>
            <pc:docMk/>
            <pc:sldMk cId="1706864746" sldId="266"/>
            <ac:spMk id="3" creationId="{00000000-0000-0000-0000-000000000000}"/>
          </ac:spMkLst>
        </pc:spChg>
        <pc:spChg chg="del mod">
          <ac:chgData name="Mike Jadoo" userId="81f9e970f6de2937" providerId="LiveId" clId="{3A29EE6F-0029-4BE8-8E9E-CEBDD8EC7063}" dt="2021-10-06T20:19:36.750" v="418" actId="478"/>
          <ac:spMkLst>
            <pc:docMk/>
            <pc:sldMk cId="1706864746" sldId="266"/>
            <ac:spMk id="4" creationId="{00000000-0000-0000-0000-000000000000}"/>
          </ac:spMkLst>
        </pc:spChg>
        <pc:picChg chg="add mod">
          <ac:chgData name="Mike Jadoo" userId="81f9e970f6de2937" providerId="LiveId" clId="{3A29EE6F-0029-4BE8-8E9E-CEBDD8EC7063}" dt="2021-10-06T20:19:44.280" v="422" actId="1076"/>
          <ac:picMkLst>
            <pc:docMk/>
            <pc:sldMk cId="1706864746" sldId="266"/>
            <ac:picMk id="5" creationId="{CC4EFC31-5584-49E7-9E8F-F58C6FAB3334}"/>
          </ac:picMkLst>
        </pc:picChg>
      </pc:sldChg>
      <pc:sldChg chg="modSp mod">
        <pc:chgData name="Mike Jadoo" userId="81f9e970f6de2937" providerId="LiveId" clId="{3A29EE6F-0029-4BE8-8E9E-CEBDD8EC7063}" dt="2021-10-24T21:01:16.967" v="657" actId="20577"/>
        <pc:sldMkLst>
          <pc:docMk/>
          <pc:sldMk cId="144650121" sldId="267"/>
        </pc:sldMkLst>
        <pc:spChg chg="mod">
          <ac:chgData name="Mike Jadoo" userId="81f9e970f6de2937" providerId="LiveId" clId="{3A29EE6F-0029-4BE8-8E9E-CEBDD8EC7063}" dt="2021-10-24T21:01:16.967" v="657" actId="20577"/>
          <ac:spMkLst>
            <pc:docMk/>
            <pc:sldMk cId="144650121" sldId="267"/>
            <ac:spMk id="4" creationId="{00000000-0000-0000-0000-000000000000}"/>
          </ac:spMkLst>
        </pc:spChg>
      </pc:sldChg>
      <pc:sldChg chg="addSp delSp modSp mod ord">
        <pc:chgData name="Mike Jadoo" userId="81f9e970f6de2937" providerId="LiveId" clId="{3A29EE6F-0029-4BE8-8E9E-CEBDD8EC7063}" dt="2021-10-25T00:02:10.103" v="665" actId="478"/>
        <pc:sldMkLst>
          <pc:docMk/>
          <pc:sldMk cId="890286228" sldId="268"/>
        </pc:sldMkLst>
        <pc:spChg chg="del mod">
          <ac:chgData name="Mike Jadoo" userId="81f9e970f6de2937" providerId="LiveId" clId="{3A29EE6F-0029-4BE8-8E9E-CEBDD8EC7063}" dt="2021-10-25T00:02:10.103" v="665" actId="478"/>
          <ac:spMkLst>
            <pc:docMk/>
            <pc:sldMk cId="890286228" sldId="268"/>
            <ac:spMk id="3" creationId="{00000000-0000-0000-0000-000000000000}"/>
          </ac:spMkLst>
        </pc:spChg>
        <pc:spChg chg="del">
          <ac:chgData name="Mike Jadoo" userId="81f9e970f6de2937" providerId="LiveId" clId="{3A29EE6F-0029-4BE8-8E9E-CEBDD8EC7063}" dt="2021-10-06T16:02:25.932" v="310" actId="478"/>
          <ac:spMkLst>
            <pc:docMk/>
            <pc:sldMk cId="890286228" sldId="268"/>
            <ac:spMk id="4" creationId="{00000000-0000-0000-0000-000000000000}"/>
          </ac:spMkLst>
        </pc:spChg>
        <pc:picChg chg="add mod">
          <ac:chgData name="Mike Jadoo" userId="81f9e970f6de2937" providerId="LiveId" clId="{3A29EE6F-0029-4BE8-8E9E-CEBDD8EC7063}" dt="2021-10-06T16:02:27.201" v="311" actId="1076"/>
          <ac:picMkLst>
            <pc:docMk/>
            <pc:sldMk cId="890286228" sldId="268"/>
            <ac:picMk id="2" creationId="{9E2020F3-C492-4BE3-84C4-EA519AAC2D55}"/>
          </ac:picMkLst>
        </pc:picChg>
      </pc:sldChg>
      <pc:sldChg chg="modSp add mod">
        <pc:chgData name="Mike Jadoo" userId="81f9e970f6de2937" providerId="LiveId" clId="{3A29EE6F-0029-4BE8-8E9E-CEBDD8EC7063}" dt="2021-10-06T13:55:41.783" v="104" actId="6549"/>
        <pc:sldMkLst>
          <pc:docMk/>
          <pc:sldMk cId="2221864149" sldId="269"/>
        </pc:sldMkLst>
        <pc:spChg chg="mod">
          <ac:chgData name="Mike Jadoo" userId="81f9e970f6de2937" providerId="LiveId" clId="{3A29EE6F-0029-4BE8-8E9E-CEBDD8EC7063}" dt="2021-10-06T13:55:41.783" v="104" actId="6549"/>
          <ac:spMkLst>
            <pc:docMk/>
            <pc:sldMk cId="2221864149" sldId="269"/>
            <ac:spMk id="4" creationId="{00000000-0000-0000-0000-000000000000}"/>
          </ac:spMkLst>
        </pc:spChg>
      </pc:sldChg>
      <pc:sldChg chg="addSp delSp modSp add mod">
        <pc:chgData name="Mike Jadoo" userId="81f9e970f6de2937" providerId="LiveId" clId="{3A29EE6F-0029-4BE8-8E9E-CEBDD8EC7063}" dt="2021-10-06T20:12:25.384" v="371" actId="1076"/>
        <pc:sldMkLst>
          <pc:docMk/>
          <pc:sldMk cId="913221277" sldId="270"/>
        </pc:sldMkLst>
        <pc:spChg chg="mod">
          <ac:chgData name="Mike Jadoo" userId="81f9e970f6de2937" providerId="LiveId" clId="{3A29EE6F-0029-4BE8-8E9E-CEBDD8EC7063}" dt="2021-10-06T20:10:27.313" v="319" actId="20577"/>
          <ac:spMkLst>
            <pc:docMk/>
            <pc:sldMk cId="913221277" sldId="270"/>
            <ac:spMk id="3" creationId="{00000000-0000-0000-0000-000000000000}"/>
          </ac:spMkLst>
        </pc:spChg>
        <pc:spChg chg="del mod">
          <ac:chgData name="Mike Jadoo" userId="81f9e970f6de2937" providerId="LiveId" clId="{3A29EE6F-0029-4BE8-8E9E-CEBDD8EC7063}" dt="2021-10-06T15:45:37.390" v="280"/>
          <ac:spMkLst>
            <pc:docMk/>
            <pc:sldMk cId="913221277" sldId="270"/>
            <ac:spMk id="4" creationId="{00000000-0000-0000-0000-000000000000}"/>
          </ac:spMkLst>
        </pc:spChg>
        <pc:spChg chg="add mod">
          <ac:chgData name="Mike Jadoo" userId="81f9e970f6de2937" providerId="LiveId" clId="{3A29EE6F-0029-4BE8-8E9E-CEBDD8EC7063}" dt="2021-10-06T20:12:25.384" v="371" actId="1076"/>
          <ac:spMkLst>
            <pc:docMk/>
            <pc:sldMk cId="913221277" sldId="270"/>
            <ac:spMk id="5" creationId="{5A183D41-62C1-4559-BD45-1BCCD42B074F}"/>
          </ac:spMkLst>
        </pc:spChg>
        <pc:picChg chg="add mod">
          <ac:chgData name="Mike Jadoo" userId="81f9e970f6de2937" providerId="LiveId" clId="{3A29EE6F-0029-4BE8-8E9E-CEBDD8EC7063}" dt="2021-10-06T20:10:19.703" v="317" actId="1076"/>
          <ac:picMkLst>
            <pc:docMk/>
            <pc:sldMk cId="913221277" sldId="270"/>
            <ac:picMk id="2" creationId="{2E2644FF-0BA3-4109-85FA-8C73415BD0E9}"/>
          </ac:picMkLst>
        </pc:picChg>
      </pc:sldChg>
      <pc:sldChg chg="addSp delSp modSp add mod modClrScheme chgLayout">
        <pc:chgData name="Mike Jadoo" userId="81f9e970f6de2937" providerId="LiveId" clId="{3A29EE6F-0029-4BE8-8E9E-CEBDD8EC7063}" dt="2021-10-06T15:18:48.397" v="248" actId="113"/>
        <pc:sldMkLst>
          <pc:docMk/>
          <pc:sldMk cId="3880908213" sldId="271"/>
        </pc:sldMkLst>
        <pc:spChg chg="add del mod ord">
          <ac:chgData name="Mike Jadoo" userId="81f9e970f6de2937" providerId="LiveId" clId="{3A29EE6F-0029-4BE8-8E9E-CEBDD8EC7063}" dt="2021-10-06T15:18:28.344" v="225"/>
          <ac:spMkLst>
            <pc:docMk/>
            <pc:sldMk cId="3880908213" sldId="271"/>
            <ac:spMk id="2" creationId="{EA343912-5A53-476A-9F40-780DC229E3F6}"/>
          </ac:spMkLst>
        </pc:spChg>
        <pc:spChg chg="mod ord">
          <ac:chgData name="Mike Jadoo" userId="81f9e970f6de2937" providerId="LiveId" clId="{3A29EE6F-0029-4BE8-8E9E-CEBDD8EC7063}" dt="2021-10-06T15:18:20.781" v="222" actId="700"/>
          <ac:spMkLst>
            <pc:docMk/>
            <pc:sldMk cId="3880908213" sldId="271"/>
            <ac:spMk id="3" creationId="{00000000-0000-0000-0000-000000000000}"/>
          </ac:spMkLst>
        </pc:spChg>
        <pc:spChg chg="del">
          <ac:chgData name="Mike Jadoo" userId="81f9e970f6de2937" providerId="LiveId" clId="{3A29EE6F-0029-4BE8-8E9E-CEBDD8EC7063}" dt="2021-10-06T15:17:08.128" v="214"/>
          <ac:spMkLst>
            <pc:docMk/>
            <pc:sldMk cId="3880908213" sldId="271"/>
            <ac:spMk id="4" creationId="{00000000-0000-0000-0000-000000000000}"/>
          </ac:spMkLst>
        </pc:spChg>
        <pc:spChg chg="add mod ord">
          <ac:chgData name="Mike Jadoo" userId="81f9e970f6de2937" providerId="LiveId" clId="{3A29EE6F-0029-4BE8-8E9E-CEBDD8EC7063}" dt="2021-10-06T15:18:48.397" v="248" actId="113"/>
          <ac:spMkLst>
            <pc:docMk/>
            <pc:sldMk cId="3880908213" sldId="271"/>
            <ac:spMk id="7" creationId="{A8110023-2F20-4202-AABD-4EA545983478}"/>
          </ac:spMkLst>
        </pc:spChg>
        <pc:spChg chg="add mod ord">
          <ac:chgData name="Mike Jadoo" userId="81f9e970f6de2937" providerId="LiveId" clId="{3A29EE6F-0029-4BE8-8E9E-CEBDD8EC7063}" dt="2021-10-06T15:18:45.866" v="247" actId="113"/>
          <ac:spMkLst>
            <pc:docMk/>
            <pc:sldMk cId="3880908213" sldId="271"/>
            <ac:spMk id="8" creationId="{1ADBE69C-1DDE-44ED-89C0-BA4EB49D5108}"/>
          </ac:spMkLst>
        </pc:spChg>
        <pc:picChg chg="add mod ord">
          <ac:chgData name="Mike Jadoo" userId="81f9e970f6de2937" providerId="LiveId" clId="{3A29EE6F-0029-4BE8-8E9E-CEBDD8EC7063}" dt="2021-10-06T15:18:20.781" v="222" actId="700"/>
          <ac:picMkLst>
            <pc:docMk/>
            <pc:sldMk cId="3880908213" sldId="271"/>
            <ac:picMk id="5" creationId="{43A34F4D-1EF0-4E3F-A267-4D65DA8BA9F5}"/>
          </ac:picMkLst>
        </pc:picChg>
        <pc:picChg chg="add del mod">
          <ac:chgData name="Mike Jadoo" userId="81f9e970f6de2937" providerId="LiveId" clId="{3A29EE6F-0029-4BE8-8E9E-CEBDD8EC7063}" dt="2021-10-06T15:18:25.923" v="224" actId="21"/>
          <ac:picMkLst>
            <pc:docMk/>
            <pc:sldMk cId="3880908213" sldId="271"/>
            <ac:picMk id="6" creationId="{B50A9C6F-62A0-4F8B-AFA5-62DCACB49183}"/>
          </ac:picMkLst>
        </pc:picChg>
        <pc:picChg chg="add mod">
          <ac:chgData name="Mike Jadoo" userId="81f9e970f6de2937" providerId="LiveId" clId="{3A29EE6F-0029-4BE8-8E9E-CEBDD8EC7063}" dt="2021-10-06T15:18:28.344" v="225"/>
          <ac:picMkLst>
            <pc:docMk/>
            <pc:sldMk cId="3880908213" sldId="271"/>
            <ac:picMk id="9" creationId="{CFE16EA7-E7B6-4EED-891A-46C9E6416F7D}"/>
          </ac:picMkLst>
        </pc:picChg>
      </pc:sldChg>
      <pc:sldChg chg="modSp add mod">
        <pc:chgData name="Mike Jadoo" userId="81f9e970f6de2937" providerId="LiveId" clId="{3A29EE6F-0029-4BE8-8E9E-CEBDD8EC7063}" dt="2021-10-24T20:58:12.144" v="590" actId="6549"/>
        <pc:sldMkLst>
          <pc:docMk/>
          <pc:sldMk cId="0" sldId="331"/>
        </pc:sldMkLst>
        <pc:spChg chg="mod">
          <ac:chgData name="Mike Jadoo" userId="81f9e970f6de2937" providerId="LiveId" clId="{3A29EE6F-0029-4BE8-8E9E-CEBDD8EC7063}" dt="2021-10-24T20:58:12.144" v="590" actId="6549"/>
          <ac:spMkLst>
            <pc:docMk/>
            <pc:sldMk cId="0" sldId="331"/>
            <ac:spMk id="16386" creationId="{00000000-0000-0000-0000-000000000000}"/>
          </ac:spMkLst>
        </pc:spChg>
        <pc:spChg chg="mod">
          <ac:chgData name="Mike Jadoo" userId="81f9e970f6de2937" providerId="LiveId" clId="{3A29EE6F-0029-4BE8-8E9E-CEBDD8EC7063}" dt="2021-10-24T20:46:56.576" v="555" actId="20577"/>
          <ac:spMkLst>
            <pc:docMk/>
            <pc:sldMk cId="0" sldId="331"/>
            <ac:spMk id="16387" creationId="{00000000-0000-0000-0000-000000000000}"/>
          </ac:spMkLst>
        </pc:spChg>
      </pc:sldChg>
      <pc:sldChg chg="addSp delSp modSp add mod">
        <pc:chgData name="Mike Jadoo" userId="81f9e970f6de2937" providerId="LiveId" clId="{3A29EE6F-0029-4BE8-8E9E-CEBDD8EC7063}" dt="2021-10-24T20:59:07.873" v="610" actId="1076"/>
        <pc:sldMkLst>
          <pc:docMk/>
          <pc:sldMk cId="0" sldId="350"/>
        </pc:sldMkLst>
        <pc:spChg chg="del mod">
          <ac:chgData name="Mike Jadoo" userId="81f9e970f6de2937" providerId="LiveId" clId="{3A29EE6F-0029-4BE8-8E9E-CEBDD8EC7063}" dt="2021-10-24T20:57:29.502" v="579" actId="478"/>
          <ac:spMkLst>
            <pc:docMk/>
            <pc:sldMk cId="0" sldId="350"/>
            <ac:spMk id="3" creationId="{A28CB3E0-5D9B-4666-81DD-CCB85014250F}"/>
          </ac:spMkLst>
        </pc:spChg>
        <pc:spChg chg="del">
          <ac:chgData name="Mike Jadoo" userId="81f9e970f6de2937" providerId="LiveId" clId="{3A29EE6F-0029-4BE8-8E9E-CEBDD8EC7063}" dt="2021-10-24T20:57:33.819" v="581" actId="478"/>
          <ac:spMkLst>
            <pc:docMk/>
            <pc:sldMk cId="0" sldId="350"/>
            <ac:spMk id="9" creationId="{2EB47F23-B118-4EB1-898A-C602C22B2E27}"/>
          </ac:spMkLst>
        </pc:spChg>
        <pc:spChg chg="add del mod">
          <ac:chgData name="Mike Jadoo" userId="81f9e970f6de2937" providerId="LiveId" clId="{3A29EE6F-0029-4BE8-8E9E-CEBDD8EC7063}" dt="2021-10-24T20:58:18.266" v="591" actId="478"/>
          <ac:spMkLst>
            <pc:docMk/>
            <pc:sldMk cId="0" sldId="350"/>
            <ac:spMk id="10" creationId="{05182018-51AE-4051-BE0E-55323840530A}"/>
          </ac:spMkLst>
        </pc:spChg>
        <pc:spChg chg="del">
          <ac:chgData name="Mike Jadoo" userId="81f9e970f6de2937" providerId="LiveId" clId="{3A29EE6F-0029-4BE8-8E9E-CEBDD8EC7063}" dt="2021-10-24T20:57:34.929" v="582" actId="478"/>
          <ac:spMkLst>
            <pc:docMk/>
            <pc:sldMk cId="0" sldId="350"/>
            <ac:spMk id="12" creationId="{39B5995C-DB50-493D-B312-3DF0FBFF7D97}"/>
          </ac:spMkLst>
        </pc:spChg>
        <pc:spChg chg="del">
          <ac:chgData name="Mike Jadoo" userId="81f9e970f6de2937" providerId="LiveId" clId="{3A29EE6F-0029-4BE8-8E9E-CEBDD8EC7063}" dt="2021-10-24T20:57:53.744" v="583" actId="478"/>
          <ac:spMkLst>
            <pc:docMk/>
            <pc:sldMk cId="0" sldId="350"/>
            <ac:spMk id="17" creationId="{DA44F4E9-4AC2-4AE2-BEFE-79590C7AF960}"/>
          </ac:spMkLst>
        </pc:spChg>
        <pc:spChg chg="add mod">
          <ac:chgData name="Mike Jadoo" userId="81f9e970f6de2937" providerId="LiveId" clId="{3A29EE6F-0029-4BE8-8E9E-CEBDD8EC7063}" dt="2021-10-24T20:58:35.018" v="602" actId="6549"/>
          <ac:spMkLst>
            <pc:docMk/>
            <pc:sldMk cId="0" sldId="350"/>
            <ac:spMk id="20" creationId="{21DCB079-96D1-42A0-84BD-4C833673F8C0}"/>
          </ac:spMkLst>
        </pc:spChg>
        <pc:spChg chg="add mod">
          <ac:chgData name="Mike Jadoo" userId="81f9e970f6de2937" providerId="LiveId" clId="{3A29EE6F-0029-4BE8-8E9E-CEBDD8EC7063}" dt="2021-10-24T20:58:46.925" v="606" actId="1076"/>
          <ac:spMkLst>
            <pc:docMk/>
            <pc:sldMk cId="0" sldId="350"/>
            <ac:spMk id="24" creationId="{0998CE00-44E6-42BC-9F7F-D4D4BB8CE2FA}"/>
          </ac:spMkLst>
        </pc:spChg>
        <pc:spChg chg="add mod">
          <ac:chgData name="Mike Jadoo" userId="81f9e970f6de2937" providerId="LiveId" clId="{3A29EE6F-0029-4BE8-8E9E-CEBDD8EC7063}" dt="2021-10-24T20:59:07.873" v="610" actId="1076"/>
          <ac:spMkLst>
            <pc:docMk/>
            <pc:sldMk cId="0" sldId="350"/>
            <ac:spMk id="25" creationId="{B2D78ADA-EC62-497E-A2F3-112F88A2C719}"/>
          </ac:spMkLst>
        </pc:spChg>
        <pc:spChg chg="add mod">
          <ac:chgData name="Mike Jadoo" userId="81f9e970f6de2937" providerId="LiveId" clId="{3A29EE6F-0029-4BE8-8E9E-CEBDD8EC7063}" dt="2021-10-24T20:58:41.518" v="604" actId="1076"/>
          <ac:spMkLst>
            <pc:docMk/>
            <pc:sldMk cId="0" sldId="350"/>
            <ac:spMk id="32" creationId="{AEB94009-6D7C-45DD-9A39-972AA6CA2B3F}"/>
          </ac:spMkLst>
        </pc:spChg>
        <pc:spChg chg="del mod">
          <ac:chgData name="Mike Jadoo" userId="81f9e970f6de2937" providerId="LiveId" clId="{3A29EE6F-0029-4BE8-8E9E-CEBDD8EC7063}" dt="2021-10-24T20:57:22.424" v="577" actId="478"/>
          <ac:spMkLst>
            <pc:docMk/>
            <pc:sldMk cId="0" sldId="350"/>
            <ac:spMk id="16386" creationId="{00000000-0000-0000-0000-000000000000}"/>
          </ac:spMkLst>
        </pc:spChg>
        <pc:spChg chg="del mod">
          <ac:chgData name="Mike Jadoo" userId="81f9e970f6de2937" providerId="LiveId" clId="{3A29EE6F-0029-4BE8-8E9E-CEBDD8EC7063}" dt="2021-10-24T20:57:57.264" v="587" actId="478"/>
          <ac:spMkLst>
            <pc:docMk/>
            <pc:sldMk cId="0" sldId="350"/>
            <ac:spMk id="16387" creationId="{00000000-0000-0000-0000-000000000000}"/>
          </ac:spMkLst>
        </pc:spChg>
        <pc:picChg chg="add mod">
          <ac:chgData name="Mike Jadoo" userId="81f9e970f6de2937" providerId="LiveId" clId="{3A29EE6F-0029-4BE8-8E9E-CEBDD8EC7063}" dt="2021-10-24T20:59:04.934" v="609" actId="1076"/>
          <ac:picMkLst>
            <pc:docMk/>
            <pc:sldMk cId="0" sldId="350"/>
            <ac:picMk id="22" creationId="{9B1B9D74-465E-4BDB-B1E5-CC314A8F6A4C}"/>
          </ac:picMkLst>
        </pc:picChg>
        <pc:picChg chg="add mod">
          <ac:chgData name="Mike Jadoo" userId="81f9e970f6de2937" providerId="LiveId" clId="{3A29EE6F-0029-4BE8-8E9E-CEBDD8EC7063}" dt="2021-10-24T20:58:43.465" v="605" actId="1076"/>
          <ac:picMkLst>
            <pc:docMk/>
            <pc:sldMk cId="0" sldId="350"/>
            <ac:picMk id="23" creationId="{52812742-4952-428A-8672-E0C9108CDEFD}"/>
          </ac:picMkLst>
        </pc:picChg>
        <pc:picChg chg="add mod">
          <ac:chgData name="Mike Jadoo" userId="81f9e970f6de2937" providerId="LiveId" clId="{3A29EE6F-0029-4BE8-8E9E-CEBDD8EC7063}" dt="2021-10-24T20:58:38.814" v="603" actId="1076"/>
          <ac:picMkLst>
            <pc:docMk/>
            <pc:sldMk cId="0" sldId="350"/>
            <ac:picMk id="31" creationId="{FFA0E90C-52A5-424E-9048-0CF6905AB885}"/>
          </ac:picMkLst>
        </pc:picChg>
        <pc:cxnChg chg="del mod">
          <ac:chgData name="Mike Jadoo" userId="81f9e970f6de2937" providerId="LiveId" clId="{3A29EE6F-0029-4BE8-8E9E-CEBDD8EC7063}" dt="2021-10-24T20:57:31.365" v="580" actId="478"/>
          <ac:cxnSpMkLst>
            <pc:docMk/>
            <pc:sldMk cId="0" sldId="350"/>
            <ac:cxnSpMk id="11" creationId="{36277723-CB2D-4AD2-B00A-45E4D1996D58}"/>
          </ac:cxnSpMkLst>
        </pc:cxnChg>
        <pc:cxnChg chg="del">
          <ac:chgData name="Mike Jadoo" userId="81f9e970f6de2937" providerId="LiveId" clId="{3A29EE6F-0029-4BE8-8E9E-CEBDD8EC7063}" dt="2021-10-24T20:57:54.769" v="584" actId="478"/>
          <ac:cxnSpMkLst>
            <pc:docMk/>
            <pc:sldMk cId="0" sldId="350"/>
            <ac:cxnSpMk id="14" creationId="{5C91C19D-52C1-4C57-ABE1-6DFF71D9B753}"/>
          </ac:cxnSpMkLst>
        </pc:cxnChg>
        <pc:cxnChg chg="del mod">
          <ac:chgData name="Mike Jadoo" userId="81f9e970f6de2937" providerId="LiveId" clId="{3A29EE6F-0029-4BE8-8E9E-CEBDD8EC7063}" dt="2021-10-24T20:57:55.393" v="585" actId="478"/>
          <ac:cxnSpMkLst>
            <pc:docMk/>
            <pc:sldMk cId="0" sldId="350"/>
            <ac:cxnSpMk id="19" creationId="{2992CF71-DB53-4760-9B3C-11CCB1C31A83}"/>
          </ac:cxnSpMkLst>
        </pc:cxnChg>
        <pc:cxnChg chg="del">
          <ac:chgData name="Mike Jadoo" userId="81f9e970f6de2937" providerId="LiveId" clId="{3A29EE6F-0029-4BE8-8E9E-CEBDD8EC7063}" dt="2021-10-24T20:57:56.050" v="586" actId="478"/>
          <ac:cxnSpMkLst>
            <pc:docMk/>
            <pc:sldMk cId="0" sldId="350"/>
            <ac:cxnSpMk id="21" creationId="{0A7D6649-57F5-402A-9998-F55483A018CE}"/>
          </ac:cxnSpMkLst>
        </pc:cxnChg>
        <pc:cxnChg chg="add mod">
          <ac:chgData name="Mike Jadoo" userId="81f9e970f6de2937" providerId="LiveId" clId="{3A29EE6F-0029-4BE8-8E9E-CEBDD8EC7063}" dt="2021-10-24T20:59:04.934" v="609" actId="1076"/>
          <ac:cxnSpMkLst>
            <pc:docMk/>
            <pc:sldMk cId="0" sldId="350"/>
            <ac:cxnSpMk id="26" creationId="{811B554E-485D-44F4-9007-D1A601A918ED}"/>
          </ac:cxnSpMkLst>
        </pc:cxnChg>
        <pc:cxnChg chg="add mod">
          <ac:chgData name="Mike Jadoo" userId="81f9e970f6de2937" providerId="LiveId" clId="{3A29EE6F-0029-4BE8-8E9E-CEBDD8EC7063}" dt="2021-10-24T20:59:04.934" v="609" actId="1076"/>
          <ac:cxnSpMkLst>
            <pc:docMk/>
            <pc:sldMk cId="0" sldId="350"/>
            <ac:cxnSpMk id="27" creationId="{712117FC-303D-4A1F-89E3-7BA6801E48DC}"/>
          </ac:cxnSpMkLst>
        </pc:cxnChg>
        <pc:cxnChg chg="add mod">
          <ac:chgData name="Mike Jadoo" userId="81f9e970f6de2937" providerId="LiveId" clId="{3A29EE6F-0029-4BE8-8E9E-CEBDD8EC7063}" dt="2021-10-24T20:59:04.934" v="609" actId="1076"/>
          <ac:cxnSpMkLst>
            <pc:docMk/>
            <pc:sldMk cId="0" sldId="350"/>
            <ac:cxnSpMk id="28" creationId="{5F359E19-90B3-46EF-85D6-4D7E5659864B}"/>
          </ac:cxnSpMkLst>
        </pc:cxnChg>
        <pc:cxnChg chg="add mod">
          <ac:chgData name="Mike Jadoo" userId="81f9e970f6de2937" providerId="LiveId" clId="{3A29EE6F-0029-4BE8-8E9E-CEBDD8EC7063}" dt="2021-10-24T20:59:04.934" v="609" actId="1076"/>
          <ac:cxnSpMkLst>
            <pc:docMk/>
            <pc:sldMk cId="0" sldId="350"/>
            <ac:cxnSpMk id="29" creationId="{0773D346-F805-475E-BA91-20F377F535D1}"/>
          </ac:cxnSpMkLst>
        </pc:cxnChg>
        <pc:cxnChg chg="add mod">
          <ac:chgData name="Mike Jadoo" userId="81f9e970f6de2937" providerId="LiveId" clId="{3A29EE6F-0029-4BE8-8E9E-CEBDD8EC7063}" dt="2021-10-24T20:58:49.266" v="607" actId="1076"/>
          <ac:cxnSpMkLst>
            <pc:docMk/>
            <pc:sldMk cId="0" sldId="350"/>
            <ac:cxnSpMk id="30" creationId="{3AEC723D-BC29-43E8-B3CA-D548968641AE}"/>
          </ac:cxnSpMkLst>
        </pc:cxnChg>
      </pc:sldChg>
      <pc:sldChg chg="new del">
        <pc:chgData name="Mike Jadoo" userId="81f9e970f6de2937" providerId="LiveId" clId="{3A29EE6F-0029-4BE8-8E9E-CEBDD8EC7063}" dt="2021-10-06T15:18:51.805" v="249" actId="47"/>
        <pc:sldMkLst>
          <pc:docMk/>
          <pc:sldMk cId="2042366861" sldId="351"/>
        </pc:sldMkLst>
      </pc:sldChg>
      <pc:sldChg chg="addSp delSp modSp add mod">
        <pc:chgData name="Mike Jadoo" userId="81f9e970f6de2937" providerId="LiveId" clId="{3A29EE6F-0029-4BE8-8E9E-CEBDD8EC7063}" dt="2021-10-06T20:18:12.361" v="415" actId="1076"/>
        <pc:sldMkLst>
          <pc:docMk/>
          <pc:sldMk cId="4166453426" sldId="351"/>
        </pc:sldMkLst>
        <pc:spChg chg="add mod">
          <ac:chgData name="Mike Jadoo" userId="81f9e970f6de2937" providerId="LiveId" clId="{3A29EE6F-0029-4BE8-8E9E-CEBDD8EC7063}" dt="2021-10-06T20:18:12.361" v="415" actId="1076"/>
          <ac:spMkLst>
            <pc:docMk/>
            <pc:sldMk cId="4166453426" sldId="351"/>
            <ac:spMk id="4" creationId="{0D156332-A674-4A6D-BFBF-07A9FF48E556}"/>
          </ac:spMkLst>
        </pc:spChg>
        <pc:spChg chg="mod">
          <ac:chgData name="Mike Jadoo" userId="81f9e970f6de2937" providerId="LiveId" clId="{3A29EE6F-0029-4BE8-8E9E-CEBDD8EC7063}" dt="2021-10-06T20:15:02.435" v="390" actId="403"/>
          <ac:spMkLst>
            <pc:docMk/>
            <pc:sldMk cId="4166453426" sldId="351"/>
            <ac:spMk id="7" creationId="{A8110023-2F20-4202-AABD-4EA545983478}"/>
          </ac:spMkLst>
        </pc:spChg>
        <pc:spChg chg="mod">
          <ac:chgData name="Mike Jadoo" userId="81f9e970f6de2937" providerId="LiveId" clId="{3A29EE6F-0029-4BE8-8E9E-CEBDD8EC7063}" dt="2021-10-06T20:15:06.040" v="392" actId="403"/>
          <ac:spMkLst>
            <pc:docMk/>
            <pc:sldMk cId="4166453426" sldId="351"/>
            <ac:spMk id="8" creationId="{1ADBE69C-1DDE-44ED-89C0-BA4EB49D5108}"/>
          </ac:spMkLst>
        </pc:spChg>
        <pc:spChg chg="add mod">
          <ac:chgData name="Mike Jadoo" userId="81f9e970f6de2937" providerId="LiveId" clId="{3A29EE6F-0029-4BE8-8E9E-CEBDD8EC7063}" dt="2021-10-06T20:17:40.494" v="410" actId="6549"/>
          <ac:spMkLst>
            <pc:docMk/>
            <pc:sldMk cId="4166453426" sldId="351"/>
            <ac:spMk id="10" creationId="{00933337-9AB6-4CD2-A44D-1E8ECD89FEF4}"/>
          </ac:spMkLst>
        </pc:spChg>
        <pc:picChg chg="del">
          <ac:chgData name="Mike Jadoo" userId="81f9e970f6de2937" providerId="LiveId" clId="{3A29EE6F-0029-4BE8-8E9E-CEBDD8EC7063}" dt="2021-10-06T15:21:18.371" v="251" actId="478"/>
          <ac:picMkLst>
            <pc:docMk/>
            <pc:sldMk cId="4166453426" sldId="351"/>
            <ac:picMk id="5" creationId="{43A34F4D-1EF0-4E3F-A267-4D65DA8BA9F5}"/>
          </ac:picMkLst>
        </pc:picChg>
        <pc:picChg chg="del">
          <ac:chgData name="Mike Jadoo" userId="81f9e970f6de2937" providerId="LiveId" clId="{3A29EE6F-0029-4BE8-8E9E-CEBDD8EC7063}" dt="2021-10-06T15:21:19.245" v="252" actId="478"/>
          <ac:picMkLst>
            <pc:docMk/>
            <pc:sldMk cId="4166453426" sldId="351"/>
            <ac:picMk id="9" creationId="{CFE16EA7-E7B6-4EED-891A-46C9E6416F7D}"/>
          </ac:picMkLst>
        </pc:picChg>
      </pc:sldChg>
      <pc:sldChg chg="addSp delSp modSp add mod">
        <pc:chgData name="Mike Jadoo" userId="81f9e970f6de2937" providerId="LiveId" clId="{3A29EE6F-0029-4BE8-8E9E-CEBDD8EC7063}" dt="2021-10-06T20:13:17.322" v="374" actId="207"/>
        <pc:sldMkLst>
          <pc:docMk/>
          <pc:sldMk cId="3690240311" sldId="352"/>
        </pc:sldMkLst>
        <pc:spChg chg="add mod">
          <ac:chgData name="Mike Jadoo" userId="81f9e970f6de2937" providerId="LiveId" clId="{3A29EE6F-0029-4BE8-8E9E-CEBDD8EC7063}" dt="2021-10-06T20:13:17.322" v="374" actId="207"/>
          <ac:spMkLst>
            <pc:docMk/>
            <pc:sldMk cId="3690240311" sldId="352"/>
            <ac:spMk id="5" creationId="{0C10156F-210D-4DDF-8910-F89BA07BF9D2}"/>
          </ac:spMkLst>
        </pc:spChg>
        <pc:picChg chg="del">
          <ac:chgData name="Mike Jadoo" userId="81f9e970f6de2937" providerId="LiveId" clId="{3A29EE6F-0029-4BE8-8E9E-CEBDD8EC7063}" dt="2021-10-06T15:45:49.200" v="282" actId="478"/>
          <ac:picMkLst>
            <pc:docMk/>
            <pc:sldMk cId="3690240311" sldId="352"/>
            <ac:picMk id="2" creationId="{2E2644FF-0BA3-4109-85FA-8C73415BD0E9}"/>
          </ac:picMkLst>
        </pc:picChg>
      </pc:sldChg>
      <pc:sldChg chg="addSp delSp modSp add mod">
        <pc:chgData name="Mike Jadoo" userId="81f9e970f6de2937" providerId="LiveId" clId="{3A29EE6F-0029-4BE8-8E9E-CEBDD8EC7063}" dt="2021-10-25T00:02:30.623" v="671" actId="478"/>
        <pc:sldMkLst>
          <pc:docMk/>
          <pc:sldMk cId="1178215529" sldId="353"/>
        </pc:sldMkLst>
        <pc:spChg chg="del mod">
          <ac:chgData name="Mike Jadoo" userId="81f9e970f6de2937" providerId="LiveId" clId="{3A29EE6F-0029-4BE8-8E9E-CEBDD8EC7063}" dt="2021-10-25T00:02:30.623" v="671" actId="478"/>
          <ac:spMkLst>
            <pc:docMk/>
            <pc:sldMk cId="1178215529" sldId="353"/>
            <ac:spMk id="3" creationId="{00000000-0000-0000-0000-000000000000}"/>
          </ac:spMkLst>
        </pc:spChg>
        <pc:picChg chg="del">
          <ac:chgData name="Mike Jadoo" userId="81f9e970f6de2937" providerId="LiveId" clId="{3A29EE6F-0029-4BE8-8E9E-CEBDD8EC7063}" dt="2021-10-06T16:03:28.114" v="313" actId="478"/>
          <ac:picMkLst>
            <pc:docMk/>
            <pc:sldMk cId="1178215529" sldId="353"/>
            <ac:picMk id="2" creationId="{9E2020F3-C492-4BE3-84C4-EA519AAC2D55}"/>
          </ac:picMkLst>
        </pc:picChg>
        <pc:picChg chg="add mod">
          <ac:chgData name="Mike Jadoo" userId="81f9e970f6de2937" providerId="LiveId" clId="{3A29EE6F-0029-4BE8-8E9E-CEBDD8EC7063}" dt="2021-10-06T16:03:34.001" v="316" actId="1076"/>
          <ac:picMkLst>
            <pc:docMk/>
            <pc:sldMk cId="1178215529" sldId="353"/>
            <ac:picMk id="5" creationId="{1C7730E8-B054-441F-9A22-1F02E6E932DC}"/>
          </ac:picMkLst>
        </pc:picChg>
      </pc:sldChg>
      <pc:sldChg chg="modSp add mod">
        <pc:chgData name="Mike Jadoo" userId="81f9e970f6de2937" providerId="LiveId" clId="{3A29EE6F-0029-4BE8-8E9E-CEBDD8EC7063}" dt="2021-10-24T20:58:08.231" v="589" actId="6549"/>
        <pc:sldMkLst>
          <pc:docMk/>
          <pc:sldMk cId="2785450534" sldId="354"/>
        </pc:sldMkLst>
        <pc:spChg chg="mod">
          <ac:chgData name="Mike Jadoo" userId="81f9e970f6de2937" providerId="LiveId" clId="{3A29EE6F-0029-4BE8-8E9E-CEBDD8EC7063}" dt="2021-10-24T20:58:08.231" v="589" actId="6549"/>
          <ac:spMkLst>
            <pc:docMk/>
            <pc:sldMk cId="2785450534" sldId="354"/>
            <ac:spMk id="16386" creationId="{00000000-0000-0000-0000-000000000000}"/>
          </ac:spMkLst>
        </pc:spChg>
      </pc:sldChg>
      <pc:sldChg chg="add ord">
        <pc:chgData name="Mike Jadoo" userId="81f9e970f6de2937" providerId="LiveId" clId="{3A29EE6F-0029-4BE8-8E9E-CEBDD8EC7063}" dt="2021-10-25T00:02:13.132" v="667"/>
        <pc:sldMkLst>
          <pc:docMk/>
          <pc:sldMk cId="362317780" sldId="35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3D39A-FB07-40D8-B455-E5E7D563DE7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EA67-873D-465F-B78C-7C9FBF3A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4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495300" y="1970532"/>
            <a:ext cx="11201400" cy="1175005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spcBef>
                <a:spcPts val="600"/>
              </a:spcBef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443483"/>
            <a:ext cx="11201400" cy="1527048"/>
          </a:xfrm>
          <a:prstGeom prst="rect">
            <a:avLst/>
          </a:prstGeom>
        </p:spPr>
        <p:txBody>
          <a:bodyPr/>
          <a:lstStyle>
            <a:lvl1pPr>
              <a:lnSpc>
                <a:spcPts val="5700"/>
              </a:lnSpc>
              <a:spcBef>
                <a:spcPts val="600"/>
              </a:spcBef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Click,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041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17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1201400" cy="804672"/>
          </a:xfrm>
        </p:spPr>
        <p:txBody>
          <a:bodyPr/>
          <a:lstStyle>
            <a:lvl1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22438"/>
            <a:ext cx="11201400" cy="3992563"/>
          </a:xfrm>
        </p:spPr>
        <p:txBody>
          <a:bodyPr/>
          <a:lstStyle>
            <a:lvl1pPr>
              <a:defRPr baseline="0"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Clr>
                <a:srgbClr val="CE1126"/>
              </a:buClr>
              <a:buNone/>
              <a:defRPr>
                <a:solidFill>
                  <a:srgbClr val="000000"/>
                </a:solidFill>
              </a:defRPr>
            </a:lvl5pPr>
            <a:lvl9pPr marL="3657600" indent="0">
              <a:buNone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</p:txBody>
      </p:sp>
    </p:spTree>
    <p:extLst>
      <p:ext uri="{BB962C8B-B14F-4D97-AF65-F5344CB8AC3E}">
        <p14:creationId xmlns:p14="http://schemas.microsoft.com/office/powerpoint/2010/main" val="450941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9635" y="1641021"/>
            <a:ext cx="5314950" cy="4401004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81750" y="1641021"/>
            <a:ext cx="5314950" cy="4401004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82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5962" y="1958975"/>
            <a:ext cx="5314950" cy="4083050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81750" y="1958975"/>
            <a:ext cx="5314950" cy="4083050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5967" y="1493838"/>
            <a:ext cx="5314950" cy="3587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81750" y="1493837"/>
            <a:ext cx="5314950" cy="3587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0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2552471"/>
            <a:ext cx="11201400" cy="18235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section style</a:t>
            </a:r>
          </a:p>
        </p:txBody>
      </p:sp>
    </p:spTree>
    <p:extLst>
      <p:ext uri="{BB962C8B-B14F-4D97-AF65-F5344CB8AC3E}">
        <p14:creationId xmlns:p14="http://schemas.microsoft.com/office/powerpoint/2010/main" val="30288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58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55721" y="555625"/>
            <a:ext cx="6702879" cy="5421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5925" y="555172"/>
            <a:ext cx="4522788" cy="800100"/>
          </a:xfrm>
        </p:spPr>
        <p:txBody>
          <a:bodyPr/>
          <a:lstStyle>
            <a:lvl1pPr marL="0" indent="0">
              <a:buNone/>
              <a:defRPr/>
            </a:lvl1pPr>
            <a:lvl2pPr marL="457200" indent="0" algn="l">
              <a:buNone/>
              <a:defRPr sz="2400">
                <a:solidFill>
                  <a:schemeClr val="tx1"/>
                </a:solidFill>
              </a:defRPr>
            </a:lvl2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15925" y="1355725"/>
            <a:ext cx="4522788" cy="4621213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 marL="1828800" indent="0">
              <a:buSzPct val="9000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805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6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3" r="4623"/>
          <a:stretch/>
        </p:blipFill>
        <p:spPr>
          <a:xfrm>
            <a:off x="-233988" y="0"/>
            <a:ext cx="1242598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1201400" cy="1368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25625"/>
            <a:ext cx="11201400" cy="105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95300" y="6335377"/>
            <a:ext cx="7754833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9" y="6176385"/>
            <a:ext cx="1065034" cy="6374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5828258"/>
            <a:ext cx="11178308" cy="10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495300" y="274638"/>
            <a:ext cx="11201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27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495300" y="1752601"/>
            <a:ext cx="11201400" cy="396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88043" y="6335377"/>
            <a:ext cx="774939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550" y="6172200"/>
            <a:ext cx="1098497" cy="6574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1" y="5829624"/>
            <a:ext cx="11212286" cy="10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8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1" r:id="rId2"/>
    <p:sldLayoutId id="2147483690" r:id="rId3"/>
    <p:sldLayoutId id="2147483692" r:id="rId4"/>
    <p:sldLayoutId id="2147483693" r:id="rId5"/>
    <p:sldLayoutId id="2147483694" r:id="rId6"/>
    <p:sldLayoutId id="2147483695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92168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" pitchFamily="2" charset="2"/>
        <a:buChar char=""/>
        <a:defRPr sz="32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 3" pitchFamily="18" charset="2"/>
        <a:buChar char=""/>
        <a:defRPr sz="28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Calibri" pitchFamily="34" charset="0"/>
        <a:buChar char="–"/>
        <a:defRPr sz="24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Arial" charset="0"/>
        <a:buChar char="•"/>
        <a:defRPr sz="20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rgbClr val="000000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995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95300" y="466344"/>
            <a:ext cx="1120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95300" y="6335377"/>
            <a:ext cx="7754833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5828258"/>
            <a:ext cx="11178308" cy="10197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9" y="6176385"/>
            <a:ext cx="1065034" cy="6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8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ackage-cardboard-box-box-parcel-15336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fa.wikipedia.org/wiki/%D9%BE%D8%B1%D9%88%D9%86%D8%AF%D9%87:Gnome-emblem-package.svg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dirty="0"/>
              <a:t>Price index time series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300" y="443483"/>
            <a:ext cx="11201400" cy="1527048"/>
          </a:xfrm>
        </p:spPr>
        <p:txBody>
          <a:bodyPr/>
          <a:lstStyle/>
          <a:p>
            <a:r>
              <a:rPr lang="en-US" dirty="0"/>
              <a:t>Data Visualization in R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81200" y="3145536"/>
            <a:ext cx="8229600" cy="25694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/>
              <a:t>Michael Jadoo</a:t>
            </a:r>
          </a:p>
          <a:p>
            <a:pPr>
              <a:lnSpc>
                <a:spcPts val="3300"/>
              </a:lnSpc>
            </a:pPr>
            <a:r>
              <a:rPr lang="en-US" b="0" dirty="0"/>
              <a:t>Economist</a:t>
            </a:r>
          </a:p>
          <a:p>
            <a:pPr>
              <a:lnSpc>
                <a:spcPts val="3300"/>
              </a:lnSpc>
            </a:pPr>
            <a:r>
              <a:rPr lang="en-US" b="0" dirty="0"/>
              <a:t>OPT</a:t>
            </a:r>
          </a:p>
          <a:p>
            <a:pPr>
              <a:lnSpc>
                <a:spcPts val="3300"/>
              </a:lnSpc>
            </a:pPr>
            <a:r>
              <a:rPr lang="en-US" b="0" dirty="0"/>
              <a:t>CPI Data Huddle</a:t>
            </a:r>
          </a:p>
        </p:txBody>
      </p:sp>
    </p:spTree>
    <p:extLst>
      <p:ext uri="{BB962C8B-B14F-4D97-AF65-F5344CB8AC3E}">
        <p14:creationId xmlns:p14="http://schemas.microsoft.com/office/powerpoint/2010/main" val="399625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endParaRPr lang="en-US" sz="9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110023-2F20-4202-AABD-4EA5459834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b="1" dirty="0"/>
              <a:t>Bar Plot</a:t>
            </a:r>
            <a:r>
              <a:rPr lang="en-US" b="1" dirty="0"/>
              <a:t>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DBE69C-1DDE-44ED-89C0-BA4EB49D5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dirty="0"/>
              <a:t>Line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56332-A674-4A6D-BFBF-07A9FF48E55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5967" y="2175951"/>
            <a:ext cx="5314950" cy="4083050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Emphasizes 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discrete categories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, and each bar is of equal width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Can see which groups are highest or most common, and how other groups compare against the others. 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933337-9AB6-4CD2-A44D-1E8ECD89F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05736" y="2175951"/>
            <a:ext cx="5314950" cy="4083050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Display information in the form of series of data points over time</a:t>
            </a:r>
          </a:p>
          <a:p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Useful to show data variables and trends very clearly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Experts recommend no more than 4 lines on a single graph; any more it becomes difficult to interpret.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645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Package(s) used: </a:t>
            </a:r>
            <a:r>
              <a:rPr lang="en-US" sz="3600" dirty="0">
                <a:latin typeface="Tahoma" panose="020B0604030504040204" pitchFamily="34" charset="0"/>
                <a:cs typeface="Times New Roman" panose="02020603050405020304" pitchFamily="18" charset="0"/>
              </a:rPr>
              <a:t>GGPLOT2</a:t>
            </a:r>
            <a:br>
              <a:rPr lang="en-US" sz="5400" dirty="0"/>
            </a:br>
            <a:endParaRPr lang="en-US" sz="7200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E2644FF-0BA3-4109-85FA-8C73415BD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719" y="1432719"/>
            <a:ext cx="3992562" cy="3992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183D41-62C1-4559-BD45-1BCCD42B074F}"/>
              </a:ext>
            </a:extLst>
          </p:cNvPr>
          <p:cNvSpPr txBox="1"/>
          <p:nvPr/>
        </p:nvSpPr>
        <p:spPr>
          <a:xfrm>
            <a:off x="774269" y="5579390"/>
            <a:ext cx="10260524" cy="4184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Tidyverse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,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readxl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,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lubridate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, zoo,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dplyr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, scales,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cowplot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,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forcats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,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ggthemes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322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Packages used: </a:t>
            </a:r>
            <a:r>
              <a:rPr lang="en-US" sz="3600" dirty="0">
                <a:latin typeface="Tahoma" panose="020B0604030504040204" pitchFamily="34" charset="0"/>
                <a:cs typeface="Times New Roman" panose="02020603050405020304" pitchFamily="18" charset="0"/>
              </a:rPr>
              <a:t>GGPLOT2</a:t>
            </a:r>
            <a:br>
              <a:rPr lang="en-US" sz="5400" dirty="0"/>
            </a:br>
            <a:endParaRPr lang="en-US" sz="7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0156F-210D-4DDF-8910-F89BA07BF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ggplot2 is an R package for producing statistical, or data, graphics. Unlike most other graphics packages, ggplot2 has an underlying grammar, based on the Grammar of Graphics, that allows you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-apple-system"/>
              </a:rPr>
              <a:t>to compose graphs by combining independent components.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4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CPI-U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Consumer Price Index (CPI) is a measure of the average change over time in the prices paid by urban consumers for a market basket of consumer goods and services. Indexes are available for the U.S. and various geographic areas.</a:t>
            </a:r>
          </a:p>
        </p:txBody>
      </p:sp>
    </p:spTree>
    <p:extLst>
      <p:ext uri="{BB962C8B-B14F-4D97-AF65-F5344CB8AC3E}">
        <p14:creationId xmlns:p14="http://schemas.microsoft.com/office/powerpoint/2010/main" val="213367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official measure of inflation used by the Federal Reserve Board is the Price index of PCE </a:t>
            </a:r>
            <a:r>
              <a:rPr lang="en-US" b="1" u="sng" dirty="0">
                <a:solidFill>
                  <a:srgbClr val="FF0000"/>
                </a:solidFill>
              </a:rPr>
              <a:t>but</a:t>
            </a:r>
            <a:r>
              <a:rPr lang="en-US" b="1" u="sng" dirty="0"/>
              <a:t> the CPI is still used as a comparison.</a:t>
            </a:r>
          </a:p>
          <a:p>
            <a:endParaRPr lang="en-US" dirty="0"/>
          </a:p>
          <a:p>
            <a:r>
              <a:rPr lang="en-US" dirty="0"/>
              <a:t>  12-month rate of change</a:t>
            </a:r>
          </a:p>
          <a:p>
            <a:endParaRPr lang="en-US" dirty="0"/>
          </a:p>
          <a:p>
            <a:r>
              <a:rPr lang="en-US" dirty="0"/>
              <a:t>Fed Inflation target: 2%   (12-month rate of change)</a:t>
            </a:r>
          </a:p>
        </p:txBody>
      </p:sp>
    </p:spTree>
    <p:extLst>
      <p:ext uri="{BB962C8B-B14F-4D97-AF65-F5344CB8AC3E}">
        <p14:creationId xmlns:p14="http://schemas.microsoft.com/office/powerpoint/2010/main" val="144650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8BB4461-D0CF-4FF9-A9FC-EA6CE5C80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0109" y="1497495"/>
            <a:ext cx="4420321" cy="386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2020F3-C492-4BE3-84C4-EA519AAC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94" y="1501629"/>
            <a:ext cx="8569481" cy="44141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F94D78-66D7-41A5-9F7A-5396A52D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Take away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E9EA1-2762-4956-9AF7-CC50484EF881}"/>
              </a:ext>
            </a:extLst>
          </p:cNvPr>
          <p:cNvSpPr txBox="1"/>
          <p:nvPr/>
        </p:nvSpPr>
        <p:spPr>
          <a:xfrm>
            <a:off x="2010694" y="179524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8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7  Consumer Price Index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EFC31-5584-49E7-9E8F-F58C6FAB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28" y="1937289"/>
            <a:ext cx="10585344" cy="37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6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8BB4461-D0CF-4FF9-A9FC-EA6CE5C80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0109" y="1497495"/>
            <a:ext cx="4420321" cy="386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2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7730E8-B054-441F-9A22-1F02E6E932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73" y="1597613"/>
            <a:ext cx="10771654" cy="4121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B885BD-48B0-4FBA-9C5F-7915812B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Take away</a:t>
            </a:r>
          </a:p>
        </p:txBody>
      </p:sp>
    </p:spTree>
    <p:extLst>
      <p:ext uri="{BB962C8B-B14F-4D97-AF65-F5344CB8AC3E}">
        <p14:creationId xmlns:p14="http://schemas.microsoft.com/office/powerpoint/2010/main" val="117821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Time Series Plots of Price index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02468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95300" y="1828800"/>
            <a:ext cx="11201400" cy="381138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3600" dirty="0"/>
              <a:t>Michael Jadoo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Economist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OPT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www.bls.gov/opt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Jadoo.michael@bls.gov</a:t>
            </a:r>
          </a:p>
        </p:txBody>
      </p:sp>
    </p:spTree>
    <p:extLst>
      <p:ext uri="{BB962C8B-B14F-4D97-AF65-F5344CB8AC3E}">
        <p14:creationId xmlns:p14="http://schemas.microsoft.com/office/powerpoint/2010/main" val="153521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Used for data manipulation and numerical calculations, specially statistical applications.  Its strength is in the large number of specially built-in statistical functions.</a:t>
            </a:r>
          </a:p>
          <a:p>
            <a:endParaRPr lang="en-US" sz="1800" dirty="0"/>
          </a:p>
          <a:p>
            <a:r>
              <a:rPr lang="en-US" sz="1800" dirty="0"/>
              <a:t>Freely available</a:t>
            </a:r>
          </a:p>
          <a:p>
            <a:endParaRPr lang="en-US" sz="1800" dirty="0"/>
          </a:p>
          <a:p>
            <a:r>
              <a:rPr lang="en-US" sz="1800" dirty="0"/>
              <a:t>Work in an environment called </a:t>
            </a:r>
            <a:r>
              <a:rPr lang="en-US" sz="1800" i="1" dirty="0"/>
              <a:t>Workspace</a:t>
            </a:r>
            <a:r>
              <a:rPr lang="en-US" sz="1800" dirty="0"/>
              <a:t> that contains </a:t>
            </a:r>
            <a:r>
              <a:rPr lang="en-US" sz="1800" i="1" dirty="0"/>
              <a:t>objects</a:t>
            </a:r>
            <a:r>
              <a:rPr lang="en-US" sz="1800" dirty="0"/>
              <a:t> (which are easily accessible) that are ready to be called on to perform tasks.</a:t>
            </a:r>
          </a:p>
          <a:p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R Studio is an IDE – Integrated Development Environment.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More user friendly environment.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186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CAA95A2-023E-4384-B90B-81C4D6067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3869" y="7239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61999D-5BD8-4B8A-A021-7ED1C247946A}"/>
              </a:ext>
            </a:extLst>
          </p:cNvPr>
          <p:cNvSpPr/>
          <p:nvPr/>
        </p:nvSpPr>
        <p:spPr>
          <a:xfrm>
            <a:off x="4235669" y="266700"/>
            <a:ext cx="1600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Script window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804B0-9E57-4F34-BDF7-E641EA7937F6}"/>
              </a:ext>
            </a:extLst>
          </p:cNvPr>
          <p:cNvSpPr/>
          <p:nvPr/>
        </p:nvSpPr>
        <p:spPr>
          <a:xfrm>
            <a:off x="1416269" y="3314700"/>
            <a:ext cx="1600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Console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D9ABD9-874E-4E8E-BC86-50FAED7AC86F}"/>
              </a:ext>
            </a:extLst>
          </p:cNvPr>
          <p:cNvSpPr/>
          <p:nvPr/>
        </p:nvSpPr>
        <p:spPr>
          <a:xfrm>
            <a:off x="6902669" y="419100"/>
            <a:ext cx="1600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Environment/ History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921A95-2D3F-48A3-B876-87F22B8F3A18}"/>
              </a:ext>
            </a:extLst>
          </p:cNvPr>
          <p:cNvCxnSpPr>
            <a:cxnSpLocks/>
          </p:cNvCxnSpPr>
          <p:nvPr/>
        </p:nvCxnSpPr>
        <p:spPr>
          <a:xfrm rot="5400000">
            <a:off x="4235669" y="9525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1EE7AB-F3B7-4C7E-A48C-987B09D79B05}"/>
              </a:ext>
            </a:extLst>
          </p:cNvPr>
          <p:cNvCxnSpPr>
            <a:cxnSpLocks/>
          </p:cNvCxnSpPr>
          <p:nvPr/>
        </p:nvCxnSpPr>
        <p:spPr>
          <a:xfrm>
            <a:off x="2940269" y="38481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ABDA15-2B3C-4C87-BE1D-91143BD20B51}"/>
              </a:ext>
            </a:extLst>
          </p:cNvPr>
          <p:cNvCxnSpPr>
            <a:cxnSpLocks/>
          </p:cNvCxnSpPr>
          <p:nvPr/>
        </p:nvCxnSpPr>
        <p:spPr>
          <a:xfrm rot="5400000">
            <a:off x="7588469" y="10287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14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4E620410-AC7B-4187-BD2C-C25635483C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500" y="-189186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Shape 68">
            <a:extLst>
              <a:ext uri="{FF2B5EF4-FFF2-40B4-BE49-F238E27FC236}">
                <a16:creationId xmlns:a16="http://schemas.microsoft.com/office/drawing/2014/main" id="{670C5534-7B2D-4D8C-95CE-2DB0EA7D3151}"/>
              </a:ext>
            </a:extLst>
          </p:cNvPr>
          <p:cNvSpPr txBox="1"/>
          <p:nvPr/>
        </p:nvSpPr>
        <p:spPr>
          <a:xfrm>
            <a:off x="2209800" y="907764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endParaRPr lang="en" sz="24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endParaRPr lang="en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031EC-0B05-47D8-A321-B9E5A8DCB7CC}"/>
              </a:ext>
            </a:extLst>
          </p:cNvPr>
          <p:cNvSpPr txBox="1"/>
          <p:nvPr/>
        </p:nvSpPr>
        <p:spPr>
          <a:xfrm>
            <a:off x="1828800" y="326739"/>
            <a:ext cx="8600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create a new R script you can either go to File -&gt; New-&gt; R Script</a:t>
            </a:r>
          </a:p>
          <a:p>
            <a:r>
              <a:rPr lang="en-US" sz="2400" dirty="0"/>
              <a:t>, or click  on the icon with the “+” sign and select “R Script”, or simply press </a:t>
            </a:r>
            <a:r>
              <a:rPr lang="en-US" sz="2400" dirty="0" err="1"/>
              <a:t>Ctrl+Shift+N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2029D60-E3AF-4BB0-BD3D-B2DBB101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837" y="1476732"/>
            <a:ext cx="4074763" cy="249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8107163F-1D42-4947-A5F3-C069C8C5B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6264" y="1276364"/>
            <a:ext cx="4236204" cy="249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4">
            <a:extLst>
              <a:ext uri="{FF2B5EF4-FFF2-40B4-BE49-F238E27FC236}">
                <a16:creationId xmlns:a16="http://schemas.microsoft.com/office/drawing/2014/main" id="{C254B60D-8D3F-48CD-8B19-2BE2243C3443}"/>
              </a:ext>
            </a:extLst>
          </p:cNvPr>
          <p:cNvSpPr/>
          <p:nvPr/>
        </p:nvSpPr>
        <p:spPr>
          <a:xfrm>
            <a:off x="5638800" y="2203164"/>
            <a:ext cx="9906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3FDE6AB-96F2-4088-9088-E4D5792F4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4108164"/>
            <a:ext cx="72294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6B193B-BF56-4946-BAF4-5CC428E297CD}"/>
              </a:ext>
            </a:extLst>
          </p:cNvPr>
          <p:cNvSpPr/>
          <p:nvPr/>
        </p:nvSpPr>
        <p:spPr>
          <a:xfrm>
            <a:off x="6096000" y="3498564"/>
            <a:ext cx="4114800" cy="1199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To run lines of code leave the cursor anywhere on the line where the code is and click on “Run” or  “ press Ctrl +Enter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47EF0-F09A-43AE-97F5-936B32208E6A}"/>
              </a:ext>
            </a:extLst>
          </p:cNvPr>
          <p:cNvCxnSpPr/>
          <p:nvPr/>
        </p:nvCxnSpPr>
        <p:spPr>
          <a:xfrm rot="16200000" flipH="1">
            <a:off x="6743700" y="4984464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41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33F810-BDA1-4B97-9B6E-A554FB978895}"/>
              </a:ext>
            </a:extLst>
          </p:cNvPr>
          <p:cNvSpPr txBox="1"/>
          <p:nvPr/>
        </p:nvSpPr>
        <p:spPr>
          <a:xfrm>
            <a:off x="6527224" y="2743201"/>
            <a:ext cx="3569277" cy="158980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pPr algn="ctr" defTabSz="685800">
              <a:spcBef>
                <a:spcPct val="0"/>
              </a:spcBef>
            </a:pPr>
            <a:endParaRPr lang="en-US" sz="2700" dirty="0">
              <a:solidFill>
                <a:schemeClr val="bg1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90EC8-65B8-476B-ABC9-A459B05DE27D}"/>
              </a:ext>
            </a:extLst>
          </p:cNvPr>
          <p:cNvSpPr txBox="1"/>
          <p:nvPr/>
        </p:nvSpPr>
        <p:spPr>
          <a:xfrm>
            <a:off x="5389419" y="2384715"/>
            <a:ext cx="4473287" cy="194829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pPr algn="ctr" defTabSz="685800">
              <a:spcBef>
                <a:spcPct val="0"/>
              </a:spcBef>
            </a:pPr>
            <a:endParaRPr lang="en-US" sz="2700" dirty="0">
              <a:solidFill>
                <a:schemeClr val="bg1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26022-25F9-480B-B889-10F7DA91F186}"/>
              </a:ext>
            </a:extLst>
          </p:cNvPr>
          <p:cNvSpPr txBox="1"/>
          <p:nvPr/>
        </p:nvSpPr>
        <p:spPr>
          <a:xfrm>
            <a:off x="5576455" y="2524993"/>
            <a:ext cx="4286250" cy="180801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pPr algn="ctr" defTabSz="685800">
              <a:spcBef>
                <a:spcPct val="0"/>
              </a:spcBef>
            </a:pPr>
            <a:endParaRPr lang="en-US" sz="2700" dirty="0">
              <a:solidFill>
                <a:schemeClr val="bg1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DCB079-96D1-42A0-84BD-4C833673F8C0}"/>
              </a:ext>
            </a:extLst>
          </p:cNvPr>
          <p:cNvSpPr txBox="1">
            <a:spLocks/>
          </p:cNvSpPr>
          <p:nvPr/>
        </p:nvSpPr>
        <p:spPr bwMode="auto">
          <a:xfrm>
            <a:off x="1252135" y="422810"/>
            <a:ext cx="8401050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192168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92168"/>
                </a:solidFill>
                <a:latin typeface="Tahoma" pitchFamily="34" charset="0"/>
                <a:cs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92168"/>
                </a:solidFill>
                <a:latin typeface="Tahoma" pitchFamily="34" charset="0"/>
                <a:cs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92168"/>
                </a:solidFill>
                <a:latin typeface="Tahoma" pitchFamily="34" charset="0"/>
                <a:cs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92168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Functions and Packages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1B9D74-465E-4BDB-B1E5-CC314A8F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2255" y="3179528"/>
            <a:ext cx="3334719" cy="2633517"/>
          </a:xfrm>
          <a:prstGeom prst="rect">
            <a:avLst/>
          </a:prstGeom>
        </p:spPr>
      </p:pic>
      <p:pic>
        <p:nvPicPr>
          <p:cNvPr id="23" name="Content Placeholder 11">
            <a:extLst>
              <a:ext uri="{FF2B5EF4-FFF2-40B4-BE49-F238E27FC236}">
                <a16:creationId xmlns:a16="http://schemas.microsoft.com/office/drawing/2014/main" id="{52812742-4952-428A-8672-E0C9108CD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21101" y="2812376"/>
            <a:ext cx="3041268" cy="3041268"/>
          </a:xfr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998CE00-44E6-42BC-9F7F-D4D4BB8CE2FA}"/>
              </a:ext>
            </a:extLst>
          </p:cNvPr>
          <p:cNvSpPr/>
          <p:nvPr/>
        </p:nvSpPr>
        <p:spPr>
          <a:xfrm>
            <a:off x="4112935" y="1817384"/>
            <a:ext cx="1828800" cy="666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Package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2D78ADA-EC62-497E-A2F3-112F88A2C719}"/>
              </a:ext>
            </a:extLst>
          </p:cNvPr>
          <p:cNvSpPr/>
          <p:nvPr/>
        </p:nvSpPr>
        <p:spPr>
          <a:xfrm>
            <a:off x="771425" y="2038898"/>
            <a:ext cx="1828800" cy="666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1B554E-485D-44F4-9007-D1A601A918ED}"/>
              </a:ext>
            </a:extLst>
          </p:cNvPr>
          <p:cNvCxnSpPr>
            <a:cxnSpLocks/>
          </p:cNvCxnSpPr>
          <p:nvPr/>
        </p:nvCxnSpPr>
        <p:spPr>
          <a:xfrm>
            <a:off x="1316004" y="2829912"/>
            <a:ext cx="538568" cy="88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2117FC-303D-4A1F-89E3-7BA6801E48DC}"/>
              </a:ext>
            </a:extLst>
          </p:cNvPr>
          <p:cNvCxnSpPr>
            <a:cxnSpLocks/>
          </p:cNvCxnSpPr>
          <p:nvPr/>
        </p:nvCxnSpPr>
        <p:spPr>
          <a:xfrm>
            <a:off x="1385100" y="2824875"/>
            <a:ext cx="1161080" cy="56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359E19-90B3-46EF-85D6-4D7E5659864B}"/>
              </a:ext>
            </a:extLst>
          </p:cNvPr>
          <p:cNvCxnSpPr>
            <a:cxnSpLocks/>
          </p:cNvCxnSpPr>
          <p:nvPr/>
        </p:nvCxnSpPr>
        <p:spPr>
          <a:xfrm>
            <a:off x="1262408" y="2746853"/>
            <a:ext cx="1210158" cy="143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73D346-F805-475E-BA91-20F377F535D1}"/>
              </a:ext>
            </a:extLst>
          </p:cNvPr>
          <p:cNvCxnSpPr>
            <a:cxnSpLocks/>
          </p:cNvCxnSpPr>
          <p:nvPr/>
        </p:nvCxnSpPr>
        <p:spPr>
          <a:xfrm>
            <a:off x="1336022" y="2812721"/>
            <a:ext cx="1646697" cy="116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EC723D-BC29-43E8-B3CA-D548968641AE}"/>
              </a:ext>
            </a:extLst>
          </p:cNvPr>
          <p:cNvCxnSpPr>
            <a:cxnSpLocks/>
          </p:cNvCxnSpPr>
          <p:nvPr/>
        </p:nvCxnSpPr>
        <p:spPr>
          <a:xfrm>
            <a:off x="4611285" y="2738593"/>
            <a:ext cx="585060" cy="64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FA0E90C-52A5-424E-9048-0CF6905AB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537" y="3380387"/>
            <a:ext cx="2164134" cy="2432658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AEB94009-6D7C-45DD-9A39-972AA6CA2B3F}"/>
              </a:ext>
            </a:extLst>
          </p:cNvPr>
          <p:cNvSpPr/>
          <p:nvPr/>
        </p:nvSpPr>
        <p:spPr>
          <a:xfrm>
            <a:off x="7556143" y="3491567"/>
            <a:ext cx="752448" cy="198492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0D6F5-DF96-495A-8927-913052A7EE43}"/>
              </a:ext>
            </a:extLst>
          </p:cNvPr>
          <p:cNvSpPr txBox="1"/>
          <p:nvPr/>
        </p:nvSpPr>
        <p:spPr>
          <a:xfrm>
            <a:off x="2296541" y="1004356"/>
            <a:ext cx="6559828" cy="4136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32500" lnSpcReduction="20000"/>
          </a:bodyPr>
          <a:lstStyle/>
          <a:p>
            <a:pPr algn="ctr">
              <a:spcBef>
                <a:spcPct val="0"/>
              </a:spcBef>
            </a:pPr>
            <a:r>
              <a:rPr lang="en-US" sz="3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Packages are </a:t>
            </a:r>
            <a:r>
              <a:rPr lang="en-US" sz="36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collections of functions and data sets developed by  R users in the community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895600" y="527827"/>
            <a:ext cx="6300788" cy="603647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076342" y="1261850"/>
            <a:ext cx="8039316" cy="94979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 function is a set of statements organized together to perform a specific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task. R has a large number of in-built functions and the user can create their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own functions.</a:t>
            </a:r>
          </a:p>
          <a:p>
            <a:pPr>
              <a:buFont typeface="Wingdings" pitchFamily="2" charset="2"/>
              <a:buNone/>
            </a:pP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CB3E0-5D9B-4666-81DD-CCB85014250F}"/>
              </a:ext>
            </a:extLst>
          </p:cNvPr>
          <p:cNvSpPr txBox="1"/>
          <p:nvPr/>
        </p:nvSpPr>
        <p:spPr>
          <a:xfrm>
            <a:off x="1913662" y="2649683"/>
            <a:ext cx="4223903" cy="264968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2925" b="1" dirty="0">
                <a:latin typeface="Arial" panose="020B0604020202020204" pitchFamily="34" charset="0"/>
              </a:rPr>
              <a:t>Function Components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Body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Value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</a:endParaRPr>
          </a:p>
          <a:p>
            <a:pPr algn="ctr" defTabSz="685800">
              <a:spcBef>
                <a:spcPct val="0"/>
              </a:spcBef>
            </a:pPr>
            <a:endParaRPr lang="en-US" sz="2700" dirty="0">
              <a:solidFill>
                <a:schemeClr val="bg1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3F810-BDA1-4B97-9B6E-A554FB978895}"/>
              </a:ext>
            </a:extLst>
          </p:cNvPr>
          <p:cNvSpPr txBox="1"/>
          <p:nvPr/>
        </p:nvSpPr>
        <p:spPr>
          <a:xfrm>
            <a:off x="6527224" y="2743201"/>
            <a:ext cx="3569277" cy="158980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pPr algn="ctr" defTabSz="685800">
              <a:spcBef>
                <a:spcPct val="0"/>
              </a:spcBef>
            </a:pPr>
            <a:endParaRPr lang="en-US" sz="2700" dirty="0">
              <a:solidFill>
                <a:schemeClr val="bg1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90EC8-65B8-476B-ABC9-A459B05DE27D}"/>
              </a:ext>
            </a:extLst>
          </p:cNvPr>
          <p:cNvSpPr txBox="1"/>
          <p:nvPr/>
        </p:nvSpPr>
        <p:spPr>
          <a:xfrm>
            <a:off x="5389419" y="2384715"/>
            <a:ext cx="4473287" cy="194829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pPr algn="ctr" defTabSz="685800">
              <a:spcBef>
                <a:spcPct val="0"/>
              </a:spcBef>
            </a:pPr>
            <a:endParaRPr lang="en-US" sz="2700" dirty="0">
              <a:solidFill>
                <a:schemeClr val="bg1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26022-25F9-480B-B889-10F7DA91F186}"/>
              </a:ext>
            </a:extLst>
          </p:cNvPr>
          <p:cNvSpPr txBox="1"/>
          <p:nvPr/>
        </p:nvSpPr>
        <p:spPr>
          <a:xfrm>
            <a:off x="5576455" y="2524993"/>
            <a:ext cx="4286250" cy="180801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pPr algn="ctr" defTabSz="685800">
              <a:spcBef>
                <a:spcPct val="0"/>
              </a:spcBef>
            </a:pPr>
            <a:endParaRPr lang="en-US" sz="2700" dirty="0">
              <a:solidFill>
                <a:schemeClr val="bg1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47F23-B118-4EB1-898A-C602C22B2E27}"/>
              </a:ext>
            </a:extLst>
          </p:cNvPr>
          <p:cNvSpPr txBox="1"/>
          <p:nvPr/>
        </p:nvSpPr>
        <p:spPr>
          <a:xfrm>
            <a:off x="6527223" y="3108993"/>
            <a:ext cx="3792682" cy="1917123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times &lt;- function(</a:t>
            </a:r>
            <a:r>
              <a:rPr lang="en-US" sz="21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x,y</a:t>
            </a:r>
            <a:r>
              <a:rPr lang="en-US" sz="2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x*y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times(2,4)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8</a:t>
            </a:r>
          </a:p>
          <a:p>
            <a:pPr algn="ctr" defTabSz="685800">
              <a:spcBef>
                <a:spcPct val="0"/>
              </a:spcBef>
            </a:pPr>
            <a:endParaRPr lang="en-US" sz="2700" dirty="0">
              <a:solidFill>
                <a:schemeClr val="bg1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277723-CB2D-4AD2-B00A-45E4D1996D58}"/>
              </a:ext>
            </a:extLst>
          </p:cNvPr>
          <p:cNvCxnSpPr>
            <a:cxnSpLocks/>
          </p:cNvCxnSpPr>
          <p:nvPr/>
        </p:nvCxnSpPr>
        <p:spPr>
          <a:xfrm flipV="1">
            <a:off x="4843898" y="3128639"/>
            <a:ext cx="1683325" cy="16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B5995C-DB50-493D-B312-3DF0FBFF7D97}"/>
              </a:ext>
            </a:extLst>
          </p:cNvPr>
          <p:cNvSpPr/>
          <p:nvPr/>
        </p:nvSpPr>
        <p:spPr>
          <a:xfrm>
            <a:off x="6527223" y="2883478"/>
            <a:ext cx="857250" cy="45103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91C19D-52C1-4C57-ABE1-6DFF71D9B753}"/>
              </a:ext>
            </a:extLst>
          </p:cNvPr>
          <p:cNvCxnSpPr>
            <a:cxnSpLocks/>
          </p:cNvCxnSpPr>
          <p:nvPr/>
        </p:nvCxnSpPr>
        <p:spPr>
          <a:xfrm flipV="1">
            <a:off x="4095750" y="3334509"/>
            <a:ext cx="5100638" cy="28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DA44F4E9-4AC2-4AE2-BEFE-79590C7AF960}"/>
              </a:ext>
            </a:extLst>
          </p:cNvPr>
          <p:cNvSpPr/>
          <p:nvPr/>
        </p:nvSpPr>
        <p:spPr>
          <a:xfrm>
            <a:off x="5864804" y="3297494"/>
            <a:ext cx="545523" cy="862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92CF71-DB53-4760-9B3C-11CCB1C31A83}"/>
              </a:ext>
            </a:extLst>
          </p:cNvPr>
          <p:cNvCxnSpPr>
            <a:cxnSpLocks/>
          </p:cNvCxnSpPr>
          <p:nvPr/>
        </p:nvCxnSpPr>
        <p:spPr>
          <a:xfrm flipV="1">
            <a:off x="4951053" y="3728718"/>
            <a:ext cx="909854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7D6649-57F5-402A-9998-F55483A018CE}"/>
              </a:ext>
            </a:extLst>
          </p:cNvPr>
          <p:cNvCxnSpPr/>
          <p:nvPr/>
        </p:nvCxnSpPr>
        <p:spPr>
          <a:xfrm>
            <a:off x="4843898" y="4473288"/>
            <a:ext cx="1566429" cy="1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45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401050" cy="804863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Packages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895476" y="1066800"/>
            <a:ext cx="8772525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("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dplyr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")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library("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dplyr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")</a:t>
            </a: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(c("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dplyr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", "ggplot2"))</a:t>
            </a: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library("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dplyr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library("ggplot2")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endParaRPr lang="en-US" sz="9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3A34F4D-1EF0-4E3F-A267-4D65DA8BA9F5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 bwMode="auto">
          <a:xfrm>
            <a:off x="1119325" y="1958975"/>
            <a:ext cx="4089125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110023-2F20-4202-AABD-4EA5459834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Bar Plot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DBE69C-1DDE-44ED-89C0-BA4EB49D5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Line Chart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FE16EA7-E7B6-4EED-891A-46C9E6416F7D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478" y="1958975"/>
            <a:ext cx="4911494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09082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A599D729-591D-4759-9ED8-301693338D9F}"/>
    </a:ext>
  </a:extLst>
</a:theme>
</file>

<file path=ppt/theme/theme2.xml><?xml version="1.0" encoding="utf-8"?>
<a:theme xmlns:a="http://schemas.openxmlformats.org/drawingml/2006/main" name="BLS Trendline Content Slid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FFFFF"/>
      </a:lt2>
      <a:accent1>
        <a:srgbClr val="3E3F67"/>
      </a:accent1>
      <a:accent2>
        <a:srgbClr val="FFC000"/>
      </a:accent2>
      <a:accent3>
        <a:srgbClr val="C00000"/>
      </a:accent3>
      <a:accent4>
        <a:srgbClr val="00B0F0"/>
      </a:accent4>
      <a:accent5>
        <a:srgbClr val="92D050"/>
      </a:accent5>
      <a:accent6>
        <a:srgbClr val="244448"/>
      </a:accent6>
      <a:hlink>
        <a:srgbClr val="00B0F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67D88B36-7266-430C-9E3B-FDFC33C298B7}"/>
    </a:ext>
  </a:extLst>
</a:theme>
</file>

<file path=ppt/theme/theme3.xml><?xml version="1.0" encoding="utf-8"?>
<a:theme xmlns:a="http://schemas.openxmlformats.org/drawingml/2006/main" name="Contact Information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F8C32204-564B-4169-9AB5-0F771E180D6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618DA66BF54F4EA0C2EC35AA6094F4" ma:contentTypeVersion="0" ma:contentTypeDescription="Create a new document." ma:contentTypeScope="" ma:versionID="812a628ee1de80b8d852ddecb54e3de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5D57739-CFE2-489B-80E7-1402192F26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7A7B0C-0821-433A-8EA6-FE22DFCAEA69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705258-90B1-409C-84EC-11C8EA6D2D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BLS_Brand_core_widescreen_slides</Template>
  <TotalTime>10286</TotalTime>
  <Words>576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-apple-system</vt:lpstr>
      <vt:lpstr>Arial</vt:lpstr>
      <vt:lpstr>Calibri</vt:lpstr>
      <vt:lpstr>Century Gothic</vt:lpstr>
      <vt:lpstr>Courier New</vt:lpstr>
      <vt:lpstr>Roboto</vt:lpstr>
      <vt:lpstr>Source Sans Pro</vt:lpstr>
      <vt:lpstr>Tahoma</vt:lpstr>
      <vt:lpstr>Verdana</vt:lpstr>
      <vt:lpstr>Wingdings</vt:lpstr>
      <vt:lpstr>Wingdings 3</vt:lpstr>
      <vt:lpstr>Custom Design</vt:lpstr>
      <vt:lpstr>BLS Trendline Content Slide</vt:lpstr>
      <vt:lpstr>Contact Information</vt:lpstr>
      <vt:lpstr>Data Visualization in R </vt:lpstr>
      <vt:lpstr>Agenda</vt:lpstr>
      <vt:lpstr>Intro to R</vt:lpstr>
      <vt:lpstr>PowerPoint Presentation</vt:lpstr>
      <vt:lpstr> </vt:lpstr>
      <vt:lpstr>PowerPoint Presentation</vt:lpstr>
      <vt:lpstr>Functions</vt:lpstr>
      <vt:lpstr>Packages</vt:lpstr>
      <vt:lpstr>Data visualization</vt:lpstr>
      <vt:lpstr>Data Visualization</vt:lpstr>
      <vt:lpstr>Package(s) used: GGPLOT2 </vt:lpstr>
      <vt:lpstr>Packages used: GGPLOT2 </vt:lpstr>
      <vt:lpstr>CPI-U</vt:lpstr>
      <vt:lpstr>How its used</vt:lpstr>
      <vt:lpstr>DEMO</vt:lpstr>
      <vt:lpstr>Review and Take away</vt:lpstr>
      <vt:lpstr>Table 7  Consumer Price Index</vt:lpstr>
      <vt:lpstr>DEMO</vt:lpstr>
      <vt:lpstr>Review and Take away</vt:lpstr>
      <vt:lpstr>PowerPoint Presentation</vt:lpstr>
    </vt:vector>
  </TitlesOfParts>
  <Company>Bureau of Labor Statistics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Jadoo</dc:creator>
  <cp:lastModifiedBy>Jadoo, Michael - BLS</cp:lastModifiedBy>
  <cp:revision>10</cp:revision>
  <dcterms:created xsi:type="dcterms:W3CDTF">2021-08-19T17:44:19Z</dcterms:created>
  <dcterms:modified xsi:type="dcterms:W3CDTF">2021-10-28T15:04:43Z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0x010100AA618DA66BF54F4EA0C2EC35AA6094F4</vt:lpwstr>
  </property>
</Properties>
</file>