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7" r:id="rId3"/>
    <p:sldId id="270" r:id="rId4"/>
    <p:sldId id="265" r:id="rId5"/>
    <p:sldId id="261" r:id="rId6"/>
    <p:sldId id="276" r:id="rId7"/>
    <p:sldId id="267" r:id="rId8"/>
    <p:sldId id="266" r:id="rId9"/>
    <p:sldId id="263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B81C5-EB85-482D-B577-14DC4B8C0FA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D04A4-4B9D-4024-9FB8-FF8A8AE1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EADD205-3A2D-E0D5-8B61-61A23EFFB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ABBAFFF1-9ECF-5A61-3715-1AD4BAE5BB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Make sure its in a format that be used easily.  Don’t have too many colors. 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ED09AD00-BB7A-57E7-4636-FE049FDA3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3F096D-6B18-4ABC-A1D9-D72F09AF048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7805C8F-D1C1-D18E-9D50-EABDB6ABE2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9BD05F4-E43D-DFD4-338B-F5042FCD74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F83A4A8-978B-26E3-506C-1B47B52B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C152F-FAB1-4CAC-9DE7-71421F986F2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1253108B-C735-8A06-3A36-B40839E202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1E30A770-F395-193F-19DC-16709099E7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(go to excel file)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6B620A3E-FD27-498F-9E43-D5E77AF9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FD018F-B081-4546-BF42-70460011200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6795-1068-E890-E9AC-22DE396B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0245-AF06-517E-468C-CD8D62F2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4B2EF-E41B-B805-8158-4D856430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219B-A60F-E1C3-3A4E-CB3B171F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EF82-8DDB-7450-4994-37187699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C-2967-A30A-D925-17B2BF16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F3FF-5A6A-972C-385A-1BEA9C7B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435-92C1-1268-7E55-CA4AB5C4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42D3-388D-0C0A-249B-8FECAC41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D20A-A76E-7DF7-27AD-D398E497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F68F-2E0D-1ACB-AA67-DEDB705C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D9E3A-9E5F-EC1F-F243-1075D3BC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1C78-9E9C-CCE1-9ACA-680DDB28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CDE0-CA28-88BD-164D-43B005D5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4520-98F2-007E-2507-AA8AC1C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C40C-17A6-FF81-BCC5-017714E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1313-190C-9C2E-66BB-006E6E55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9FF8-02C3-49F0-C2C7-36183533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837D-C2F0-D7C1-CCD9-07E9A5E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1449-3F40-B1D5-EC41-FE84643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9681-83BC-4852-438E-1C005939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D211-BFE6-A750-E724-BA7139CB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749F-A53C-E60C-1326-520A853E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B811-C9A3-9761-3FF4-1EC54E2D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4062-2750-D759-1A65-3C6E6C9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D6E1-2D21-4257-C994-1DAB918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71A0-BD46-9564-766B-22F04759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DC29C-8CDA-ACB7-E8B6-FD326CF92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C70B-3F34-48C1-B933-15A992F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F9E7-127B-37C8-020F-962175B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DD20-B6F8-683E-0E8D-04A213A7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9B5-2474-F524-5AA9-72E28FE5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0105-FCCD-B442-7CF0-BFB90803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4F73-2E8F-3E2D-FE2E-493D5877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6F8D-B439-BBF6-A593-C9493DDC6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CBB2E-3929-9300-5F6F-3A93CB1D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46F91-115E-4173-6C0A-D6FA24C1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ADF5E-A94A-E7F5-F4C3-74B8027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C05C1-4879-A8E6-EB8D-912FD310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FEF6-469B-8B3A-0C50-332888B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9FEB6-8E17-45E7-9C8C-38FA07CB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B910A-B12C-181C-07EF-EDE43898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EA8AD-DB02-050E-09A9-7D65EE7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DB3E9-9178-45AB-5ADC-DDFD7846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D1880-3B33-044B-3689-4ECF366A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21D9-8676-36F2-9B6A-6EB3D9D2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9AA-8649-76E7-2DC5-B8FFFD9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7A18-C3BD-FA48-8415-55F53C73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93BF2-5ED5-C3A7-2C7E-6273507F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A8ED-B09A-6AF5-4960-D3F003EB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FFDB-9454-509E-9252-DBDB212B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F06C8-CFB2-31BD-C12D-2F288C9F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5915-9DCF-A798-9A84-374477C9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3B05-32B6-4635-81AF-DD31541D3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BEB07-8F17-4FDF-D30F-CF77EF38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27943-C020-6019-8C20-9EA616B3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7AD8-08A8-55D5-E09E-32CD51A7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D937-BFBB-B800-FC80-489C2A0D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EFC-83BB-F299-AA33-20544A08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E7FB9-630F-59D9-FEC4-1C80502C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330B-F40F-70C6-56F7-21FC7605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438C-8174-41BD-A13B-5B4426559E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1550-7AEE-AA07-922C-435561D6B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3463-66D6-35C2-CAA9-956B4758E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B665-333B-4E07-B38F-76B9CC2FD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7BF5CA02-3846-E851-5D1F-B405788E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6511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F183BE3F-00CE-CD25-0C37-BA556014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b="1"/>
              <a:t>Geospatial Analysis</a:t>
            </a:r>
            <a:br>
              <a:rPr lang="en-US" altLang="en-US"/>
            </a:br>
            <a:r>
              <a:rPr lang="en-US" altLang="en-US" sz="2000"/>
              <a:t>(choroplethr package)</a:t>
            </a:r>
            <a:endParaRPr lang="en-US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0930-C667-4244-AFAB-16CB0DBA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6400800" cy="1752600"/>
          </a:xfrm>
        </p:spPr>
        <p:txBody>
          <a:bodyPr rtlCol="0">
            <a:normAutofit/>
          </a:bodyPr>
          <a:lstStyle/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By Mike </a:t>
            </a:r>
            <a:r>
              <a:rPr lang="en-US" dirty="0" err="1"/>
              <a:t>Jadoo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ED824655-7662-84E5-6CB1-CADEADB7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1"/>
            <a:ext cx="54864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>
            <a:extLst>
              <a:ext uri="{FF2B5EF4-FFF2-40B4-BE49-F238E27FC236}">
                <a16:creationId xmlns:a16="http://schemas.microsoft.com/office/drawing/2014/main" id="{0E0FCC13-406A-49ED-15D2-86C174E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/>
              <a:t>State Map </a:t>
            </a:r>
            <a:br>
              <a:rPr lang="en-US" altLang="en-US"/>
            </a:br>
            <a:r>
              <a:rPr lang="en-US" altLang="en-US"/>
              <a:t>and county lines</a:t>
            </a:r>
          </a:p>
        </p:txBody>
      </p:sp>
      <p:sp>
        <p:nvSpPr>
          <p:cNvPr id="30724" name="Content Placeholder 2">
            <a:extLst>
              <a:ext uri="{FF2B5EF4-FFF2-40B4-BE49-F238E27FC236}">
                <a16:creationId xmlns:a16="http://schemas.microsoft.com/office/drawing/2014/main" id="{CC4EE353-C59F-31A2-4EDA-400BA15A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800600"/>
            <a:ext cx="8229600" cy="2362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200" b="1"/>
              <a:t>Starter code: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2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b="1"/>
              <a:t>library(choroplethr)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b="1"/>
              <a:t>newda2ta&lt;-read.csv("E:/COURSE_MATERIAL2/GEO_SPACE/CTY_TOT_SALES_MAP_R.csv")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2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b="1"/>
              <a:t>county_choropleth(newda2ta, state_zoom="illinois",  title      = "Statistical Seminars Rock",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b="1"/>
              <a:t>    legend     = "Sales",)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>
            <a:extLst>
              <a:ext uri="{FF2B5EF4-FFF2-40B4-BE49-F238E27FC236}">
                <a16:creationId xmlns:a16="http://schemas.microsoft.com/office/drawing/2014/main" id="{B37D49ED-89BD-512C-7C70-D292F3DF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leaflet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A7908361-F4A2-8567-0233-5D9CC823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1"/>
            <a:ext cx="6553200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678288D-2602-8B02-8D29-280CF328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7BBCDA8-631B-CE08-30BB-5835C9AE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390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AD2D392-6828-4CD0-6FE0-C1BAE5C0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Purpose	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460F244-4B18-3E57-EB89-50A87D39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Bring about an awareness </a:t>
            </a:r>
          </a:p>
          <a:p>
            <a:pPr eaLnBrk="1" hangingPunct="1"/>
            <a:r>
              <a:rPr lang="en-US" altLang="en-US"/>
              <a:t>Enable individuals to properly create analysis</a:t>
            </a:r>
          </a:p>
          <a:p>
            <a:pPr eaLnBrk="1" hangingPunct="1"/>
            <a:r>
              <a:rPr lang="en-US" altLang="en-US"/>
              <a:t>Generate geospatial maps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4B53A72-859F-F39D-88D2-CCC780AB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7D2231F-F0C1-84F5-73E4-DCCD1272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r>
              <a:rPr lang="en-US" altLang="en-US"/>
              <a:t>Example of imported table: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</a:t>
            </a:r>
            <a:r>
              <a:rPr lang="en-US" altLang="en-US" u="sng"/>
              <a:t>County table</a:t>
            </a:r>
            <a:r>
              <a:rPr lang="en-US" altLang="en-US"/>
              <a:t>			</a:t>
            </a:r>
            <a:r>
              <a:rPr lang="en-US" altLang="en-US" u="sng"/>
              <a:t>State table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148E3383-A054-2DD9-8F3B-34F2F62C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320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1A714264-01B6-A8B8-0538-E2DC80AA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F3B5D86-692C-A27B-ADAC-8AA864A0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map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1307F20-A5BD-4785-1B19-7D1B983D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map do you want to make and how many?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-Depends on what are you are analyzing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      -Match series with Long/Lat, state and	county FIPS code, or zip codes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39434FA-1718-9C39-5163-DEA998B1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the data sources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4BC01B7-B1FA-769F-4763-20BE9C03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Review the methodology, is this acceptable?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Make your own data</a:t>
            </a:r>
          </a:p>
          <a:p>
            <a:pPr lvl="4" eaLnBrk="1" hangingPunct="1"/>
            <a:r>
              <a:rPr lang="en-US" altLang="en-US" sz="3200"/>
              <a:t>Scale</a:t>
            </a:r>
          </a:p>
          <a:p>
            <a:pPr lvl="4" eaLnBrk="1" hangingPunct="1"/>
            <a:r>
              <a:rPr lang="en-US" altLang="en-US" sz="3200"/>
              <a:t>subdivision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B6B8A32-96F7-9BCD-A3BC-6D561E6B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your own data-methods	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61C4872-C039-D292-5475-69B1BA34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Aggregate: may need to blend data sources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Disaggregate:  using ratio’s of relevant data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Percentage change show growth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400EA58-4B70-7F07-D8D9-2F64B6FB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map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9F49EDD-7763-B288-4772-F566FA36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examples using R- Map subdivision</a:t>
            </a:r>
          </a:p>
          <a:p>
            <a:pPr lvl="1"/>
            <a:r>
              <a:rPr lang="en-US" altLang="en-US" dirty="0"/>
              <a:t>US map with state lines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 map with county lines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State  map with county lines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>
            <a:extLst>
              <a:ext uri="{FF2B5EF4-FFF2-40B4-BE49-F238E27FC236}">
                <a16:creationId xmlns:a16="http://schemas.microsoft.com/office/drawing/2014/main" id="{48143595-BB88-C7B7-21D7-75677458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716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>
            <a:extLst>
              <a:ext uri="{FF2B5EF4-FFF2-40B4-BE49-F238E27FC236}">
                <a16:creationId xmlns:a16="http://schemas.microsoft.com/office/drawing/2014/main" id="{701C670F-5E02-1047-B6FB-2D86DD00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altLang="en-US"/>
              <a:t>US national map state lines</a:t>
            </a:r>
          </a:p>
        </p:txBody>
      </p:sp>
      <p:sp>
        <p:nvSpPr>
          <p:cNvPr id="28676" name="Content Placeholder 4">
            <a:extLst>
              <a:ext uri="{FF2B5EF4-FFF2-40B4-BE49-F238E27FC236}">
                <a16:creationId xmlns:a16="http://schemas.microsoft.com/office/drawing/2014/main" id="{810828B1-E9C1-D5CB-37A6-D913247F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4191000"/>
            <a:ext cx="8534400" cy="2971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b="1" u="sng"/>
              <a:t>Starter code: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/>
              <a:t>library(choroplethr)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/>
              <a:t>newdata&lt;-read.csv("E:/COURSE_MATERIAL2/GEO_SPACE/BEA.csv")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/>
              <a:t>state_choropleth(newdata, title = "GDP by STATE“,  legend = "US $")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>
            <a:extLst>
              <a:ext uri="{FF2B5EF4-FFF2-40B4-BE49-F238E27FC236}">
                <a16:creationId xmlns:a16="http://schemas.microsoft.com/office/drawing/2014/main" id="{FDAAE728-4F76-BAE7-61FB-955A47D8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9601"/>
            <a:ext cx="76200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47CAD176-B760-D253-5252-9AEA3BAC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 national map county lines</a:t>
            </a: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3E3A626A-7AE1-EF90-F314-C14ECC0C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572000"/>
            <a:ext cx="7924800" cy="2286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b="1" u="sng"/>
              <a:t>Starter code: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/>
              <a:t>newdata&lt;-read.csv("E:/COURSE_MATERIAL2/GEO_SPACE/CTY_MAY_MAP_R.csv")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/>
              <a:t>county_choropleth(newdata,title="Total Sales in May", legend="Sales $", num_colors=1)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354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Geospatial Analysis (choroplethr package)</vt:lpstr>
      <vt:lpstr>Purpose </vt:lpstr>
      <vt:lpstr>Data Structure</vt:lpstr>
      <vt:lpstr>Creating the map</vt:lpstr>
      <vt:lpstr>Finding the data sources</vt:lpstr>
      <vt:lpstr>Make your own data-methods </vt:lpstr>
      <vt:lpstr>Creating the map</vt:lpstr>
      <vt:lpstr>US national map state lines</vt:lpstr>
      <vt:lpstr>US national map county lines</vt:lpstr>
      <vt:lpstr>State Map  and county lines</vt:lpstr>
      <vt:lpstr>leaflet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Analysis (choroplethr package)</dc:title>
  <dc:creator>Mike Jadoo</dc:creator>
  <cp:lastModifiedBy>Mike Jadoo</cp:lastModifiedBy>
  <cp:revision>1</cp:revision>
  <dcterms:created xsi:type="dcterms:W3CDTF">2023-03-21T02:42:37Z</dcterms:created>
  <dcterms:modified xsi:type="dcterms:W3CDTF">2023-03-21T02:51:06Z</dcterms:modified>
</cp:coreProperties>
</file>