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68" r:id="rId6"/>
    <p:sldId id="259" r:id="rId7"/>
    <p:sldId id="279" r:id="rId8"/>
    <p:sldId id="280" r:id="rId9"/>
    <p:sldId id="260" r:id="rId10"/>
    <p:sldId id="277" r:id="rId11"/>
    <p:sldId id="282" r:id="rId12"/>
    <p:sldId id="263" r:id="rId13"/>
    <p:sldId id="262" r:id="rId14"/>
    <p:sldId id="267" r:id="rId15"/>
    <p:sldId id="271" r:id="rId16"/>
    <p:sldId id="281" r:id="rId17"/>
    <p:sldId id="272" r:id="rId18"/>
    <p:sldId id="273" r:id="rId19"/>
    <p:sldId id="276" r:id="rId20"/>
    <p:sldId id="274" r:id="rId21"/>
    <p:sldId id="283" r:id="rId22"/>
    <p:sldId id="275" r:id="rId23"/>
    <p:sldId id="261" r:id="rId24"/>
    <p:sldId id="266" r:id="rId25"/>
    <p:sldId id="265" r:id="rId26"/>
    <p:sldId id="264" r:id="rId27"/>
    <p:sldId id="269" r:id="rId28"/>
    <p:sldId id="270" r:id="rId29"/>
    <p:sldId id="284" r:id="rId30"/>
    <p:sldId id="285" r:id="rId31"/>
    <p:sldId id="286" r:id="rId32"/>
    <p:sldId id="287" r:id="rId33"/>
    <p:sldId id="295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4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11" autoAdjust="0"/>
    <p:restoredTop sz="94660"/>
  </p:normalViewPr>
  <p:slideViewPr>
    <p:cSldViewPr snapToGrid="0">
      <p:cViewPr varScale="1">
        <p:scale>
          <a:sx n="38" d="100"/>
          <a:sy n="38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03594-AB6D-4319-B4A0-C8CB6312F56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BD99BA2-60CE-4352-86AD-670C5FCC9799}">
      <dgm:prSet phldrT="[Text]"/>
      <dgm:spPr/>
      <dgm:t>
        <a:bodyPr/>
        <a:lstStyle/>
        <a:p>
          <a:r>
            <a:rPr lang="en-US" dirty="0" err="1"/>
            <a:t>nchar</a:t>
          </a:r>
          <a:r>
            <a:rPr lang="en-US" dirty="0"/>
            <a:t>()</a:t>
          </a:r>
        </a:p>
      </dgm:t>
    </dgm:pt>
    <dgm:pt modelId="{5140A4BC-30EE-4014-96B7-164D9BA5C508}" type="parTrans" cxnId="{B497A652-4CEF-43F7-AEAE-B369EFE4E6A2}">
      <dgm:prSet/>
      <dgm:spPr/>
      <dgm:t>
        <a:bodyPr/>
        <a:lstStyle/>
        <a:p>
          <a:endParaRPr lang="en-US"/>
        </a:p>
      </dgm:t>
    </dgm:pt>
    <dgm:pt modelId="{5B45A6F8-1734-4523-A674-079A2541ED10}" type="sibTrans" cxnId="{B497A652-4CEF-43F7-AEAE-B369EFE4E6A2}">
      <dgm:prSet/>
      <dgm:spPr/>
      <dgm:t>
        <a:bodyPr/>
        <a:lstStyle/>
        <a:p>
          <a:endParaRPr lang="en-US"/>
        </a:p>
      </dgm:t>
    </dgm:pt>
    <dgm:pt modelId="{FF4C7A0F-202A-4116-828E-FE97F8259E5A}">
      <dgm:prSet phldrT="[Text]"/>
      <dgm:spPr/>
      <dgm:t>
        <a:bodyPr/>
        <a:lstStyle/>
        <a:p>
          <a:r>
            <a:rPr lang="en-US" dirty="0" err="1"/>
            <a:t>toupper</a:t>
          </a:r>
          <a:r>
            <a:rPr lang="en-US" dirty="0"/>
            <a:t>()</a:t>
          </a:r>
        </a:p>
      </dgm:t>
    </dgm:pt>
    <dgm:pt modelId="{473CF7FA-AE0A-46A0-B9AE-1C2F20F34693}" type="parTrans" cxnId="{358AAA6C-5648-4EE7-8EB4-0D4A1C89A556}">
      <dgm:prSet/>
      <dgm:spPr/>
      <dgm:t>
        <a:bodyPr/>
        <a:lstStyle/>
        <a:p>
          <a:endParaRPr lang="en-US"/>
        </a:p>
      </dgm:t>
    </dgm:pt>
    <dgm:pt modelId="{67152CD5-EB55-4053-ADF8-3C817D7FEAE5}" type="sibTrans" cxnId="{358AAA6C-5648-4EE7-8EB4-0D4A1C89A556}">
      <dgm:prSet/>
      <dgm:spPr/>
      <dgm:t>
        <a:bodyPr/>
        <a:lstStyle/>
        <a:p>
          <a:endParaRPr lang="en-US"/>
        </a:p>
      </dgm:t>
    </dgm:pt>
    <dgm:pt modelId="{613EB875-9953-4D91-9657-0C5087B5E83F}">
      <dgm:prSet phldrT="[Text]"/>
      <dgm:spPr/>
      <dgm:t>
        <a:bodyPr/>
        <a:lstStyle/>
        <a:p>
          <a:r>
            <a:rPr lang="en-US" dirty="0" err="1"/>
            <a:t>tolower</a:t>
          </a:r>
          <a:r>
            <a:rPr lang="en-US" dirty="0"/>
            <a:t>()</a:t>
          </a:r>
        </a:p>
      </dgm:t>
    </dgm:pt>
    <dgm:pt modelId="{E1A1EBC4-131B-48A0-878D-B4746CC74FB8}" type="parTrans" cxnId="{8B51F91B-4AF6-43FB-844B-0D1B4CE3A265}">
      <dgm:prSet/>
      <dgm:spPr/>
      <dgm:t>
        <a:bodyPr/>
        <a:lstStyle/>
        <a:p>
          <a:endParaRPr lang="en-US"/>
        </a:p>
      </dgm:t>
    </dgm:pt>
    <dgm:pt modelId="{964C2E31-B5E0-40E0-841C-E4238287F16A}" type="sibTrans" cxnId="{8B51F91B-4AF6-43FB-844B-0D1B4CE3A265}">
      <dgm:prSet/>
      <dgm:spPr/>
      <dgm:t>
        <a:bodyPr/>
        <a:lstStyle/>
        <a:p>
          <a:endParaRPr lang="en-US"/>
        </a:p>
      </dgm:t>
    </dgm:pt>
    <dgm:pt modelId="{5202C7FA-BFE3-49A2-8530-06339436C4FF}" type="pres">
      <dgm:prSet presAssocID="{E4803594-AB6D-4319-B4A0-C8CB6312F564}" presName="linearFlow" presStyleCnt="0">
        <dgm:presLayoutVars>
          <dgm:dir/>
          <dgm:resizeHandles val="exact"/>
        </dgm:presLayoutVars>
      </dgm:prSet>
      <dgm:spPr/>
    </dgm:pt>
    <dgm:pt modelId="{7B81D4B7-C4D6-4B59-878A-2B6DA912033C}" type="pres">
      <dgm:prSet presAssocID="{2BD99BA2-60CE-4352-86AD-670C5FCC9799}" presName="composite" presStyleCnt="0"/>
      <dgm:spPr/>
    </dgm:pt>
    <dgm:pt modelId="{7EFE7DFD-B673-4D31-BFCF-A2351E75FB84}" type="pres">
      <dgm:prSet presAssocID="{2BD99BA2-60CE-4352-86AD-670C5FCC979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6948B00A-59AA-4666-AD8D-001941D96926}" type="pres">
      <dgm:prSet presAssocID="{2BD99BA2-60CE-4352-86AD-670C5FCC9799}" presName="txShp" presStyleLbl="node1" presStyleIdx="0" presStyleCnt="3">
        <dgm:presLayoutVars>
          <dgm:bulletEnabled val="1"/>
        </dgm:presLayoutVars>
      </dgm:prSet>
      <dgm:spPr/>
    </dgm:pt>
    <dgm:pt modelId="{6B349311-C807-4B23-92F6-C4A9C51AB3EB}" type="pres">
      <dgm:prSet presAssocID="{5B45A6F8-1734-4523-A674-079A2541ED10}" presName="spacing" presStyleCnt="0"/>
      <dgm:spPr/>
    </dgm:pt>
    <dgm:pt modelId="{31F95A55-E5A4-40B9-B836-D83A8DE8A251}" type="pres">
      <dgm:prSet presAssocID="{FF4C7A0F-202A-4116-828E-FE97F8259E5A}" presName="composite" presStyleCnt="0"/>
      <dgm:spPr/>
    </dgm:pt>
    <dgm:pt modelId="{4F91BAB4-C991-46A2-9D15-B73BD4F79F0B}" type="pres">
      <dgm:prSet presAssocID="{FF4C7A0F-202A-4116-828E-FE97F8259E5A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FB312D51-1051-439E-A2C5-95ADAF3C8CB5}" type="pres">
      <dgm:prSet presAssocID="{FF4C7A0F-202A-4116-828E-FE97F8259E5A}" presName="txShp" presStyleLbl="node1" presStyleIdx="1" presStyleCnt="3">
        <dgm:presLayoutVars>
          <dgm:bulletEnabled val="1"/>
        </dgm:presLayoutVars>
      </dgm:prSet>
      <dgm:spPr/>
    </dgm:pt>
    <dgm:pt modelId="{7DD13974-FE51-4BF0-87B0-ADD5BE860A83}" type="pres">
      <dgm:prSet presAssocID="{67152CD5-EB55-4053-ADF8-3C817D7FEAE5}" presName="spacing" presStyleCnt="0"/>
      <dgm:spPr/>
    </dgm:pt>
    <dgm:pt modelId="{99DC1B3D-BBEE-4FD1-9784-6EE6DF9B45D8}" type="pres">
      <dgm:prSet presAssocID="{613EB875-9953-4D91-9657-0C5087B5E83F}" presName="composite" presStyleCnt="0"/>
      <dgm:spPr/>
    </dgm:pt>
    <dgm:pt modelId="{E1A26C07-CFF7-40D2-B065-4255EF9B1156}" type="pres">
      <dgm:prSet presAssocID="{613EB875-9953-4D91-9657-0C5087B5E83F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09F3F60-9261-4683-AE90-E553B9CE24E8}" type="pres">
      <dgm:prSet presAssocID="{613EB875-9953-4D91-9657-0C5087B5E83F}" presName="txShp" presStyleLbl="node1" presStyleIdx="2" presStyleCnt="3">
        <dgm:presLayoutVars>
          <dgm:bulletEnabled val="1"/>
        </dgm:presLayoutVars>
      </dgm:prSet>
      <dgm:spPr/>
    </dgm:pt>
  </dgm:ptLst>
  <dgm:cxnLst>
    <dgm:cxn modelId="{7A0F7709-0B2A-4A2E-A02E-42A3FBF8FD6F}" type="presOf" srcId="{613EB875-9953-4D91-9657-0C5087B5E83F}" destId="{709F3F60-9261-4683-AE90-E553B9CE24E8}" srcOrd="0" destOrd="0" presId="urn:microsoft.com/office/officeart/2005/8/layout/vList3"/>
    <dgm:cxn modelId="{8B51F91B-4AF6-43FB-844B-0D1B4CE3A265}" srcId="{E4803594-AB6D-4319-B4A0-C8CB6312F564}" destId="{613EB875-9953-4D91-9657-0C5087B5E83F}" srcOrd="2" destOrd="0" parTransId="{E1A1EBC4-131B-48A0-878D-B4746CC74FB8}" sibTransId="{964C2E31-B5E0-40E0-841C-E4238287F16A}"/>
    <dgm:cxn modelId="{1C9D711C-C401-457E-801C-F48D9C008166}" type="presOf" srcId="{FF4C7A0F-202A-4116-828E-FE97F8259E5A}" destId="{FB312D51-1051-439E-A2C5-95ADAF3C8CB5}" srcOrd="0" destOrd="0" presId="urn:microsoft.com/office/officeart/2005/8/layout/vList3"/>
    <dgm:cxn modelId="{358AAA6C-5648-4EE7-8EB4-0D4A1C89A556}" srcId="{E4803594-AB6D-4319-B4A0-C8CB6312F564}" destId="{FF4C7A0F-202A-4116-828E-FE97F8259E5A}" srcOrd="1" destOrd="0" parTransId="{473CF7FA-AE0A-46A0-B9AE-1C2F20F34693}" sibTransId="{67152CD5-EB55-4053-ADF8-3C817D7FEAE5}"/>
    <dgm:cxn modelId="{B497A652-4CEF-43F7-AEAE-B369EFE4E6A2}" srcId="{E4803594-AB6D-4319-B4A0-C8CB6312F564}" destId="{2BD99BA2-60CE-4352-86AD-670C5FCC9799}" srcOrd="0" destOrd="0" parTransId="{5140A4BC-30EE-4014-96B7-164D9BA5C508}" sibTransId="{5B45A6F8-1734-4523-A674-079A2541ED10}"/>
    <dgm:cxn modelId="{D6C1A153-DFD5-4AFC-87DC-216C9E14E9D3}" type="presOf" srcId="{E4803594-AB6D-4319-B4A0-C8CB6312F564}" destId="{5202C7FA-BFE3-49A2-8530-06339436C4FF}" srcOrd="0" destOrd="0" presId="urn:microsoft.com/office/officeart/2005/8/layout/vList3"/>
    <dgm:cxn modelId="{D6DD337A-96B5-427C-BA3E-D4627C2FEA15}" type="presOf" srcId="{2BD99BA2-60CE-4352-86AD-670C5FCC9799}" destId="{6948B00A-59AA-4666-AD8D-001941D96926}" srcOrd="0" destOrd="0" presId="urn:microsoft.com/office/officeart/2005/8/layout/vList3"/>
    <dgm:cxn modelId="{79D63ED0-3E80-462D-ADC9-726EE43DC416}" type="presParOf" srcId="{5202C7FA-BFE3-49A2-8530-06339436C4FF}" destId="{7B81D4B7-C4D6-4B59-878A-2B6DA912033C}" srcOrd="0" destOrd="0" presId="urn:microsoft.com/office/officeart/2005/8/layout/vList3"/>
    <dgm:cxn modelId="{DE2D0E86-D31F-4CC2-8DE8-B29A1B61E081}" type="presParOf" srcId="{7B81D4B7-C4D6-4B59-878A-2B6DA912033C}" destId="{7EFE7DFD-B673-4D31-BFCF-A2351E75FB84}" srcOrd="0" destOrd="0" presId="urn:microsoft.com/office/officeart/2005/8/layout/vList3"/>
    <dgm:cxn modelId="{A49A5341-F17A-49D6-9F55-1C93C8CAD59B}" type="presParOf" srcId="{7B81D4B7-C4D6-4B59-878A-2B6DA912033C}" destId="{6948B00A-59AA-4666-AD8D-001941D96926}" srcOrd="1" destOrd="0" presId="urn:microsoft.com/office/officeart/2005/8/layout/vList3"/>
    <dgm:cxn modelId="{87F1E5EB-8CCB-40D6-B8D4-B71FDF740B2C}" type="presParOf" srcId="{5202C7FA-BFE3-49A2-8530-06339436C4FF}" destId="{6B349311-C807-4B23-92F6-C4A9C51AB3EB}" srcOrd="1" destOrd="0" presId="urn:microsoft.com/office/officeart/2005/8/layout/vList3"/>
    <dgm:cxn modelId="{8DA2E560-78D0-4867-AB64-C8957123DC9A}" type="presParOf" srcId="{5202C7FA-BFE3-49A2-8530-06339436C4FF}" destId="{31F95A55-E5A4-40B9-B836-D83A8DE8A251}" srcOrd="2" destOrd="0" presId="urn:microsoft.com/office/officeart/2005/8/layout/vList3"/>
    <dgm:cxn modelId="{AEA3509A-8112-4787-BEB6-F4486CC5BA60}" type="presParOf" srcId="{31F95A55-E5A4-40B9-B836-D83A8DE8A251}" destId="{4F91BAB4-C991-46A2-9D15-B73BD4F79F0B}" srcOrd="0" destOrd="0" presId="urn:microsoft.com/office/officeart/2005/8/layout/vList3"/>
    <dgm:cxn modelId="{E2535626-5E51-4F69-B6D8-DC9C2F7DE34E}" type="presParOf" srcId="{31F95A55-E5A4-40B9-B836-D83A8DE8A251}" destId="{FB312D51-1051-439E-A2C5-95ADAF3C8CB5}" srcOrd="1" destOrd="0" presId="urn:microsoft.com/office/officeart/2005/8/layout/vList3"/>
    <dgm:cxn modelId="{C46EE32D-C7AB-4D8E-BC19-3D53C02C8738}" type="presParOf" srcId="{5202C7FA-BFE3-49A2-8530-06339436C4FF}" destId="{7DD13974-FE51-4BF0-87B0-ADD5BE860A83}" srcOrd="3" destOrd="0" presId="urn:microsoft.com/office/officeart/2005/8/layout/vList3"/>
    <dgm:cxn modelId="{EB0AC7CD-196B-4524-BA3C-CFF162C68F13}" type="presParOf" srcId="{5202C7FA-BFE3-49A2-8530-06339436C4FF}" destId="{99DC1B3D-BBEE-4FD1-9784-6EE6DF9B45D8}" srcOrd="4" destOrd="0" presId="urn:microsoft.com/office/officeart/2005/8/layout/vList3"/>
    <dgm:cxn modelId="{6102C718-2247-4B8F-9EC5-9006D4DD8163}" type="presParOf" srcId="{99DC1B3D-BBEE-4FD1-9784-6EE6DF9B45D8}" destId="{E1A26C07-CFF7-40D2-B065-4255EF9B1156}" srcOrd="0" destOrd="0" presId="urn:microsoft.com/office/officeart/2005/8/layout/vList3"/>
    <dgm:cxn modelId="{546BB1D4-65A4-423E-BDCD-7B8347095147}" type="presParOf" srcId="{99DC1B3D-BBEE-4FD1-9784-6EE6DF9B45D8}" destId="{709F3F60-9261-4683-AE90-E553B9CE24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803594-AB6D-4319-B4A0-C8CB6312F56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4C7A0F-202A-4116-828E-FE97F8259E5A}">
      <dgm:prSet phldrT="[Text]"/>
      <dgm:spPr/>
      <dgm:t>
        <a:bodyPr/>
        <a:lstStyle/>
        <a:p>
          <a:r>
            <a:rPr lang="en-US" dirty="0" err="1"/>
            <a:t>sprintf</a:t>
          </a:r>
          <a:r>
            <a:rPr lang="en-US" dirty="0"/>
            <a:t>()</a:t>
          </a:r>
        </a:p>
      </dgm:t>
    </dgm:pt>
    <dgm:pt modelId="{473CF7FA-AE0A-46A0-B9AE-1C2F20F34693}" type="parTrans" cxnId="{358AAA6C-5648-4EE7-8EB4-0D4A1C89A556}">
      <dgm:prSet/>
      <dgm:spPr/>
      <dgm:t>
        <a:bodyPr/>
        <a:lstStyle/>
        <a:p>
          <a:endParaRPr lang="en-US"/>
        </a:p>
      </dgm:t>
    </dgm:pt>
    <dgm:pt modelId="{67152CD5-EB55-4053-ADF8-3C817D7FEAE5}" type="sibTrans" cxnId="{358AAA6C-5648-4EE7-8EB4-0D4A1C89A556}">
      <dgm:prSet/>
      <dgm:spPr/>
      <dgm:t>
        <a:bodyPr/>
        <a:lstStyle/>
        <a:p>
          <a:endParaRPr lang="en-US"/>
        </a:p>
      </dgm:t>
    </dgm:pt>
    <dgm:pt modelId="{613EB875-9953-4D91-9657-0C5087B5E83F}">
      <dgm:prSet phldrT="[Text]"/>
      <dgm:spPr/>
      <dgm:t>
        <a:bodyPr/>
        <a:lstStyle/>
        <a:p>
          <a:r>
            <a:rPr lang="en-US" dirty="0" err="1"/>
            <a:t>substr</a:t>
          </a:r>
          <a:r>
            <a:rPr lang="en-US" dirty="0"/>
            <a:t>()</a:t>
          </a:r>
        </a:p>
      </dgm:t>
    </dgm:pt>
    <dgm:pt modelId="{E1A1EBC4-131B-48A0-878D-B4746CC74FB8}" type="parTrans" cxnId="{8B51F91B-4AF6-43FB-844B-0D1B4CE3A265}">
      <dgm:prSet/>
      <dgm:spPr/>
      <dgm:t>
        <a:bodyPr/>
        <a:lstStyle/>
        <a:p>
          <a:endParaRPr lang="en-US"/>
        </a:p>
      </dgm:t>
    </dgm:pt>
    <dgm:pt modelId="{964C2E31-B5E0-40E0-841C-E4238287F16A}" type="sibTrans" cxnId="{8B51F91B-4AF6-43FB-844B-0D1B4CE3A265}">
      <dgm:prSet/>
      <dgm:spPr/>
      <dgm:t>
        <a:bodyPr/>
        <a:lstStyle/>
        <a:p>
          <a:endParaRPr lang="en-US"/>
        </a:p>
      </dgm:t>
    </dgm:pt>
    <dgm:pt modelId="{5202C7FA-BFE3-49A2-8530-06339436C4FF}" type="pres">
      <dgm:prSet presAssocID="{E4803594-AB6D-4319-B4A0-C8CB6312F564}" presName="linearFlow" presStyleCnt="0">
        <dgm:presLayoutVars>
          <dgm:dir/>
          <dgm:resizeHandles val="exact"/>
        </dgm:presLayoutVars>
      </dgm:prSet>
      <dgm:spPr/>
    </dgm:pt>
    <dgm:pt modelId="{31F95A55-E5A4-40B9-B836-D83A8DE8A251}" type="pres">
      <dgm:prSet presAssocID="{FF4C7A0F-202A-4116-828E-FE97F8259E5A}" presName="composite" presStyleCnt="0"/>
      <dgm:spPr/>
    </dgm:pt>
    <dgm:pt modelId="{4F91BAB4-C991-46A2-9D15-B73BD4F79F0B}" type="pres">
      <dgm:prSet presAssocID="{FF4C7A0F-202A-4116-828E-FE97F8259E5A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FB312D51-1051-439E-A2C5-95ADAF3C8CB5}" type="pres">
      <dgm:prSet presAssocID="{FF4C7A0F-202A-4116-828E-FE97F8259E5A}" presName="txShp" presStyleLbl="node1" presStyleIdx="0" presStyleCnt="2">
        <dgm:presLayoutVars>
          <dgm:bulletEnabled val="1"/>
        </dgm:presLayoutVars>
      </dgm:prSet>
      <dgm:spPr/>
    </dgm:pt>
    <dgm:pt modelId="{7DD13974-FE51-4BF0-87B0-ADD5BE860A83}" type="pres">
      <dgm:prSet presAssocID="{67152CD5-EB55-4053-ADF8-3C817D7FEAE5}" presName="spacing" presStyleCnt="0"/>
      <dgm:spPr/>
    </dgm:pt>
    <dgm:pt modelId="{99DC1B3D-BBEE-4FD1-9784-6EE6DF9B45D8}" type="pres">
      <dgm:prSet presAssocID="{613EB875-9953-4D91-9657-0C5087B5E83F}" presName="composite" presStyleCnt="0"/>
      <dgm:spPr/>
    </dgm:pt>
    <dgm:pt modelId="{E1A26C07-CFF7-40D2-B065-4255EF9B1156}" type="pres">
      <dgm:prSet presAssocID="{613EB875-9953-4D91-9657-0C5087B5E83F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09F3F60-9261-4683-AE90-E553B9CE24E8}" type="pres">
      <dgm:prSet presAssocID="{613EB875-9953-4D91-9657-0C5087B5E83F}" presName="txShp" presStyleLbl="node1" presStyleIdx="1" presStyleCnt="2">
        <dgm:presLayoutVars>
          <dgm:bulletEnabled val="1"/>
        </dgm:presLayoutVars>
      </dgm:prSet>
      <dgm:spPr/>
    </dgm:pt>
  </dgm:ptLst>
  <dgm:cxnLst>
    <dgm:cxn modelId="{7A0F7709-0B2A-4A2E-A02E-42A3FBF8FD6F}" type="presOf" srcId="{613EB875-9953-4D91-9657-0C5087B5E83F}" destId="{709F3F60-9261-4683-AE90-E553B9CE24E8}" srcOrd="0" destOrd="0" presId="urn:microsoft.com/office/officeart/2005/8/layout/vList3"/>
    <dgm:cxn modelId="{8B51F91B-4AF6-43FB-844B-0D1B4CE3A265}" srcId="{E4803594-AB6D-4319-B4A0-C8CB6312F564}" destId="{613EB875-9953-4D91-9657-0C5087B5E83F}" srcOrd="1" destOrd="0" parTransId="{E1A1EBC4-131B-48A0-878D-B4746CC74FB8}" sibTransId="{964C2E31-B5E0-40E0-841C-E4238287F16A}"/>
    <dgm:cxn modelId="{1C9D711C-C401-457E-801C-F48D9C008166}" type="presOf" srcId="{FF4C7A0F-202A-4116-828E-FE97F8259E5A}" destId="{FB312D51-1051-439E-A2C5-95ADAF3C8CB5}" srcOrd="0" destOrd="0" presId="urn:microsoft.com/office/officeart/2005/8/layout/vList3"/>
    <dgm:cxn modelId="{358AAA6C-5648-4EE7-8EB4-0D4A1C89A556}" srcId="{E4803594-AB6D-4319-B4A0-C8CB6312F564}" destId="{FF4C7A0F-202A-4116-828E-FE97F8259E5A}" srcOrd="0" destOrd="0" parTransId="{473CF7FA-AE0A-46A0-B9AE-1C2F20F34693}" sibTransId="{67152CD5-EB55-4053-ADF8-3C817D7FEAE5}"/>
    <dgm:cxn modelId="{D6C1A153-DFD5-4AFC-87DC-216C9E14E9D3}" type="presOf" srcId="{E4803594-AB6D-4319-B4A0-C8CB6312F564}" destId="{5202C7FA-BFE3-49A2-8530-06339436C4FF}" srcOrd="0" destOrd="0" presId="urn:microsoft.com/office/officeart/2005/8/layout/vList3"/>
    <dgm:cxn modelId="{8DA2E560-78D0-4867-AB64-C8957123DC9A}" type="presParOf" srcId="{5202C7FA-BFE3-49A2-8530-06339436C4FF}" destId="{31F95A55-E5A4-40B9-B836-D83A8DE8A251}" srcOrd="0" destOrd="0" presId="urn:microsoft.com/office/officeart/2005/8/layout/vList3"/>
    <dgm:cxn modelId="{AEA3509A-8112-4787-BEB6-F4486CC5BA60}" type="presParOf" srcId="{31F95A55-E5A4-40B9-B836-D83A8DE8A251}" destId="{4F91BAB4-C991-46A2-9D15-B73BD4F79F0B}" srcOrd="0" destOrd="0" presId="urn:microsoft.com/office/officeart/2005/8/layout/vList3"/>
    <dgm:cxn modelId="{E2535626-5E51-4F69-B6D8-DC9C2F7DE34E}" type="presParOf" srcId="{31F95A55-E5A4-40B9-B836-D83A8DE8A251}" destId="{FB312D51-1051-439E-A2C5-95ADAF3C8CB5}" srcOrd="1" destOrd="0" presId="urn:microsoft.com/office/officeart/2005/8/layout/vList3"/>
    <dgm:cxn modelId="{C46EE32D-C7AB-4D8E-BC19-3D53C02C8738}" type="presParOf" srcId="{5202C7FA-BFE3-49A2-8530-06339436C4FF}" destId="{7DD13974-FE51-4BF0-87B0-ADD5BE860A83}" srcOrd="1" destOrd="0" presId="urn:microsoft.com/office/officeart/2005/8/layout/vList3"/>
    <dgm:cxn modelId="{EB0AC7CD-196B-4524-BA3C-CFF162C68F13}" type="presParOf" srcId="{5202C7FA-BFE3-49A2-8530-06339436C4FF}" destId="{99DC1B3D-BBEE-4FD1-9784-6EE6DF9B45D8}" srcOrd="2" destOrd="0" presId="urn:microsoft.com/office/officeart/2005/8/layout/vList3"/>
    <dgm:cxn modelId="{6102C718-2247-4B8F-9EC5-9006D4DD8163}" type="presParOf" srcId="{99DC1B3D-BBEE-4FD1-9784-6EE6DF9B45D8}" destId="{E1A26C07-CFF7-40D2-B065-4255EF9B1156}" srcOrd="0" destOrd="0" presId="urn:microsoft.com/office/officeart/2005/8/layout/vList3"/>
    <dgm:cxn modelId="{546BB1D4-65A4-423E-BDCD-7B8347095147}" type="presParOf" srcId="{99DC1B3D-BBEE-4FD1-9784-6EE6DF9B45D8}" destId="{709F3F60-9261-4683-AE90-E553B9CE24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803594-AB6D-4319-B4A0-C8CB6312F56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BD99BA2-60CE-4352-86AD-670C5FCC9799}">
      <dgm:prSet phldrT="[Text]"/>
      <dgm:spPr/>
      <dgm:t>
        <a:bodyPr/>
        <a:lstStyle/>
        <a:p>
          <a:r>
            <a:rPr lang="en-US" dirty="0"/>
            <a:t>paste()</a:t>
          </a:r>
        </a:p>
      </dgm:t>
    </dgm:pt>
    <dgm:pt modelId="{5140A4BC-30EE-4014-96B7-164D9BA5C508}" type="parTrans" cxnId="{B497A652-4CEF-43F7-AEAE-B369EFE4E6A2}">
      <dgm:prSet/>
      <dgm:spPr/>
      <dgm:t>
        <a:bodyPr/>
        <a:lstStyle/>
        <a:p>
          <a:endParaRPr lang="en-US"/>
        </a:p>
      </dgm:t>
    </dgm:pt>
    <dgm:pt modelId="{5B45A6F8-1734-4523-A674-079A2541ED10}" type="sibTrans" cxnId="{B497A652-4CEF-43F7-AEAE-B369EFE4E6A2}">
      <dgm:prSet/>
      <dgm:spPr/>
      <dgm:t>
        <a:bodyPr/>
        <a:lstStyle/>
        <a:p>
          <a:endParaRPr lang="en-US"/>
        </a:p>
      </dgm:t>
    </dgm:pt>
    <dgm:pt modelId="{FF4C7A0F-202A-4116-828E-FE97F8259E5A}">
      <dgm:prSet phldrT="[Text]"/>
      <dgm:spPr/>
      <dgm:t>
        <a:bodyPr/>
        <a:lstStyle/>
        <a:p>
          <a:r>
            <a:rPr lang="en-US" dirty="0" err="1"/>
            <a:t>strsplit</a:t>
          </a:r>
          <a:r>
            <a:rPr lang="en-US" dirty="0"/>
            <a:t>()</a:t>
          </a:r>
        </a:p>
      </dgm:t>
    </dgm:pt>
    <dgm:pt modelId="{473CF7FA-AE0A-46A0-B9AE-1C2F20F34693}" type="parTrans" cxnId="{358AAA6C-5648-4EE7-8EB4-0D4A1C89A556}">
      <dgm:prSet/>
      <dgm:spPr/>
      <dgm:t>
        <a:bodyPr/>
        <a:lstStyle/>
        <a:p>
          <a:endParaRPr lang="en-US"/>
        </a:p>
      </dgm:t>
    </dgm:pt>
    <dgm:pt modelId="{67152CD5-EB55-4053-ADF8-3C817D7FEAE5}" type="sibTrans" cxnId="{358AAA6C-5648-4EE7-8EB4-0D4A1C89A556}">
      <dgm:prSet/>
      <dgm:spPr/>
      <dgm:t>
        <a:bodyPr/>
        <a:lstStyle/>
        <a:p>
          <a:endParaRPr lang="en-US"/>
        </a:p>
      </dgm:t>
    </dgm:pt>
    <dgm:pt modelId="{5202C7FA-BFE3-49A2-8530-06339436C4FF}" type="pres">
      <dgm:prSet presAssocID="{E4803594-AB6D-4319-B4A0-C8CB6312F564}" presName="linearFlow" presStyleCnt="0">
        <dgm:presLayoutVars>
          <dgm:dir/>
          <dgm:resizeHandles val="exact"/>
        </dgm:presLayoutVars>
      </dgm:prSet>
      <dgm:spPr/>
    </dgm:pt>
    <dgm:pt modelId="{7B81D4B7-C4D6-4B59-878A-2B6DA912033C}" type="pres">
      <dgm:prSet presAssocID="{2BD99BA2-60CE-4352-86AD-670C5FCC9799}" presName="composite" presStyleCnt="0"/>
      <dgm:spPr/>
    </dgm:pt>
    <dgm:pt modelId="{7EFE7DFD-B673-4D31-BFCF-A2351E75FB84}" type="pres">
      <dgm:prSet presAssocID="{2BD99BA2-60CE-4352-86AD-670C5FCC9799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6948B00A-59AA-4666-AD8D-001941D96926}" type="pres">
      <dgm:prSet presAssocID="{2BD99BA2-60CE-4352-86AD-670C5FCC9799}" presName="txShp" presStyleLbl="node1" presStyleIdx="0" presStyleCnt="2" custLinFactNeighborX="-1373" custLinFactNeighborY="-3654">
        <dgm:presLayoutVars>
          <dgm:bulletEnabled val="1"/>
        </dgm:presLayoutVars>
      </dgm:prSet>
      <dgm:spPr/>
    </dgm:pt>
    <dgm:pt modelId="{6B349311-C807-4B23-92F6-C4A9C51AB3EB}" type="pres">
      <dgm:prSet presAssocID="{5B45A6F8-1734-4523-A674-079A2541ED10}" presName="spacing" presStyleCnt="0"/>
      <dgm:spPr/>
    </dgm:pt>
    <dgm:pt modelId="{31F95A55-E5A4-40B9-B836-D83A8DE8A251}" type="pres">
      <dgm:prSet presAssocID="{FF4C7A0F-202A-4116-828E-FE97F8259E5A}" presName="composite" presStyleCnt="0"/>
      <dgm:spPr/>
    </dgm:pt>
    <dgm:pt modelId="{4F91BAB4-C991-46A2-9D15-B73BD4F79F0B}" type="pres">
      <dgm:prSet presAssocID="{FF4C7A0F-202A-4116-828E-FE97F8259E5A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FB312D51-1051-439E-A2C5-95ADAF3C8CB5}" type="pres">
      <dgm:prSet presAssocID="{FF4C7A0F-202A-4116-828E-FE97F8259E5A}" presName="txShp" presStyleLbl="node1" presStyleIdx="1" presStyleCnt="2">
        <dgm:presLayoutVars>
          <dgm:bulletEnabled val="1"/>
        </dgm:presLayoutVars>
      </dgm:prSet>
      <dgm:spPr/>
    </dgm:pt>
  </dgm:ptLst>
  <dgm:cxnLst>
    <dgm:cxn modelId="{1C9D711C-C401-457E-801C-F48D9C008166}" type="presOf" srcId="{FF4C7A0F-202A-4116-828E-FE97F8259E5A}" destId="{FB312D51-1051-439E-A2C5-95ADAF3C8CB5}" srcOrd="0" destOrd="0" presId="urn:microsoft.com/office/officeart/2005/8/layout/vList3"/>
    <dgm:cxn modelId="{358AAA6C-5648-4EE7-8EB4-0D4A1C89A556}" srcId="{E4803594-AB6D-4319-B4A0-C8CB6312F564}" destId="{FF4C7A0F-202A-4116-828E-FE97F8259E5A}" srcOrd="1" destOrd="0" parTransId="{473CF7FA-AE0A-46A0-B9AE-1C2F20F34693}" sibTransId="{67152CD5-EB55-4053-ADF8-3C817D7FEAE5}"/>
    <dgm:cxn modelId="{B497A652-4CEF-43F7-AEAE-B369EFE4E6A2}" srcId="{E4803594-AB6D-4319-B4A0-C8CB6312F564}" destId="{2BD99BA2-60CE-4352-86AD-670C5FCC9799}" srcOrd="0" destOrd="0" parTransId="{5140A4BC-30EE-4014-96B7-164D9BA5C508}" sibTransId="{5B45A6F8-1734-4523-A674-079A2541ED10}"/>
    <dgm:cxn modelId="{D6C1A153-DFD5-4AFC-87DC-216C9E14E9D3}" type="presOf" srcId="{E4803594-AB6D-4319-B4A0-C8CB6312F564}" destId="{5202C7FA-BFE3-49A2-8530-06339436C4FF}" srcOrd="0" destOrd="0" presId="urn:microsoft.com/office/officeart/2005/8/layout/vList3"/>
    <dgm:cxn modelId="{D6DD337A-96B5-427C-BA3E-D4627C2FEA15}" type="presOf" srcId="{2BD99BA2-60CE-4352-86AD-670C5FCC9799}" destId="{6948B00A-59AA-4666-AD8D-001941D96926}" srcOrd="0" destOrd="0" presId="urn:microsoft.com/office/officeart/2005/8/layout/vList3"/>
    <dgm:cxn modelId="{79D63ED0-3E80-462D-ADC9-726EE43DC416}" type="presParOf" srcId="{5202C7FA-BFE3-49A2-8530-06339436C4FF}" destId="{7B81D4B7-C4D6-4B59-878A-2B6DA912033C}" srcOrd="0" destOrd="0" presId="urn:microsoft.com/office/officeart/2005/8/layout/vList3"/>
    <dgm:cxn modelId="{DE2D0E86-D31F-4CC2-8DE8-B29A1B61E081}" type="presParOf" srcId="{7B81D4B7-C4D6-4B59-878A-2B6DA912033C}" destId="{7EFE7DFD-B673-4D31-BFCF-A2351E75FB84}" srcOrd="0" destOrd="0" presId="urn:microsoft.com/office/officeart/2005/8/layout/vList3"/>
    <dgm:cxn modelId="{A49A5341-F17A-49D6-9F55-1C93C8CAD59B}" type="presParOf" srcId="{7B81D4B7-C4D6-4B59-878A-2B6DA912033C}" destId="{6948B00A-59AA-4666-AD8D-001941D96926}" srcOrd="1" destOrd="0" presId="urn:microsoft.com/office/officeart/2005/8/layout/vList3"/>
    <dgm:cxn modelId="{87F1E5EB-8CCB-40D6-B8D4-B71FDF740B2C}" type="presParOf" srcId="{5202C7FA-BFE3-49A2-8530-06339436C4FF}" destId="{6B349311-C807-4B23-92F6-C4A9C51AB3EB}" srcOrd="1" destOrd="0" presId="urn:microsoft.com/office/officeart/2005/8/layout/vList3"/>
    <dgm:cxn modelId="{8DA2E560-78D0-4867-AB64-C8957123DC9A}" type="presParOf" srcId="{5202C7FA-BFE3-49A2-8530-06339436C4FF}" destId="{31F95A55-E5A4-40B9-B836-D83A8DE8A251}" srcOrd="2" destOrd="0" presId="urn:microsoft.com/office/officeart/2005/8/layout/vList3"/>
    <dgm:cxn modelId="{AEA3509A-8112-4787-BEB6-F4486CC5BA60}" type="presParOf" srcId="{31F95A55-E5A4-40B9-B836-D83A8DE8A251}" destId="{4F91BAB4-C991-46A2-9D15-B73BD4F79F0B}" srcOrd="0" destOrd="0" presId="urn:microsoft.com/office/officeart/2005/8/layout/vList3"/>
    <dgm:cxn modelId="{E2535626-5E51-4F69-B6D8-DC9C2F7DE34E}" type="presParOf" srcId="{31F95A55-E5A4-40B9-B836-D83A8DE8A251}" destId="{FB312D51-1051-439E-A2C5-95ADAF3C8CB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B00A-59AA-4666-AD8D-001941D96926}">
      <dsp:nvSpPr>
        <dsp:cNvPr id="0" name=""/>
        <dsp:cNvSpPr/>
      </dsp:nvSpPr>
      <dsp:spPr>
        <a:xfrm rot="10800000">
          <a:off x="973447" y="1109"/>
          <a:ext cx="3194741" cy="675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66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nchar</a:t>
          </a:r>
          <a:r>
            <a:rPr lang="en-US" sz="3200" kern="1200" dirty="0"/>
            <a:t>()</a:t>
          </a:r>
        </a:p>
      </dsp:txBody>
      <dsp:txXfrm rot="10800000">
        <a:off x="1142204" y="1109"/>
        <a:ext cx="3025984" cy="675028"/>
      </dsp:txXfrm>
    </dsp:sp>
    <dsp:sp modelId="{7EFE7DFD-B673-4D31-BFCF-A2351E75FB84}">
      <dsp:nvSpPr>
        <dsp:cNvPr id="0" name=""/>
        <dsp:cNvSpPr/>
      </dsp:nvSpPr>
      <dsp:spPr>
        <a:xfrm>
          <a:off x="635933" y="1109"/>
          <a:ext cx="675028" cy="675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2D51-1051-439E-A2C5-95ADAF3C8CB5}">
      <dsp:nvSpPr>
        <dsp:cNvPr id="0" name=""/>
        <dsp:cNvSpPr/>
      </dsp:nvSpPr>
      <dsp:spPr>
        <a:xfrm rot="10800000">
          <a:off x="973447" y="877638"/>
          <a:ext cx="3194741" cy="675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66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toupper</a:t>
          </a:r>
          <a:r>
            <a:rPr lang="en-US" sz="3200" kern="1200" dirty="0"/>
            <a:t>()</a:t>
          </a:r>
        </a:p>
      </dsp:txBody>
      <dsp:txXfrm rot="10800000">
        <a:off x="1142204" y="877638"/>
        <a:ext cx="3025984" cy="675028"/>
      </dsp:txXfrm>
    </dsp:sp>
    <dsp:sp modelId="{4F91BAB4-C991-46A2-9D15-B73BD4F79F0B}">
      <dsp:nvSpPr>
        <dsp:cNvPr id="0" name=""/>
        <dsp:cNvSpPr/>
      </dsp:nvSpPr>
      <dsp:spPr>
        <a:xfrm>
          <a:off x="635933" y="877638"/>
          <a:ext cx="675028" cy="675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F3F60-9261-4683-AE90-E553B9CE24E8}">
      <dsp:nvSpPr>
        <dsp:cNvPr id="0" name=""/>
        <dsp:cNvSpPr/>
      </dsp:nvSpPr>
      <dsp:spPr>
        <a:xfrm rot="10800000">
          <a:off x="973447" y="1754168"/>
          <a:ext cx="3194741" cy="675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66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tolower</a:t>
          </a:r>
          <a:r>
            <a:rPr lang="en-US" sz="3200" kern="1200" dirty="0"/>
            <a:t>()</a:t>
          </a:r>
        </a:p>
      </dsp:txBody>
      <dsp:txXfrm rot="10800000">
        <a:off x="1142204" y="1754168"/>
        <a:ext cx="3025984" cy="675028"/>
      </dsp:txXfrm>
    </dsp:sp>
    <dsp:sp modelId="{E1A26C07-CFF7-40D2-B065-4255EF9B1156}">
      <dsp:nvSpPr>
        <dsp:cNvPr id="0" name=""/>
        <dsp:cNvSpPr/>
      </dsp:nvSpPr>
      <dsp:spPr>
        <a:xfrm>
          <a:off x="635933" y="1754168"/>
          <a:ext cx="675028" cy="675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12D51-1051-439E-A2C5-95ADAF3C8CB5}">
      <dsp:nvSpPr>
        <dsp:cNvPr id="0" name=""/>
        <dsp:cNvSpPr/>
      </dsp:nvSpPr>
      <dsp:spPr>
        <a:xfrm rot="10800000">
          <a:off x="970651" y="182"/>
          <a:ext cx="3194741" cy="6638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3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sprintf</a:t>
          </a:r>
          <a:r>
            <a:rPr lang="en-US" sz="3200" kern="1200" dirty="0"/>
            <a:t>()</a:t>
          </a:r>
        </a:p>
      </dsp:txBody>
      <dsp:txXfrm rot="10800000">
        <a:off x="1136611" y="182"/>
        <a:ext cx="3028781" cy="663842"/>
      </dsp:txXfrm>
    </dsp:sp>
    <dsp:sp modelId="{4F91BAB4-C991-46A2-9D15-B73BD4F79F0B}">
      <dsp:nvSpPr>
        <dsp:cNvPr id="0" name=""/>
        <dsp:cNvSpPr/>
      </dsp:nvSpPr>
      <dsp:spPr>
        <a:xfrm>
          <a:off x="638730" y="182"/>
          <a:ext cx="663842" cy="6638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F3F60-9261-4683-AE90-E553B9CE24E8}">
      <dsp:nvSpPr>
        <dsp:cNvPr id="0" name=""/>
        <dsp:cNvSpPr/>
      </dsp:nvSpPr>
      <dsp:spPr>
        <a:xfrm rot="10800000">
          <a:off x="970651" y="829985"/>
          <a:ext cx="3194741" cy="6638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3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substr</a:t>
          </a:r>
          <a:r>
            <a:rPr lang="en-US" sz="3200" kern="1200" dirty="0"/>
            <a:t>()</a:t>
          </a:r>
        </a:p>
      </dsp:txBody>
      <dsp:txXfrm rot="10800000">
        <a:off x="1136611" y="829985"/>
        <a:ext cx="3028781" cy="663842"/>
      </dsp:txXfrm>
    </dsp:sp>
    <dsp:sp modelId="{E1A26C07-CFF7-40D2-B065-4255EF9B1156}">
      <dsp:nvSpPr>
        <dsp:cNvPr id="0" name=""/>
        <dsp:cNvSpPr/>
      </dsp:nvSpPr>
      <dsp:spPr>
        <a:xfrm>
          <a:off x="638730" y="829985"/>
          <a:ext cx="663842" cy="6638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B00A-59AA-4666-AD8D-001941D96926}">
      <dsp:nvSpPr>
        <dsp:cNvPr id="0" name=""/>
        <dsp:cNvSpPr/>
      </dsp:nvSpPr>
      <dsp:spPr>
        <a:xfrm rot="10800000">
          <a:off x="815781" y="0"/>
          <a:ext cx="2519793" cy="8627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46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paste()</a:t>
          </a:r>
        </a:p>
      </dsp:txBody>
      <dsp:txXfrm rot="10800000">
        <a:off x="1031474" y="0"/>
        <a:ext cx="2304100" cy="862774"/>
      </dsp:txXfrm>
    </dsp:sp>
    <dsp:sp modelId="{7EFE7DFD-B673-4D31-BFCF-A2351E75FB84}">
      <dsp:nvSpPr>
        <dsp:cNvPr id="0" name=""/>
        <dsp:cNvSpPr/>
      </dsp:nvSpPr>
      <dsp:spPr>
        <a:xfrm>
          <a:off x="418991" y="1004"/>
          <a:ext cx="862774" cy="8627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2D51-1051-439E-A2C5-95ADAF3C8CB5}">
      <dsp:nvSpPr>
        <dsp:cNvPr id="0" name=""/>
        <dsp:cNvSpPr/>
      </dsp:nvSpPr>
      <dsp:spPr>
        <a:xfrm rot="10800000">
          <a:off x="850378" y="1121323"/>
          <a:ext cx="2519793" cy="8627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460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strsplit</a:t>
          </a:r>
          <a:r>
            <a:rPr lang="en-US" sz="3100" kern="1200" dirty="0"/>
            <a:t>()</a:t>
          </a:r>
        </a:p>
      </dsp:txBody>
      <dsp:txXfrm rot="10800000">
        <a:off x="1066071" y="1121323"/>
        <a:ext cx="2304100" cy="862774"/>
      </dsp:txXfrm>
    </dsp:sp>
    <dsp:sp modelId="{4F91BAB4-C991-46A2-9D15-B73BD4F79F0B}">
      <dsp:nvSpPr>
        <dsp:cNvPr id="0" name=""/>
        <dsp:cNvSpPr/>
      </dsp:nvSpPr>
      <dsp:spPr>
        <a:xfrm>
          <a:off x="418991" y="1121323"/>
          <a:ext cx="862774" cy="8627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1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2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0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16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5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0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80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7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2D28A-AB6C-4A4F-B644-CCE941790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Intro to Rmarkdown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B0A23-55B7-43CE-BED4-7FCB0EA2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Spotlight on a dark foggy stage">
            <a:extLst>
              <a:ext uri="{FF2B5EF4-FFF2-40B4-BE49-F238E27FC236}">
                <a16:creationId xmlns:a16="http://schemas.microsoft.com/office/drawing/2014/main" id="{92898BD4-6A2E-48AB-B739-7FC95D1D9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76" r="1" b="1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682A-63A2-484E-8366-6F4ABC62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YAML header</a:t>
            </a:r>
            <a:br>
              <a:rPr lang="en-US" b="1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AD394-ADD2-4FC9-9D04-6D4BBC0CF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2909149"/>
            <a:ext cx="5716725" cy="2966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8DE32-4EE4-4B61-993E-69AA8EF92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177" y="2429729"/>
            <a:ext cx="3282009" cy="24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ACD-09AE-457C-8B63-2A03720F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044C22F0-DF95-4D57-9440-96E755483A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5225" y="2587625"/>
            <a:ext cx="4638375" cy="3594100"/>
          </a:xfrm>
        </p:spPr>
      </p:pic>
    </p:spTree>
    <p:extLst>
      <p:ext uri="{BB962C8B-B14F-4D97-AF65-F5344CB8AC3E}">
        <p14:creationId xmlns:p14="http://schemas.microsoft.com/office/powerpoint/2010/main" val="253770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326F-7473-46D5-B8EB-A2F8C80E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Markdown </a:t>
            </a:r>
            <a:r>
              <a:rPr lang="en-US" sz="2700" b="1" i="0" dirty="0">
                <a:effectLst/>
                <a:latin typeface="Georgia" panose="02040502050405020303" pitchFamily="18" charset="0"/>
              </a:rPr>
              <a:t>(</a:t>
            </a:r>
            <a:r>
              <a:rPr lang="en-US" sz="2700" b="0" i="0" dirty="0">
                <a:effectLst/>
                <a:latin typeface="Candara" panose="020E0502030303020204" pitchFamily="34" charset="0"/>
              </a:rPr>
              <a:t>body of the document)</a:t>
            </a:r>
            <a:br>
              <a:rPr lang="en-US" b="1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2150-AAFF-4354-82C4-FB31CF5B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Markdown is a markup language, a system of code shortcuts to annotate and format plain text – once the 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rmd</a:t>
            </a:r>
            <a:r>
              <a:rPr lang="en-US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file is compiled</a:t>
            </a:r>
          </a:p>
          <a:p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## R Markdown and ## Including plots: The ## signifies that the text following is to be treated as a section header (or a new slide for a slide show)</a:t>
            </a:r>
          </a:p>
          <a:p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**Knit**: The ** signify that “Knit” is to appear in bold</a:t>
            </a:r>
          </a:p>
          <a:p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## and ** are Markdown tags which format the text enclosed within them.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ECCF12-80F0-46A5-B5EA-C20A16D9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Markdown is a markup language, a system of code shortcuts to annotate and format plain text – once the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.rmd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 file is compiled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4AFCF-9F9F-4000-9151-69FFCE407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311" y="5803706"/>
            <a:ext cx="2011931" cy="9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9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307E-0AFB-430E-A0BD-530848E4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R code chunks</a:t>
            </a:r>
            <a:br>
              <a:rPr lang="en-US" b="1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2512-5095-44F3-86BA-B77E8F6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highlighted with gray backgrounds and enclosed within ```{r } and ```.</a:t>
            </a:r>
          </a:p>
          <a:p>
            <a:endParaRPr lang="en-US" dirty="0"/>
          </a:p>
          <a:p>
            <a:r>
              <a:rPr lang="en-US" dirty="0"/>
              <a:t>The R code chunks are actually processed by the package </a:t>
            </a:r>
            <a:r>
              <a:rPr lang="en-US" dirty="0" err="1"/>
              <a:t>knitr</a:t>
            </a:r>
            <a:r>
              <a:rPr lang="en-US" dirty="0"/>
              <a:t>, which is installed with </a:t>
            </a:r>
            <a:r>
              <a:rPr lang="en-US" dirty="0" err="1"/>
              <a:t>rmarkdown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the R Markdown file is compiled and rendered, the output of the code chunk will be embedded in the document underneath the code.</a:t>
            </a:r>
          </a:p>
        </p:txBody>
      </p:sp>
    </p:spTree>
    <p:extLst>
      <p:ext uri="{BB962C8B-B14F-4D97-AF65-F5344CB8AC3E}">
        <p14:creationId xmlns:p14="http://schemas.microsoft.com/office/powerpoint/2010/main" val="233690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DCD7-E6A7-4E74-BF5E-7FF94B53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7E54-8948-4650-A557-601C61B8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 code chunks are delimited by ```{r </a:t>
            </a:r>
            <a:r>
              <a:rPr lang="en-US" dirty="0" err="1"/>
              <a:t>chunk_label</a:t>
            </a:r>
            <a:r>
              <a:rPr lang="en-US" dirty="0"/>
              <a:t>, options} at the beginning and ``` at the end. The </a:t>
            </a:r>
            <a:r>
              <a:rPr lang="en-US" dirty="0" err="1"/>
              <a:t>chunk_label</a:t>
            </a:r>
            <a:r>
              <a:rPr lang="en-US" dirty="0"/>
              <a:t> and options are indeed optional and are separated by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use the shortcut Ctrl + Alt + 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B78FB-D6E2-43F8-9C14-14F7D936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4384548"/>
            <a:ext cx="7688244" cy="10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0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DCD7-E6A7-4E74-BF5E-7FF94B53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7E54-8948-4650-A557-601C61B8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specify chunk options, after ```{r, specify a chunk label (name), and comma, and then a list of options separated by commas. This is known as the chunk header.</a:t>
            </a:r>
          </a:p>
          <a:p>
            <a:endParaRPr lang="en-US" dirty="0"/>
          </a:p>
          <a:p>
            <a:r>
              <a:rPr lang="en-US" dirty="0"/>
              <a:t>All of the chunk options must be specified on one line (no line breaks).</a:t>
            </a:r>
          </a:p>
          <a:p>
            <a:endParaRPr lang="en-US" dirty="0"/>
          </a:p>
          <a:p>
            <a:r>
              <a:rPr lang="en-US" dirty="0"/>
              <a:t>Use only alphabetic characters and -.</a:t>
            </a:r>
          </a:p>
        </p:txBody>
      </p:sp>
    </p:spTree>
    <p:extLst>
      <p:ext uri="{BB962C8B-B14F-4D97-AF65-F5344CB8AC3E}">
        <p14:creationId xmlns:p14="http://schemas.microsoft.com/office/powerpoint/2010/main" val="146029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DCD7-E6A7-4E74-BF5E-7FF94B53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7A7609-3D27-4EC9-9F47-5EFAF40B1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615" y="3843068"/>
            <a:ext cx="7470574" cy="1554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98838-AD61-4F7F-B4C9-905497A62C3E}"/>
              </a:ext>
            </a:extLst>
          </p:cNvPr>
          <p:cNvSpPr txBox="1"/>
          <p:nvPr/>
        </p:nvSpPr>
        <p:spPr>
          <a:xfrm>
            <a:off x="3111283" y="2659842"/>
            <a:ext cx="415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Chunk Header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4DA122E-26B5-49C3-BF3E-710C5BE14B66}"/>
              </a:ext>
            </a:extLst>
          </p:cNvPr>
          <p:cNvSpPr/>
          <p:nvPr/>
        </p:nvSpPr>
        <p:spPr>
          <a:xfrm>
            <a:off x="4485736" y="3159382"/>
            <a:ext cx="966159" cy="707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52F-24FE-4023-93E6-72132BE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7068-6E1B-49B8-B980-FEDBB93E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echo=FALSE}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the chunk label, and echo=FALSE is an option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echo=FALSE suppresses printing of the R code. By default, echo is set to TRUE</a:t>
            </a:r>
          </a:p>
        </p:txBody>
      </p:sp>
    </p:spTree>
    <p:extLst>
      <p:ext uri="{BB962C8B-B14F-4D97-AF65-F5344CB8AC3E}">
        <p14:creationId xmlns:p14="http://schemas.microsoft.com/office/powerpoint/2010/main" val="133232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7EF2-D78C-433B-9E02-A4142277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code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EA42-DBA1-45C5-9AE2-81876183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80891"/>
            <a:ext cx="10268712" cy="415929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echo:(TRUE)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whether to print the R code to the document. Can be set to a vector of numbers to print only specific lines of code.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eval:(TRUE)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whether or not to evaluate (run) the R code chunk. Can be set to vector of numbers to evaluate only specific lines of the code, e.g. eval=1:3 evaluates only the first 3 lines of code.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include:(TRUE)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whether to include the R code and output in the document. Differs from eval in that if include=FALSE, the R code is still evaluated, but nothing is printed to the document.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results:('markup')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to print results (note use of single quotes for setting values)</a:t>
            </a:r>
          </a:p>
        </p:txBody>
      </p:sp>
    </p:spTree>
    <p:extLst>
      <p:ext uri="{BB962C8B-B14F-4D97-AF65-F5344CB8AC3E}">
        <p14:creationId xmlns:p14="http://schemas.microsoft.com/office/powerpoint/2010/main" val="82489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9342-7764-4408-9E60-26348772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6EF3-D322-46F0-80F9-3770ADA4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39" y="2570499"/>
            <a:ext cx="10268712" cy="359359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know that you will need to set an option for multiple or all chunks, you can set them globally with a call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knitr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opts_chunk$set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in the first code chunk of the 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Insert a new code chunk before the “# Purpose” header.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Give the chunk the label “setup” in the header.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C. Specify this code inside the chunk: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knitr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opts_chunk$set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(echo=FALSE).</a:t>
            </a:r>
          </a:p>
        </p:txBody>
      </p:sp>
    </p:spTree>
    <p:extLst>
      <p:ext uri="{BB962C8B-B14F-4D97-AF65-F5344CB8AC3E}">
        <p14:creationId xmlns:p14="http://schemas.microsoft.com/office/powerpoint/2010/main" val="145187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1636-CA8B-4FE8-AD95-9C3B06B3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F214-79B8-467E-B3F7-507BF383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Rmarkdown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How it works</a:t>
            </a:r>
          </a:p>
          <a:p>
            <a:pPr marL="514350" indent="-514350">
              <a:buAutoNum type="arabicPeriod"/>
            </a:pPr>
            <a:r>
              <a:rPr lang="en-US" dirty="0"/>
              <a:t>YAML header</a:t>
            </a:r>
          </a:p>
          <a:p>
            <a:pPr marL="514350" indent="-514350">
              <a:buAutoNum type="arabicPeriod"/>
            </a:pPr>
            <a:r>
              <a:rPr lang="en-US" dirty="0"/>
              <a:t>Chunks</a:t>
            </a:r>
          </a:p>
          <a:p>
            <a:pPr marL="514350" indent="-514350">
              <a:buAutoNum type="arabicPeriod"/>
            </a:pPr>
            <a:r>
              <a:rPr lang="en-US" dirty="0"/>
              <a:t>Formats – HTML,  Word, PDF,  Images</a:t>
            </a:r>
          </a:p>
        </p:txBody>
      </p:sp>
    </p:spTree>
    <p:extLst>
      <p:ext uri="{BB962C8B-B14F-4D97-AF65-F5344CB8AC3E}">
        <p14:creationId xmlns:p14="http://schemas.microsoft.com/office/powerpoint/2010/main" val="1688791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A0E5-96F8-4393-BDA2-3F24DB81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CD21-8A8E-440D-8C6D-7061722C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message:(TRUE) whether to print messages to the document</a:t>
            </a:r>
          </a:p>
          <a:p>
            <a:r>
              <a:rPr lang="en-US" dirty="0"/>
              <a:t>warning: (TRUE) whether to print warnings to the document</a:t>
            </a:r>
          </a:p>
        </p:txBody>
      </p:sp>
    </p:spTree>
    <p:extLst>
      <p:ext uri="{BB962C8B-B14F-4D97-AF65-F5344CB8AC3E}">
        <p14:creationId xmlns:p14="http://schemas.microsoft.com/office/powerpoint/2010/main" val="1339681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5A6-F77D-4DF3-ADBA-0AC1EFF1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B589EE8A-D480-4D1A-8E8B-4F3D40D050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5225" y="2587625"/>
            <a:ext cx="4638375" cy="3594100"/>
          </a:xfrm>
        </p:spPr>
      </p:pic>
    </p:spTree>
    <p:extLst>
      <p:ext uri="{BB962C8B-B14F-4D97-AF65-F5344CB8AC3E}">
        <p14:creationId xmlns:p14="http://schemas.microsoft.com/office/powerpoint/2010/main" val="406890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6D20-E1EC-4E8D-AF47-2020F28C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Inline R code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5C1E5-7768-4B18-ADE2-C2B934DE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49902"/>
            <a:ext cx="10268712" cy="4090284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We can also insert R code directly into text, which will be replaced by its output when rendered.</a:t>
            </a:r>
          </a:p>
          <a:p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Enclose the inline R code with `r and `.</a:t>
            </a:r>
          </a:p>
          <a:p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Inline R code itself will not be printed to the document.</a:t>
            </a:r>
          </a:p>
          <a:p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Use Markdown tags to format the </a:t>
            </a: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ouptut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. `r mean(</a:t>
            </a: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sleep$extra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)`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0BF5-489A-442D-A222-5D6CE541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6656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Compiling and rendering </a:t>
            </a:r>
            <a:br>
              <a:rPr lang="en-US" b="1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35D6-694A-495A-A7DD-8C71D5CB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ways:</a:t>
            </a:r>
          </a:p>
          <a:p>
            <a:endParaRPr lang="en-US" dirty="0"/>
          </a:p>
          <a:p>
            <a:r>
              <a:rPr lang="en-US" dirty="0"/>
              <a:t>Click the Knit button (</a:t>
            </a:r>
            <a:r>
              <a:rPr lang="en-US" dirty="0" err="1"/>
              <a:t>Ctrl+Shift+K</a:t>
            </a:r>
            <a:r>
              <a:rPr lang="en-US" dirty="0"/>
              <a:t>) in RStudio</a:t>
            </a:r>
          </a:p>
          <a:p>
            <a:r>
              <a:rPr lang="en-US" dirty="0"/>
              <a:t>Call </a:t>
            </a:r>
            <a:r>
              <a:rPr lang="en-US" dirty="0" err="1"/>
              <a:t>rmarkdown</a:t>
            </a:r>
            <a:r>
              <a:rPr lang="en-US" dirty="0"/>
              <a:t>::render(“</a:t>
            </a:r>
            <a:r>
              <a:rPr lang="en-US" dirty="0" err="1"/>
              <a:t>filename.rmd</a:t>
            </a:r>
            <a:r>
              <a:rPr lang="en-US" dirty="0"/>
              <a:t>”) in the R Console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*The Knit button calls the render() </a:t>
            </a:r>
          </a:p>
        </p:txBody>
      </p:sp>
    </p:spTree>
    <p:extLst>
      <p:ext uri="{BB962C8B-B14F-4D97-AF65-F5344CB8AC3E}">
        <p14:creationId xmlns:p14="http://schemas.microsoft.com/office/powerpoint/2010/main" val="168808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930B-91AD-4DB2-BB8B-AFDDAA9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External images</a:t>
            </a:r>
            <a:br>
              <a:rPr lang="en-US" b="1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3044-ED65-4043-B52F-2A50A4E4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Embedding external images (not created by R code within the document) in a document uses syntax very similar to linking:</a:t>
            </a:r>
          </a:p>
          <a:p>
            <a:r>
              <a:rPr lang="en-US" dirty="0"/>
              <a:t>![Caption](</a:t>
            </a:r>
            <a:r>
              <a:rPr lang="en-US" dirty="0" err="1"/>
              <a:t>image_location</a:t>
            </a:r>
            <a:r>
              <a:rPr lang="en-US" dirty="0"/>
              <a:t>)</a:t>
            </a:r>
          </a:p>
          <a:p>
            <a:r>
              <a:rPr lang="en-US" dirty="0" err="1"/>
              <a:t>setwd</a:t>
            </a:r>
            <a:r>
              <a:rPr lang="en-US" dirty="0"/>
              <a:t>("F://DIRECTORY//")</a:t>
            </a:r>
          </a:p>
          <a:p>
            <a:endParaRPr lang="en-US" dirty="0"/>
          </a:p>
          <a:p>
            <a:r>
              <a:rPr lang="en-US" dirty="0"/>
              <a:t>(within the white space)</a:t>
            </a:r>
          </a:p>
          <a:p>
            <a:r>
              <a:rPr lang="en-US" dirty="0"/>
              <a:t>![hi.jpg](F://DIRECTORY //hi.jpg)</a:t>
            </a:r>
          </a:p>
        </p:txBody>
      </p:sp>
    </p:spTree>
    <p:extLst>
      <p:ext uri="{BB962C8B-B14F-4D97-AF65-F5344CB8AC3E}">
        <p14:creationId xmlns:p14="http://schemas.microsoft.com/office/powerpoint/2010/main" val="269824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E232-361B-42A2-8692-585560FD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93BEE-5242-4B44-86D4-3C4A2ADC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853" y="2587625"/>
            <a:ext cx="464112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1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F42F-8AE5-4F2A-A9E5-ADDEADBC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effectLst/>
                <a:latin typeface="Georgia" panose="02040502050405020303" pitchFamily="18" charset="0"/>
              </a:rPr>
              <a:t>Tex</a:t>
            </a:r>
            <a:r>
              <a:rPr lang="en-US" b="1" i="0" dirty="0">
                <a:effectLst/>
                <a:latin typeface="Georgia" panose="02040502050405020303" pitchFamily="18" charset="0"/>
              </a:rPr>
              <a:t> Math</a:t>
            </a:r>
            <a:br>
              <a:rPr lang="en-US" b="1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1B7C-198F-49A3-B5D1-2850510A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$mean(X) = \frac{\sum\_{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=1}^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}{n}$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will be rendered as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3FD8C-856D-4DB3-B724-01E49420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103" y="4408975"/>
            <a:ext cx="4430923" cy="17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7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B0FD-B499-4C12-B672-85A64C08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139A-0111-4404-AA80-9E58EACC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  <a:p>
            <a:r>
              <a:rPr lang="en-US" dirty="0"/>
              <a:t>PDF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154418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99B0C5-4AF6-4135-9144-A5EAAE155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853" y="2587625"/>
            <a:ext cx="464112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7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Strings in 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51C044-5488-485C-A36C-7DC8071D2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798397"/>
              </p:ext>
            </p:extLst>
          </p:nvPr>
        </p:nvGraphicFramePr>
        <p:xfrm>
          <a:off x="961580" y="2409098"/>
          <a:ext cx="4804123" cy="2430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EE4FF3F-6D19-44F1-8A3E-EDF8CF90D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678970"/>
              </p:ext>
            </p:extLst>
          </p:nvPr>
        </p:nvGraphicFramePr>
        <p:xfrm>
          <a:off x="987347" y="5070848"/>
          <a:ext cx="4804123" cy="1494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370C071C-76E0-4AEB-B2C4-CF76B3556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308708"/>
              </p:ext>
            </p:extLst>
          </p:nvPr>
        </p:nvGraphicFramePr>
        <p:xfrm>
          <a:off x="6610348" y="2409098"/>
          <a:ext cx="3789163" cy="1985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A6D56246-9568-4D8F-87A9-ECF16F75CA7F}"/>
              </a:ext>
            </a:extLst>
          </p:cNvPr>
          <p:cNvGrpSpPr/>
          <p:nvPr/>
        </p:nvGrpSpPr>
        <p:grpSpPr>
          <a:xfrm>
            <a:off x="7439669" y="5010547"/>
            <a:ext cx="2694931" cy="730931"/>
            <a:chOff x="1159101" y="227"/>
            <a:chExt cx="4109238" cy="558907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0AE74C51-4DEB-4B77-9216-958FFDAC42B7}"/>
                </a:ext>
              </a:extLst>
            </p:cNvPr>
            <p:cNvSpPr/>
            <p:nvPr/>
          </p:nvSpPr>
          <p:spPr>
            <a:xfrm rot="10800000">
              <a:off x="1159101" y="227"/>
              <a:ext cx="4074109" cy="53166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Pentagon 4">
              <a:extLst>
                <a:ext uri="{FF2B5EF4-FFF2-40B4-BE49-F238E27FC236}">
                  <a16:creationId xmlns:a16="http://schemas.microsoft.com/office/drawing/2014/main" id="{805FBCAE-882B-4215-BB0E-4D05FCAC1BDC}"/>
                </a:ext>
              </a:extLst>
            </p:cNvPr>
            <p:cNvSpPr txBox="1"/>
            <p:nvPr/>
          </p:nvSpPr>
          <p:spPr>
            <a:xfrm>
              <a:off x="1327146" y="27471"/>
              <a:ext cx="3941193" cy="5316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449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cat</a:t>
              </a:r>
              <a:r>
                <a:rPr lang="en-US" sz="2500" dirty="0"/>
                <a:t>()</a:t>
              </a:r>
              <a:endParaRPr lang="en-US" sz="2500" kern="12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B1F68CE-DCA0-4028-96B4-A5790BF79869}"/>
              </a:ext>
            </a:extLst>
          </p:cNvPr>
          <p:cNvSpPr/>
          <p:nvPr/>
        </p:nvSpPr>
        <p:spPr>
          <a:xfrm>
            <a:off x="6724983" y="5046176"/>
            <a:ext cx="714686" cy="695302"/>
          </a:xfrm>
          <a:prstGeom prst="ellipse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00" r="-2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800564-7B20-46A1-9AFC-A5DC196EFE37}"/>
              </a:ext>
            </a:extLst>
          </p:cNvPr>
          <p:cNvGrpSpPr/>
          <p:nvPr/>
        </p:nvGrpSpPr>
        <p:grpSpPr>
          <a:xfrm>
            <a:off x="7468430" y="5973313"/>
            <a:ext cx="2666170" cy="730931"/>
            <a:chOff x="1159101" y="227"/>
            <a:chExt cx="4074109" cy="558907"/>
          </a:xfrm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B0D9E455-20CB-43BC-A336-D22B9136EDFE}"/>
                </a:ext>
              </a:extLst>
            </p:cNvPr>
            <p:cNvSpPr/>
            <p:nvPr/>
          </p:nvSpPr>
          <p:spPr>
            <a:xfrm rot="10800000">
              <a:off x="1159101" y="227"/>
              <a:ext cx="4074109" cy="53166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Pentagon 4">
              <a:extLst>
                <a:ext uri="{FF2B5EF4-FFF2-40B4-BE49-F238E27FC236}">
                  <a16:creationId xmlns:a16="http://schemas.microsoft.com/office/drawing/2014/main" id="{3D0A924D-EC3D-47DA-821A-284FC57B109E}"/>
                </a:ext>
              </a:extLst>
            </p:cNvPr>
            <p:cNvSpPr txBox="1"/>
            <p:nvPr/>
          </p:nvSpPr>
          <p:spPr>
            <a:xfrm>
              <a:off x="1292017" y="27471"/>
              <a:ext cx="3941193" cy="5316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449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grep()</a:t>
              </a:r>
              <a:endParaRPr lang="en-US" sz="3200" kern="1200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C2AC172-3737-4766-AAEB-9ABD9F6E11CE}"/>
              </a:ext>
            </a:extLst>
          </p:cNvPr>
          <p:cNvSpPr/>
          <p:nvPr/>
        </p:nvSpPr>
        <p:spPr>
          <a:xfrm>
            <a:off x="6753744" y="5973313"/>
            <a:ext cx="714686" cy="695302"/>
          </a:xfrm>
          <a:prstGeom prst="ellipse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00" r="-2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390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C0D6-D69D-4143-B5AC-4ECD102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Rmarkdown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62DA-F05F-4ED6-943A-3EF88C1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890" y="2277201"/>
            <a:ext cx="10268712" cy="359359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84743"/>
                </a:solidFill>
                <a:effectLst/>
                <a:latin typeface="Open Sans"/>
              </a:rPr>
              <a:t>Allows us to create documents that serve as a neat record of your analysis. In the world of reproducible research, we want other researchers to easily understand what we did in our analysis.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2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Nchar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counts the number of characters including spaces in a string.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 &lt;-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nchar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("Statistical Seminars is Fun")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print(result)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55385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Toupper</a:t>
            </a:r>
            <a:r>
              <a:rPr lang="en-US" dirty="0"/>
              <a:t>() &amp; </a:t>
            </a:r>
            <a:r>
              <a:rPr lang="en-US" dirty="0" err="1"/>
              <a:t>tolower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Changes the text to either lower of upper case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 &lt;- "Statistical Seminars is Fun"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toupper</a:t>
            </a:r>
            <a:r>
              <a:rPr 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(result 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tolower</a:t>
            </a:r>
            <a:r>
              <a:rPr 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(result 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result &lt;- </a:t>
            </a:r>
            <a:r>
              <a:rPr 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toupper</a:t>
            </a:r>
            <a:r>
              <a:rPr 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("Changing To Upper")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print(result)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3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Sprintf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string formatting like in the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language</a:t>
            </a:r>
          </a:p>
          <a:p>
            <a:endParaRPr lang="en-US" sz="2400" spc="10" dirty="0">
              <a:solidFill>
                <a:srgbClr val="333333"/>
              </a:solidFill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pc="10" dirty="0" err="1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2400" spc="10" dirty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("%s scored %.2f percent", "Matthew", 72.3)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10" dirty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10" dirty="0" err="1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2400" spc="10" dirty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("%2$f scored %1$s percent", "Matthew", 72.3)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35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Sprintf</a:t>
            </a:r>
            <a:r>
              <a:rPr lang="en-US" dirty="0"/>
              <a:t>()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4BEED36-EA06-4467-B7A1-87F0EBED7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086196"/>
              </p:ext>
            </p:extLst>
          </p:nvPr>
        </p:nvGraphicFramePr>
        <p:xfrm>
          <a:off x="2235200" y="2300807"/>
          <a:ext cx="8077200" cy="4175177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1089824199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3842515596"/>
                    </a:ext>
                  </a:extLst>
                </a:gridCol>
              </a:tblGrid>
              <a:tr h="321291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Notation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751478"/>
                  </a:ext>
                </a:extLst>
              </a:tr>
              <a:tr h="32129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%s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 string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82300"/>
                  </a:ext>
                </a:extLst>
              </a:tr>
              <a:tr h="32129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%d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an integer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01306"/>
                  </a:ext>
                </a:extLst>
              </a:tr>
              <a:tr h="54808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%0xd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an integer padded with x leading zeros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844721"/>
                  </a:ext>
                </a:extLst>
              </a:tr>
              <a:tr h="32129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%f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decimal notation with six decimals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055305"/>
                  </a:ext>
                </a:extLst>
              </a:tr>
              <a:tr h="54808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%.xf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floating point number with x digits after decimal point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89500"/>
                  </a:ext>
                </a:extLst>
              </a:tr>
              <a:tr h="54808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%e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compact scientific notation, e in the exponent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804844"/>
                  </a:ext>
                </a:extLst>
              </a:tr>
              <a:tr h="54808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%E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compact scientific notation, E in the exponent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63397"/>
                  </a:ext>
                </a:extLst>
              </a:tr>
              <a:tr h="54808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%g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compact decimal or scientific notation (with e)</a:t>
                      </a:r>
                    </a:p>
                  </a:txBody>
                  <a:tcPr marL="91399" marR="91399" marT="42184" marB="421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8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26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Substr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extract or replace substrings in a character vector</a:t>
            </a:r>
          </a:p>
          <a:p>
            <a:endParaRPr lang="en-US" sz="2400" dirty="0">
              <a:solidFill>
                <a:srgbClr val="666666"/>
              </a:solidFill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x1 &lt;- "Get excited" </a:t>
            </a:r>
          </a:p>
          <a:p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substr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(x1, start = 5, stop = 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82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286000"/>
            <a:ext cx="10268712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ombine strings in R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&lt;- "Hello"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&lt;- 'How'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&lt;- "are you? 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print(paste(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85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Strsplit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Roboto"/>
              </a:rPr>
              <a:t>split the strings into substrings with split arguments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 = "Splitting sentence into words"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strsplit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(str, " 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8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Combines strings together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spc="10" dirty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str1 &lt;-</a:t>
            </a:r>
            <a:r>
              <a:rPr lang="en-US" sz="3200" spc="10" dirty="0">
                <a:solidFill>
                  <a:srgbClr val="4042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0" dirty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“Cool"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spc="10" dirty="0">
                <a:solidFill>
                  <a:srgbClr val="40424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(“Stats Seminars is : ", str1)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3200" spc="10" dirty="0">
                <a:solidFill>
                  <a:srgbClr val="40424E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Stats Seminars is :  Cool</a:t>
            </a:r>
          </a:p>
        </p:txBody>
      </p:sp>
    </p:spTree>
    <p:extLst>
      <p:ext uri="{BB962C8B-B14F-4D97-AF65-F5344CB8AC3E}">
        <p14:creationId xmlns:p14="http://schemas.microsoft.com/office/powerpoint/2010/main" val="3982839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returns a vector of indices of the character strings that contains the pattern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&lt;- c("d", "a", "c", "abba")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grep("a",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6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Raleway"/>
              </a:rPr>
              <a:t>replace the text in an R string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 &lt;- "Wow that was cool."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sub("cool", "AWESOMAZING!", 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C0D6-D69D-4143-B5AC-4ECD102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Rmarkdown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62DA-F05F-4ED6-943A-3EF88C1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890" y="2277201"/>
            <a:ext cx="10268712" cy="359359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 Markdown allows us to create reproducible documents that weave narrative text together with R code and the output it produces when executed.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```{r cars}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summary(cars)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7A7DC6-970B-4D26-904E-08944FDD87E1}"/>
              </a:ext>
            </a:extLst>
          </p:cNvPr>
          <p:cNvGraphicFramePr>
            <a:graphicFrameLocks noGrp="1"/>
          </p:cNvGraphicFramePr>
          <p:nvPr/>
        </p:nvGraphicFramePr>
        <p:xfrm>
          <a:off x="4761779" y="4073997"/>
          <a:ext cx="7033406" cy="242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703">
                  <a:extLst>
                    <a:ext uri="{9D8B030D-6E8A-4147-A177-3AD203B41FA5}">
                      <a16:colId xmlns:a16="http://schemas.microsoft.com/office/drawing/2014/main" val="1106037743"/>
                    </a:ext>
                  </a:extLst>
                </a:gridCol>
                <a:gridCol w="3516703">
                  <a:extLst>
                    <a:ext uri="{9D8B030D-6E8A-4147-A177-3AD203B41FA5}">
                      <a16:colId xmlns:a16="http://schemas.microsoft.com/office/drawing/2014/main" val="3827492528"/>
                    </a:ext>
                  </a:extLst>
                </a:gridCol>
              </a:tblGrid>
              <a:tr h="24262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speed   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Min.   : 4.0   Min.   :  2.00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1st Qu.:12.0   1st Qu.: 26.00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Median :15.0   Median : 36.00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Mean   :15.4   Mean   : 42.98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3rd Qu.:19.0   3rd Qu.: 56.00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Max.   :25.0   Max.   :120.00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speed   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Min.   : 4.0   Min.   :  2.00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1st Qu.:12.0   1st Qu.: 26.00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Median :15.0   Median : 36.00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Mean   :15.4   Mean   : 42.98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3rd Qu.:19.0   3rd Qu.: 56.00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Max.   :25.0   Max.   :120.00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33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42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99B0C5-4AF6-4135-9144-A5EAAE155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853" y="2587625"/>
            <a:ext cx="464112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8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 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6A88B-94BE-497D-8CC5-ABDF84F4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str_length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str_to_upper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str_split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9951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454-E4B1-4591-B862-0FCA353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99B0C5-4AF6-4135-9144-A5EAAE155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853" y="2587625"/>
            <a:ext cx="464112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3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BAAC-6A50-46DB-8C67-428EDC0A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2679-C911-41ED-BC7B-277223B7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Markdown is the unification of 3 frameworks:</a:t>
            </a:r>
          </a:p>
          <a:p>
            <a:endParaRPr lang="en-US" dirty="0"/>
          </a:p>
          <a:p>
            <a:r>
              <a:rPr lang="en-US" dirty="0"/>
              <a:t>Markdown, to format text</a:t>
            </a:r>
          </a:p>
          <a:p>
            <a:r>
              <a:rPr lang="en-US" dirty="0" err="1"/>
              <a:t>knitr</a:t>
            </a:r>
            <a:r>
              <a:rPr lang="en-US" dirty="0"/>
              <a:t>, to process R code chunks</a:t>
            </a:r>
          </a:p>
          <a:p>
            <a:r>
              <a:rPr lang="en-US" dirty="0"/>
              <a:t>YAML/</a:t>
            </a:r>
            <a:r>
              <a:rPr lang="en-US" dirty="0" err="1"/>
              <a:t>pandoc</a:t>
            </a:r>
            <a:r>
              <a:rPr lang="en-US" dirty="0"/>
              <a:t>, to allow a variety of output formats</a:t>
            </a:r>
          </a:p>
          <a:p>
            <a:r>
              <a:rPr lang="en-US" dirty="0"/>
              <a:t>When we render the document, the following happens:</a:t>
            </a:r>
          </a:p>
        </p:txBody>
      </p:sp>
    </p:spTree>
    <p:extLst>
      <p:ext uri="{BB962C8B-B14F-4D97-AF65-F5344CB8AC3E}">
        <p14:creationId xmlns:p14="http://schemas.microsoft.com/office/powerpoint/2010/main" val="408039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1CAC-A7DD-4083-A114-CAA7D69D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26" y="676656"/>
            <a:ext cx="10737299" cy="1700784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  <a:latin typeface="Georgia" panose="02040502050405020303" pitchFamily="18" charset="0"/>
              </a:rPr>
              <a:t>Starting your first markdown file</a:t>
            </a:r>
            <a:br>
              <a:rPr lang="en-US" sz="4000" b="1" i="0" dirty="0">
                <a:effectLst/>
                <a:latin typeface="Georgia" panose="02040502050405020303" pitchFamily="18" charset="0"/>
              </a:rPr>
            </a:b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0BF14-4177-4378-830B-C1DE94CDB15A}"/>
              </a:ext>
            </a:extLst>
          </p:cNvPr>
          <p:cNvSpPr txBox="1"/>
          <p:nvPr/>
        </p:nvSpPr>
        <p:spPr>
          <a:xfrm>
            <a:off x="725825" y="2262646"/>
            <a:ext cx="10737299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Choose File -&gt; New File -&gt; R Markdown...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Fill the Title field and Author fields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In the left menu, select Document, and for Default Output Format select option HTML (these are the defaults).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Click OK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80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1CAC-A7DD-4083-A114-CAA7D69D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26" y="676656"/>
            <a:ext cx="10737299" cy="1700784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  <a:latin typeface="Georgia" panose="02040502050405020303" pitchFamily="18" charset="0"/>
              </a:rPr>
              <a:t>Starting your first markdown file</a:t>
            </a:r>
            <a:br>
              <a:rPr lang="en-US" sz="4000" b="1" i="0" dirty="0">
                <a:effectLst/>
                <a:latin typeface="Georgia" panose="02040502050405020303" pitchFamily="18" charset="0"/>
              </a:rPr>
            </a:b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0BF14-4177-4378-830B-C1DE94CDB15A}"/>
              </a:ext>
            </a:extLst>
          </p:cNvPr>
          <p:cNvSpPr txBox="1"/>
          <p:nvPr/>
        </p:nvSpPr>
        <p:spPr>
          <a:xfrm>
            <a:off x="725825" y="2262646"/>
            <a:ext cx="10737299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Fill the Title field and Author fields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In the left menu, select Document, and for Default Output Format select option HTML (these are the defaults).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Click OK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FD5B5-CB25-4905-A267-232E8949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33" y="2377440"/>
            <a:ext cx="4766256" cy="40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6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1CAC-A7DD-4083-A114-CAA7D69D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26" y="676656"/>
            <a:ext cx="10737299" cy="1700784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  <a:latin typeface="Georgia" panose="02040502050405020303" pitchFamily="18" charset="0"/>
              </a:rPr>
              <a:t>Starting your first markdown file</a:t>
            </a:r>
            <a:br>
              <a:rPr lang="en-US" sz="4000" b="1" i="0" dirty="0">
                <a:effectLst/>
                <a:latin typeface="Georgia" panose="02040502050405020303" pitchFamily="18" charset="0"/>
              </a:rPr>
            </a:b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0BF14-4177-4378-830B-C1DE94CDB15A}"/>
              </a:ext>
            </a:extLst>
          </p:cNvPr>
          <p:cNvSpPr txBox="1"/>
          <p:nvPr/>
        </p:nvSpPr>
        <p:spPr>
          <a:xfrm>
            <a:off x="176785" y="2377440"/>
            <a:ext cx="10737299" cy="14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Output Format select option HTML 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OK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96594-B323-4D12-BA51-3377D9D4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37" y="2845586"/>
            <a:ext cx="4381278" cy="379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682A-63A2-484E-8366-6F4ABC62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YAML header</a:t>
            </a:r>
            <a:br>
              <a:rPr lang="en-US" b="1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FEDD-7758-4C6A-81C2-1E5822A4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294626"/>
            <a:ext cx="10268712" cy="3886718"/>
          </a:xfrm>
        </p:spPr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“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et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nother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arkup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anguage”</a:t>
            </a:r>
          </a:p>
          <a:p>
            <a:r>
              <a:rPr lang="en-US" dirty="0"/>
              <a:t>used to control:</a:t>
            </a:r>
          </a:p>
          <a:p>
            <a:r>
              <a:rPr lang="en-US" dirty="0"/>
              <a:t>which output format to use (HTML, LaTeX pdf, etc.)</a:t>
            </a:r>
          </a:p>
          <a:p>
            <a:r>
              <a:rPr lang="en-US" dirty="0"/>
              <a:t>overall appearance of the document</a:t>
            </a:r>
          </a:p>
          <a:p>
            <a:r>
              <a:rPr lang="en-US" dirty="0"/>
              <a:t>adding other files to add content or style the document</a:t>
            </a:r>
          </a:p>
        </p:txBody>
      </p:sp>
    </p:spTree>
    <p:extLst>
      <p:ext uri="{BB962C8B-B14F-4D97-AF65-F5344CB8AC3E}">
        <p14:creationId xmlns:p14="http://schemas.microsoft.com/office/powerpoint/2010/main" val="14794803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1C2F31"/>
      </a:dk2>
      <a:lt2>
        <a:srgbClr val="F0F2F3"/>
      </a:lt2>
      <a:accent1>
        <a:srgbClr val="C37C4D"/>
      </a:accent1>
      <a:accent2>
        <a:srgbClr val="B13B3D"/>
      </a:accent2>
      <a:accent3>
        <a:srgbClr val="C34D80"/>
      </a:accent3>
      <a:accent4>
        <a:srgbClr val="B13BA0"/>
      </a:accent4>
      <a:accent5>
        <a:srgbClr val="A34DC3"/>
      </a:accent5>
      <a:accent6>
        <a:srgbClr val="6844B5"/>
      </a:accent6>
      <a:hlink>
        <a:srgbClr val="3F8C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1589</Words>
  <Application>Microsoft Office PowerPoint</Application>
  <PresentationFormat>Widescreen</PresentationFormat>
  <Paragraphs>217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9" baseType="lpstr">
      <vt:lpstr>Arial</vt:lpstr>
      <vt:lpstr>Calibri</vt:lpstr>
      <vt:lpstr>Candara</vt:lpstr>
      <vt:lpstr>Consolas</vt:lpstr>
      <vt:lpstr>Courier New</vt:lpstr>
      <vt:lpstr>Franklin Gothic Demi Cond</vt:lpstr>
      <vt:lpstr>Franklin Gothic Medium</vt:lpstr>
      <vt:lpstr>Georgia</vt:lpstr>
      <vt:lpstr>Helvetica Neue</vt:lpstr>
      <vt:lpstr>Lucida Console</vt:lpstr>
      <vt:lpstr>open sans</vt:lpstr>
      <vt:lpstr>Raleway</vt:lpstr>
      <vt:lpstr>Roboto</vt:lpstr>
      <vt:lpstr>Studio-Feixen-Sans</vt:lpstr>
      <vt:lpstr>Times New Roman</vt:lpstr>
      <vt:lpstr>Wingdings</vt:lpstr>
      <vt:lpstr>JuxtaposeVTI</vt:lpstr>
      <vt:lpstr>Intro to Rmarkdown </vt:lpstr>
      <vt:lpstr>Agenda </vt:lpstr>
      <vt:lpstr>What is Rmarkdown </vt:lpstr>
      <vt:lpstr>What is Rmarkdown </vt:lpstr>
      <vt:lpstr>How it works</vt:lpstr>
      <vt:lpstr>Starting your first markdown file </vt:lpstr>
      <vt:lpstr>Starting your first markdown file </vt:lpstr>
      <vt:lpstr>Starting your first markdown file </vt:lpstr>
      <vt:lpstr>YAML header </vt:lpstr>
      <vt:lpstr>YAML header </vt:lpstr>
      <vt:lpstr>PowerPoint Presentation</vt:lpstr>
      <vt:lpstr>Markdown (body of the document) </vt:lpstr>
      <vt:lpstr>R code chunks </vt:lpstr>
      <vt:lpstr>PowerPoint Presentation</vt:lpstr>
      <vt:lpstr>Chunk header</vt:lpstr>
      <vt:lpstr>Chunk header</vt:lpstr>
      <vt:lpstr>PowerPoint Presentation</vt:lpstr>
      <vt:lpstr>Options for code chunks</vt:lpstr>
      <vt:lpstr>GLOBAL CHUNKS</vt:lpstr>
      <vt:lpstr>Warning messages</vt:lpstr>
      <vt:lpstr>PowerPoint Presentation</vt:lpstr>
      <vt:lpstr>Inline R code </vt:lpstr>
      <vt:lpstr>Compiling and rendering  </vt:lpstr>
      <vt:lpstr>External images </vt:lpstr>
      <vt:lpstr>PowerPoint Presentation</vt:lpstr>
      <vt:lpstr>Tex Math </vt:lpstr>
      <vt:lpstr>Output Formats</vt:lpstr>
      <vt:lpstr>PowerPoint Presentation</vt:lpstr>
      <vt:lpstr>Intro to Strings in R</vt:lpstr>
      <vt:lpstr>Nchar()</vt:lpstr>
      <vt:lpstr>Toupper() &amp; tolower</vt:lpstr>
      <vt:lpstr>Sprintf()</vt:lpstr>
      <vt:lpstr>Sprintf()</vt:lpstr>
      <vt:lpstr>Substr()</vt:lpstr>
      <vt:lpstr>Paste()</vt:lpstr>
      <vt:lpstr>Strsplit()</vt:lpstr>
      <vt:lpstr>Cat()</vt:lpstr>
      <vt:lpstr>Grep()</vt:lpstr>
      <vt:lpstr>SUB()</vt:lpstr>
      <vt:lpstr>PowerPoint Presentation</vt:lpstr>
      <vt:lpstr>Stringr 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Mike Jadoo</dc:creator>
  <cp:lastModifiedBy>Mike Jadoo</cp:lastModifiedBy>
  <cp:revision>35</cp:revision>
  <dcterms:created xsi:type="dcterms:W3CDTF">2021-03-03T23:16:03Z</dcterms:created>
  <dcterms:modified xsi:type="dcterms:W3CDTF">2021-04-29T22:17:05Z</dcterms:modified>
</cp:coreProperties>
</file>