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7EA1-8157-DFC8-8F5F-A66452994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DC6CE-C410-493A-D66C-493716AE3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E15C-D1C2-8F36-282E-8F9E2B21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3D14-A96B-0BDF-1D3A-B7824916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2BFAF-B1CA-CCDF-3AC7-93969C96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3F52-07ED-C525-B43F-8BA272FB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F5640-9373-C2D4-1BF6-BDBADFD4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46EB-B9C1-5EEB-CDDA-963FB063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89CE-8809-4BF9-A126-3C65039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875E-ED89-9608-D6FB-6A2D0993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7AC48-E398-0568-21F5-BB55DDD5A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85D0E-B3E6-8C8A-B3C4-58D9B9A7F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B79C-7815-4BAA-AF9D-0EC0DFDD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CA8A-A630-BB97-01BD-814C2D42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9EAD-2C3F-E5B9-95D7-673494CC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C9F5-5114-5B46-B7D5-66AF774D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2852-7A74-A3B9-4A71-3C02C5B7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BE94-D0DB-9BD0-B1F2-734AC543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3000-102F-E1C8-09B2-9128D844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9B56A-E4ED-7822-1643-1C4A83FC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FDD2-E726-BB9A-9EDD-C19175C9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F8426-328B-2AC7-FD01-FC800E6D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95AB-0162-CEA4-9B45-FC5A0A0B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40B9-A153-F9BB-3E0F-542409FB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E2AE-2556-2D86-36C5-60E1F2C7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2C0A-2825-9105-DDC3-24D02EE6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33B8-ECD7-E975-3372-BF463F3D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66CB9-DB7B-B727-E095-0DC022DE0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27D95-D809-273E-C65B-F1FF1F3F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DD93F-E14D-6352-71B8-79CE51A9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58388-C06F-B986-DFAE-03222762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737A-02FC-A708-F221-A37D35F5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7766-F71F-CB65-61D1-3557C0FA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AF130-6D3B-9119-8742-3F2A9EEC0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D628B-067D-3763-F6AC-B4AFA24AF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82439-BA30-44A5-5821-3C63CC733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C12FD-52DF-85C2-503B-BE8902E5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2AA67-7491-6BCF-2E36-C14AE1A0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2B5C3-B273-C33F-2D46-839437C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BC2B-DACB-4624-F51E-10DAD7C3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93528-081C-FC0C-53A7-98A2EA5B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D9802-F3AF-BF7A-667D-199371F1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4D4C-F12A-D65B-C36A-AA50FA4A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621ED-C405-B33B-0243-1AC0814F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6DD11-F63A-A988-C094-6D45F47D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439BE-7B4D-5180-976C-B25BBB99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3047-698A-6658-1E46-DC1B45F8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510B-6E7A-4806-B6CF-8E2674C8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BA66A-7101-FCD1-4FE5-B9FC0815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B1E4A-1AF2-7E76-A0A9-FF948334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F0324-5113-DADE-5D6E-39D562D7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BEAB5-165B-F71C-7239-8785BB8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23BD-0502-32E6-DFAC-2F51344F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ED6A0-8C2F-CF4B-32C7-BC49C98B4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2868-C8FA-6992-E0CC-A54FD42B8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BC907-96EF-8B19-357E-C0110223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8CFD-83E2-E083-5BDD-184E1CB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5C98-C4C7-B923-9A42-7EEEEC7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19F27-57E4-6669-FC0F-EF22FDAF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2038B-AA91-EA29-6920-C04F4B60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F3B6-C308-0336-2C9F-F4CD93D51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71F8-6F33-4203-BDA4-3B228BF7A1F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00EE-E205-F452-B1C6-008AECF41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6C2D-926F-BDF5-A6D3-A5F67C664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263B-B372-464E-B07A-CA660AF77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D9DC-F7FA-4211-18D1-B03A3B9D4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E5AA5-07CD-6449-1176-28DD8BD3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F51ACC6-D0D4-2882-D086-08BEF512D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2449" y="5419492"/>
            <a:ext cx="5661102" cy="124893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700" dirty="0"/>
              <a:t>Speaker: Mike Jadoo</a:t>
            </a:r>
          </a:p>
        </p:txBody>
      </p:sp>
    </p:spTree>
    <p:extLst>
      <p:ext uri="{BB962C8B-B14F-4D97-AF65-F5344CB8AC3E}">
        <p14:creationId xmlns:p14="http://schemas.microsoft.com/office/powerpoint/2010/main" val="135673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CB48-C236-8B7C-82D6-8B2652F5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CFB6-2D79-7022-509E-C9CF8150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types of Cross Validation techniques</a:t>
            </a:r>
          </a:p>
          <a:p>
            <a:endParaRPr lang="en-US" dirty="0"/>
          </a:p>
          <a:p>
            <a:r>
              <a:rPr lang="en-US" dirty="0"/>
              <a:t>Using Random split.  Why?</a:t>
            </a:r>
          </a:p>
        </p:txBody>
      </p:sp>
    </p:spTree>
    <p:extLst>
      <p:ext uri="{BB962C8B-B14F-4D97-AF65-F5344CB8AC3E}">
        <p14:creationId xmlns:p14="http://schemas.microsoft.com/office/powerpoint/2010/main" val="422270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669F-8FDE-DC3A-8710-9FA1B221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New model based on coefficients (Research Tip)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B3CB-56CE-C2DB-6EC2-C28217EA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are not significate.  Why?</a:t>
            </a:r>
          </a:p>
        </p:txBody>
      </p:sp>
    </p:spTree>
    <p:extLst>
      <p:ext uri="{BB962C8B-B14F-4D97-AF65-F5344CB8AC3E}">
        <p14:creationId xmlns:p14="http://schemas.microsoft.com/office/powerpoint/2010/main" val="425012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CE71-1D1F-3CFA-B6E0-8BC15351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1D4F-C344-A6A2-5712-FDDC83BC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it happen?</a:t>
            </a:r>
          </a:p>
          <a:p>
            <a:endParaRPr lang="en-US" dirty="0"/>
          </a:p>
          <a:p>
            <a:r>
              <a:rPr lang="en-US" dirty="0"/>
              <a:t>How to check?</a:t>
            </a:r>
          </a:p>
        </p:txBody>
      </p:sp>
    </p:spTree>
    <p:extLst>
      <p:ext uri="{BB962C8B-B14F-4D97-AF65-F5344CB8AC3E}">
        <p14:creationId xmlns:p14="http://schemas.microsoft.com/office/powerpoint/2010/main" val="389392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215F-35CD-E7C6-B2CF-2D3A62D9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7406-3EB1-9CAA-6734-DE77FAF2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C0B-7E05-D5C8-80DF-CAFF1F2A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40D0-0FEC-A1D7-8E11-7CD584BF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About Machine Learning</a:t>
            </a:r>
          </a:p>
          <a:p>
            <a:r>
              <a:rPr lang="en-US" sz="3200" b="1" dirty="0"/>
              <a:t>Supervised Learning</a:t>
            </a:r>
          </a:p>
          <a:p>
            <a:r>
              <a:rPr lang="en-US" sz="3200" b="1" dirty="0"/>
              <a:t>R</a:t>
            </a:r>
          </a:p>
          <a:p>
            <a:r>
              <a:rPr lang="en-US" sz="3200" b="1" dirty="0"/>
              <a:t>Fishing dataset -Case study</a:t>
            </a:r>
          </a:p>
          <a:p>
            <a:r>
              <a:rPr lang="en-US" sz="3200" b="1" dirty="0"/>
              <a:t>Supervised ML Model (Regression)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FD17-CA5A-1078-F71F-B173B748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Machine Learning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D84C-9BCE-DC97-DCE2-336582B7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2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EFAC-D6C2-21B3-6B24-3BD4935C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Supervised Learning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20AE-5A42-6045-84B9-3452CC23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0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1E73-ED88-26E1-8B92-FAAB100C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1C6E-B46B-D9E3-D2B5-27CBA9E1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8926-4272-95D0-AAC4-72EA4C6C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Fishing dataset -Case study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AC9D-6DB6-7392-C057-AEABADD5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1C8C-5491-943E-5B3E-45A22E17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Supervised ML Model (Regression)</a:t>
            </a:r>
            <a:br>
              <a:rPr lang="en-US" sz="4400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D49D-C303-F8C6-BF2B-3E36D620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36AD-83E3-9AD6-99CC-AB3E7FF3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B8D1-3D90-5256-A76B-2F1976AD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Weight of a fish by certain variables</a:t>
            </a:r>
          </a:p>
        </p:txBody>
      </p:sp>
    </p:spTree>
    <p:extLst>
      <p:ext uri="{BB962C8B-B14F-4D97-AF65-F5344CB8AC3E}">
        <p14:creationId xmlns:p14="http://schemas.microsoft.com/office/powerpoint/2010/main" val="396407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9252-7E6F-32CF-9816-E5559952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2026E-81A0-D6E4-F35E-49D9AF7E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66" y="1847927"/>
            <a:ext cx="5615630" cy="4351338"/>
          </a:xfrm>
        </p:spPr>
      </p:pic>
    </p:spTree>
    <p:extLst>
      <p:ext uri="{BB962C8B-B14F-4D97-AF65-F5344CB8AC3E}">
        <p14:creationId xmlns:p14="http://schemas.microsoft.com/office/powerpoint/2010/main" val="347039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96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Agenda</vt:lpstr>
      <vt:lpstr>Machine Learning </vt:lpstr>
      <vt:lpstr>Supervised Learning </vt:lpstr>
      <vt:lpstr>R</vt:lpstr>
      <vt:lpstr>Fishing dataset -Case study </vt:lpstr>
      <vt:lpstr>Supervised ML Model (Regression) </vt:lpstr>
      <vt:lpstr>The model</vt:lpstr>
      <vt:lpstr>PowerPoint Presentation</vt:lpstr>
      <vt:lpstr>Cross Validation</vt:lpstr>
      <vt:lpstr>New model based on coefficients (Research Tip)</vt:lpstr>
      <vt:lpstr>Overfitting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in R </dc:title>
  <dc:creator>Mike Jadoo</dc:creator>
  <cp:lastModifiedBy>Mike Jadoo</cp:lastModifiedBy>
  <cp:revision>3</cp:revision>
  <dcterms:created xsi:type="dcterms:W3CDTF">2024-01-05T14:28:19Z</dcterms:created>
  <dcterms:modified xsi:type="dcterms:W3CDTF">2024-01-09T12:21:58Z</dcterms:modified>
</cp:coreProperties>
</file>