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1" r:id="rId4"/>
    <p:sldId id="258" r:id="rId5"/>
    <p:sldId id="269" r:id="rId6"/>
    <p:sldId id="257" r:id="rId7"/>
    <p:sldId id="270" r:id="rId8"/>
    <p:sldId id="260" r:id="rId9"/>
    <p:sldId id="268" r:id="rId10"/>
    <p:sldId id="259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8B2F-C80D-4DFD-BE4C-16C970F206D9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6D48-74F3-435A-AC27-5E1B78799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6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8B2F-C80D-4DFD-BE4C-16C970F206D9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6D48-74F3-435A-AC27-5E1B78799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66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8B2F-C80D-4DFD-BE4C-16C970F206D9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6D48-74F3-435A-AC27-5E1B78799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6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8B2F-C80D-4DFD-BE4C-16C970F206D9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6D48-74F3-435A-AC27-5E1B78799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01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8B2F-C80D-4DFD-BE4C-16C970F206D9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6D48-74F3-435A-AC27-5E1B78799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70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8B2F-C80D-4DFD-BE4C-16C970F206D9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6D48-74F3-435A-AC27-5E1B78799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04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8B2F-C80D-4DFD-BE4C-16C970F206D9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6D48-74F3-435A-AC27-5E1B78799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67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8B2F-C80D-4DFD-BE4C-16C970F206D9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6D48-74F3-435A-AC27-5E1B78799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96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8B2F-C80D-4DFD-BE4C-16C970F206D9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6D48-74F3-435A-AC27-5E1B78799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3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8B2F-C80D-4DFD-BE4C-16C970F206D9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6D48-74F3-435A-AC27-5E1B78799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5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8B2F-C80D-4DFD-BE4C-16C970F206D9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6D48-74F3-435A-AC27-5E1B78799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4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38B2F-C80D-4DFD-BE4C-16C970F206D9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F6D48-74F3-435A-AC27-5E1B78799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2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larm-alarm-clock-analog-analogue-280254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ist.com/blog/2012/06/review-paradox-of-choice.html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3.jpeg"/><Relationship Id="rId7" Type="http://schemas.openxmlformats.org/officeDocument/2006/relationships/hyperlink" Target="https://elcodigok.blogspot.com/2007/09/que-son-los-ide-de-programacin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pexels.com/photo/alarm-alarm-clock-analog-analogue-280254/" TargetMode="External"/><Relationship Id="rId4" Type="http://schemas.openxmlformats.org/officeDocument/2006/relationships/image" Target="../media/image4.jpeg"/><Relationship Id="rId9" Type="http://schemas.openxmlformats.org/officeDocument/2006/relationships/hyperlink" Target="https://edpolicyinca.org/publications/covid-19-impacts-student-learn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dpolicyinca.org/publications/covid-19-impacts-student-learning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lcodigok.blogspot.com/2007/09/que-son-los-ide-de-programacin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EDDA7-9442-F7E6-74B4-92808566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243B632-773D-2143-07FC-88154BB66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219054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Time</a:t>
            </a:r>
          </a:p>
        </p:txBody>
      </p:sp>
      <p:pic>
        <p:nvPicPr>
          <p:cNvPr id="3" name="Picture 2" descr="A red alarm clock&#10;&#10;Description automatically generated">
            <a:extLst>
              <a:ext uri="{FF2B5EF4-FFF2-40B4-BE49-F238E27FC236}">
                <a16:creationId xmlns:a16="http://schemas.microsoft.com/office/drawing/2014/main" id="{A47F0D96-5915-BEE4-D48E-E2540BB4A7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4357" y="219216"/>
            <a:ext cx="2045292" cy="1357726"/>
          </a:xfrm>
          <a:prstGeom prst="rect">
            <a:avLst/>
          </a:prstGeom>
        </p:spPr>
      </p:pic>
      <p:graphicFrame>
        <p:nvGraphicFramePr>
          <p:cNvPr id="6" name="Content Placeholder 8">
            <a:extLst>
              <a:ext uri="{FF2B5EF4-FFF2-40B4-BE49-F238E27FC236}">
                <a16:creationId xmlns:a16="http://schemas.microsoft.com/office/drawing/2014/main" id="{565C10BE-EF71-26A8-BE8C-7D3047F9D7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714547"/>
              </p:ext>
            </p:extLst>
          </p:nvPr>
        </p:nvGraphicFramePr>
        <p:xfrm>
          <a:off x="2590800" y="1796268"/>
          <a:ext cx="7010400" cy="4795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4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Roboto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Python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Roboto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4935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Handle huge size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high-level language renders data at a much higher speed.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Handle huge size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low-level language, which means longer codes and more time for processing.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You can find packages in the community that allow a developer to improve the speed.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704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95F71E5F-C648-F638-B7F6-3F5F2B7E6D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5" y="1593946"/>
            <a:ext cx="4742993" cy="366396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0058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Icon">
            <a:extLst>
              <a:ext uri="{FF2B5EF4-FFF2-40B4-BE49-F238E27FC236}">
                <a16:creationId xmlns:a16="http://schemas.microsoft.com/office/drawing/2014/main" id="{D01379B9-F678-3B0A-C624-F3D8EC03E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240" y="1123527"/>
            <a:ext cx="4604800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86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39810F5-CE6C-0278-0B20-AFBE836E9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28855" y="1597025"/>
            <a:ext cx="6934289" cy="4010331"/>
          </a:xfrm>
        </p:spPr>
      </p:pic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154ED46E-CC63-FFE6-C231-32CD0CA848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302" y="2105526"/>
            <a:ext cx="3227810" cy="2137485"/>
          </a:xfrm>
          <a:prstGeom prst="rect">
            <a:avLst/>
          </a:prstGeom>
        </p:spPr>
      </p:pic>
      <p:pic>
        <p:nvPicPr>
          <p:cNvPr id="12" name="Picture 11" descr="Icon">
            <a:extLst>
              <a:ext uri="{FF2B5EF4-FFF2-40B4-BE49-F238E27FC236}">
                <a16:creationId xmlns:a16="http://schemas.microsoft.com/office/drawing/2014/main" id="{7BF4AE76-3AF6-FDF1-84DE-7BD15E442F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112" y="2360257"/>
            <a:ext cx="2295404" cy="230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71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  /   PYTHON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8869569"/>
              </p:ext>
            </p:extLst>
          </p:nvPr>
        </p:nvGraphicFramePr>
        <p:xfrm>
          <a:off x="257175" y="1825625"/>
          <a:ext cx="11344275" cy="3017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8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8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8855">
                  <a:extLst>
                    <a:ext uri="{9D8B030D-6E8A-4147-A177-3AD203B41FA5}">
                      <a16:colId xmlns:a16="http://schemas.microsoft.com/office/drawing/2014/main" val="1787453094"/>
                    </a:ext>
                  </a:extLst>
                </a:gridCol>
                <a:gridCol w="2268855">
                  <a:extLst>
                    <a:ext uri="{9D8B030D-6E8A-4147-A177-3AD203B41FA5}">
                      <a16:colId xmlns:a16="http://schemas.microsoft.com/office/drawing/2014/main" val="1618800858"/>
                    </a:ext>
                  </a:extLst>
                </a:gridCol>
              </a:tblGrid>
              <a:tr h="30178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Adaptability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Visualization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Statistical Analysis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Processing Time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997" y="3117089"/>
            <a:ext cx="1431099" cy="14310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984" y="3308362"/>
            <a:ext cx="1859739" cy="1239826"/>
          </a:xfrm>
          <a:prstGeom prst="rect">
            <a:avLst/>
          </a:prstGeom>
        </p:spPr>
      </p:pic>
      <p:pic>
        <p:nvPicPr>
          <p:cNvPr id="10" name="Picture 9" descr="A red alarm clock&#10;&#10;Description automatically generated">
            <a:extLst>
              <a:ext uri="{FF2B5EF4-FFF2-40B4-BE49-F238E27FC236}">
                <a16:creationId xmlns:a16="http://schemas.microsoft.com/office/drawing/2014/main" id="{0B052DF2-5B09-AF84-4B05-0105A50E61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501789" y="3243468"/>
            <a:ext cx="2045292" cy="1357726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E43BD13-264D-F4E1-D5D9-CB681375FE3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906666" y="2825402"/>
            <a:ext cx="2045292" cy="1722786"/>
          </a:xfrm>
          <a:prstGeom prst="rect">
            <a:avLst/>
          </a:prstGeom>
        </p:spPr>
      </p:pic>
      <p:pic>
        <p:nvPicPr>
          <p:cNvPr id="6" name="Picture 5" descr="A picture containing window, computer, person, indoor&#10;&#10;Description automatically generated">
            <a:extLst>
              <a:ext uri="{FF2B5EF4-FFF2-40B4-BE49-F238E27FC236}">
                <a16:creationId xmlns:a16="http://schemas.microsoft.com/office/drawing/2014/main" id="{C20EE093-61E2-E6D9-A5FF-EE396356A4B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08817" y="2729602"/>
            <a:ext cx="2057114" cy="170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8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Adaptability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0286601"/>
              </p:ext>
            </p:extLst>
          </p:nvPr>
        </p:nvGraphicFramePr>
        <p:xfrm>
          <a:off x="2823410" y="1933909"/>
          <a:ext cx="7010400" cy="4201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Roboto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Python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Roboto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88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Python could be considered easier to learn, though statisticians often feel that this language focuses on seemingly unimportant things.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40080" marR="0" indent="-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R’s coding could require a learning period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 descr="A picture containing window, computer, person, indoor&#10;&#10;Description automatically generated">
            <a:extLst>
              <a:ext uri="{FF2B5EF4-FFF2-40B4-BE49-F238E27FC236}">
                <a16:creationId xmlns:a16="http://schemas.microsoft.com/office/drawing/2014/main" id="{E3F62280-1847-4889-7A5C-E2FDA0A2E4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1006" y="413251"/>
            <a:ext cx="2057114" cy="170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6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6090" y="35259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0381842"/>
              </p:ext>
            </p:extLst>
          </p:nvPr>
        </p:nvGraphicFramePr>
        <p:xfrm>
          <a:off x="2661780" y="1426336"/>
          <a:ext cx="7010400" cy="5343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Roboto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Python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Roboto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Python is Free to download. 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It is open to the public and has a vibrant community.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 is free to download. As R is open-source and open to the public, it has gathered a vibrant community.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Jupyter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notebook: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web-based interactive development 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Rstudio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interface is organized so that the user can view graphs, data tables, R code, and output 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4677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Spyder- 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specifically for scientific programming 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7091721"/>
                  </a:ext>
                </a:extLst>
              </a:tr>
            </a:tbl>
          </a:graphicData>
        </a:graphic>
      </p:graphicFrame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8B98729-8F0B-BD6E-3353-62D212753F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0310" y="205136"/>
            <a:ext cx="1635690" cy="137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450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95F71E5F-C648-F638-B7F6-3F5F2B7E6D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5" y="1593946"/>
            <a:ext cx="4742993" cy="366396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0058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Icon">
            <a:extLst>
              <a:ext uri="{FF2B5EF4-FFF2-40B4-BE49-F238E27FC236}">
                <a16:creationId xmlns:a16="http://schemas.microsoft.com/office/drawing/2014/main" id="{D01379B9-F678-3B0A-C624-F3D8EC03E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240" y="1123527"/>
            <a:ext cx="4604800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4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7028689"/>
              </p:ext>
            </p:extLst>
          </p:nvPr>
        </p:nvGraphicFramePr>
        <p:xfrm>
          <a:off x="2590800" y="1796224"/>
          <a:ext cx="7010400" cy="4633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Roboto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Python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Roboto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as incredibly attractive to other languages but visuals are still useful for analysis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Make some incredibly attractive, detailed visuals that will blow someone away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Great, if you are planning to publish your visuals to the public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84" y="259589"/>
            <a:ext cx="1431099" cy="143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34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95F71E5F-C648-F638-B7F6-3F5F2B7E6D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5" y="1593946"/>
            <a:ext cx="4742993" cy="366396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0058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Icon">
            <a:extLst>
              <a:ext uri="{FF2B5EF4-FFF2-40B4-BE49-F238E27FC236}">
                <a16:creationId xmlns:a16="http://schemas.microsoft.com/office/drawing/2014/main" id="{D01379B9-F678-3B0A-C624-F3D8EC03E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240" y="1123527"/>
            <a:ext cx="4604800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980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Statistical Analysis</a:t>
            </a:r>
            <a:br>
              <a:rPr lang="en-US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Content Placeholder 8">
            <a:extLst>
              <a:ext uri="{FF2B5EF4-FFF2-40B4-BE49-F238E27FC236}">
                <a16:creationId xmlns:a16="http://schemas.microsoft.com/office/drawing/2014/main" id="{E94C7D62-98F8-939F-C0F3-4C5A8B9B21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8494940"/>
              </p:ext>
            </p:extLst>
          </p:nvPr>
        </p:nvGraphicFramePr>
        <p:xfrm>
          <a:off x="2276551" y="1534278"/>
          <a:ext cx="7010400" cy="3877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Roboto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Python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Roboto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 do a lot of analysis and great for identifying trends but would need to use more code as compared to R’s premade functions</a:t>
                      </a:r>
                    </a:p>
                    <a:p>
                      <a:pPr marL="20891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 do a lot of analysis and great for identifying trends.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Latest methods would be available before most languages in CRAN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9C117DE-AD6C-2153-B63A-8160927556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02" y="294452"/>
            <a:ext cx="1859739" cy="123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99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95F71E5F-C648-F638-B7F6-3F5F2B7E6D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5" y="1593946"/>
            <a:ext cx="4742993" cy="366396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0058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Icon">
            <a:extLst>
              <a:ext uri="{FF2B5EF4-FFF2-40B4-BE49-F238E27FC236}">
                <a16:creationId xmlns:a16="http://schemas.microsoft.com/office/drawing/2014/main" id="{D01379B9-F678-3B0A-C624-F3D8EC03E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240" y="1123527"/>
            <a:ext cx="4604800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4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3626</TotalTime>
  <Words>265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Roboto</vt:lpstr>
      <vt:lpstr>Symbol</vt:lpstr>
      <vt:lpstr>Times New Roman</vt:lpstr>
      <vt:lpstr>Office Theme</vt:lpstr>
      <vt:lpstr>PowerPoint Presentation</vt:lpstr>
      <vt:lpstr>R   /   PYTHON</vt:lpstr>
      <vt:lpstr>Adaptability</vt:lpstr>
      <vt:lpstr>IDE</vt:lpstr>
      <vt:lpstr>PowerPoint Presentation</vt:lpstr>
      <vt:lpstr>Visualization</vt:lpstr>
      <vt:lpstr>PowerPoint Presentation</vt:lpstr>
      <vt:lpstr>Statistical Analysis </vt:lpstr>
      <vt:lpstr>PowerPoint Presentation</vt:lpstr>
      <vt:lpstr>Processing Time</vt:lpstr>
      <vt:lpstr>PowerPoint Presentation</vt:lpstr>
      <vt:lpstr>PowerPoint Presentation</vt:lpstr>
    </vt:vector>
  </TitlesOfParts>
  <Company>Bureau of Labor Statistics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Adaptability</dc:title>
  <dc:creator>Jadoo, Michael - BLS</dc:creator>
  <cp:lastModifiedBy>Mike Jadoo</cp:lastModifiedBy>
  <cp:revision>22</cp:revision>
  <dcterms:created xsi:type="dcterms:W3CDTF">2019-09-03T16:31:44Z</dcterms:created>
  <dcterms:modified xsi:type="dcterms:W3CDTF">2023-03-13T09:40:37Z</dcterms:modified>
</cp:coreProperties>
</file>