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65" r:id="rId6"/>
    <p:sldId id="266" r:id="rId7"/>
    <p:sldId id="267" r:id="rId8"/>
    <p:sldId id="268" r:id="rId9"/>
    <p:sldId id="276" r:id="rId10"/>
    <p:sldId id="277" r:id="rId11"/>
    <p:sldId id="278" r:id="rId12"/>
    <p:sldId id="279" r:id="rId13"/>
    <p:sldId id="25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621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442" y="588555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308" y="9525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78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442" y="588555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308" y="9525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226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19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442" y="588555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308" y="9525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226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849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632751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7721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7721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721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3880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155353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155353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88275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072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800000"/>
                </a:solidFill>
              </a:rPr>
              <a:t>kl</a:t>
            </a:r>
            <a:r>
              <a:rPr lang="en-US" sz="2800" b="1" dirty="0">
                <a:solidFill>
                  <a:srgbClr val="800000"/>
                </a:solidFill>
              </a:rPr>
              <a:t> and </a:t>
            </a:r>
            <a:r>
              <a:rPr lang="en-US" sz="2800" b="1" i="1" dirty="0">
                <a:solidFill>
                  <a:srgbClr val="800000"/>
                </a:solidFill>
              </a:rPr>
              <a:t>e</a:t>
            </a:r>
            <a:r>
              <a:rPr lang="en-US" sz="2800" b="1" dirty="0">
                <a:solidFill>
                  <a:srgbClr val="800000"/>
                </a:solidFill>
              </a:rPr>
              <a:t> are </a:t>
            </a:r>
            <a:r>
              <a:rPr lang="en-US" sz="2800" b="1" dirty="0" smtClean="0">
                <a:solidFill>
                  <a:srgbClr val="800000"/>
                </a:solidFill>
              </a:rPr>
              <a:t>substitutes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13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800000"/>
                </a:solidFill>
              </a:rPr>
              <a:t>kl</a:t>
            </a:r>
            <a:r>
              <a:rPr lang="en-US" sz="2800" b="1" dirty="0">
                <a:solidFill>
                  <a:srgbClr val="800000"/>
                </a:solidFill>
              </a:rPr>
              <a:t> and </a:t>
            </a:r>
            <a:r>
              <a:rPr lang="en-US" sz="2800" b="1" i="1" dirty="0">
                <a:solidFill>
                  <a:srgbClr val="800000"/>
                </a:solidFill>
              </a:rPr>
              <a:t>e</a:t>
            </a:r>
            <a:r>
              <a:rPr lang="en-US" sz="2800" b="1" dirty="0">
                <a:solidFill>
                  <a:srgbClr val="800000"/>
                </a:solidFill>
              </a:rPr>
              <a:t> are </a:t>
            </a:r>
            <a:r>
              <a:rPr lang="en-US" sz="2800" b="1" dirty="0" smtClean="0">
                <a:solidFill>
                  <a:srgbClr val="800000"/>
                </a:solidFill>
              </a:rPr>
              <a:t>substitutes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26011" y="3312444"/>
            <a:ext cx="2476748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are </a:t>
            </a:r>
            <a:r>
              <a:rPr lang="en-US" sz="2800" b="1" dirty="0" err="1" smtClean="0">
                <a:solidFill>
                  <a:srgbClr val="800000"/>
                </a:solidFill>
              </a:rPr>
              <a:t>complemen-tary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03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3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seemingly unimportant for growth. 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9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seemingly unimportant for growth. 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26011" y="3312444"/>
            <a:ext cx="2476748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drives economic growth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44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442" y="588555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308" y="9525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559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243</Words>
  <Application>Microsoft Macintosh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17</cp:revision>
  <cp:lastPrinted>2013-03-22T20:33:13Z</cp:lastPrinted>
  <dcterms:created xsi:type="dcterms:W3CDTF">2013-03-04T14:52:44Z</dcterms:created>
  <dcterms:modified xsi:type="dcterms:W3CDTF">2013-03-26T01:58:51Z</dcterms:modified>
</cp:coreProperties>
</file>