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0" r:id="rId3"/>
    <p:sldId id="282" r:id="rId4"/>
    <p:sldId id="283" r:id="rId5"/>
    <p:sldId id="284" r:id="rId6"/>
    <p:sldId id="281" r:id="rId7"/>
    <p:sldId id="279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5086350" y="1846738"/>
            <a:ext cx="3352800" cy="67675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rot="5400000">
            <a:off x="4895850" y="2590800"/>
            <a:ext cx="2971800" cy="2514600"/>
          </a:xfrm>
          <a:prstGeom prst="bentArrow">
            <a:avLst>
              <a:gd name="adj1" fmla="val 25918"/>
              <a:gd name="adj2" fmla="val 30704"/>
              <a:gd name="adj3" fmla="val 39398"/>
              <a:gd name="adj4" fmla="val 348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57500" y="2016126"/>
            <a:ext cx="2247900" cy="1014730"/>
          </a:xfrm>
          <a:prstGeom prst="flowChartProces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5400000">
            <a:off x="2977515" y="2929891"/>
            <a:ext cx="1245870" cy="1485900"/>
          </a:xfrm>
          <a:prstGeom prst="bentArrow">
            <a:avLst>
              <a:gd name="adj1" fmla="val 24443"/>
              <a:gd name="adj2" fmla="val 25000"/>
              <a:gd name="adj3" fmla="val 25000"/>
              <a:gd name="adj4" fmla="val 43750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57500" y="1494791"/>
            <a:ext cx="2933700" cy="2057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33400" y="1371600"/>
            <a:ext cx="3067050" cy="2590800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938" y="2343834"/>
            <a:ext cx="194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Thermal </a:t>
            </a:r>
            <a:r>
              <a:rPr lang="en-US" b="1" dirty="0" smtClean="0">
                <a:solidFill>
                  <a:schemeClr val="bg2"/>
                </a:solidFill>
              </a:rPr>
              <a:t>energy</a:t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smtClean="0">
                <a:solidFill>
                  <a:schemeClr val="bg2"/>
                </a:solidFill>
              </a:rPr>
              <a:t>(</a:t>
            </a:r>
            <a:r>
              <a:rPr lang="en-US" b="1" i="1" dirty="0" smtClean="0">
                <a:solidFill>
                  <a:schemeClr val="bg2"/>
                </a:solidFill>
              </a:rPr>
              <a:t>Q</a:t>
            </a:r>
            <a:r>
              <a:rPr lang="en-US" b="1" dirty="0" smtClean="0">
                <a:solidFill>
                  <a:schemeClr val="bg2"/>
                </a:solidFill>
              </a:rPr>
              <a:t>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3410" y="222428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/>
                </a:solidFill>
              </a:rPr>
              <a:t>Exergy</a:t>
            </a:r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b="1" dirty="0" smtClean="0">
                <a:solidFill>
                  <a:schemeClr val="bg2"/>
                </a:solidFill>
              </a:rPr>
              <a:t>(</a:t>
            </a:r>
            <a:r>
              <a:rPr lang="en-US" b="1" i="1" dirty="0" smtClean="0">
                <a:solidFill>
                  <a:schemeClr val="bg2"/>
                </a:solidFill>
              </a:rPr>
              <a:t>X</a:t>
            </a:r>
            <a:r>
              <a:rPr lang="en-US" b="1" dirty="0" smtClean="0">
                <a:solidFill>
                  <a:schemeClr val="bg2"/>
                </a:solidFill>
              </a:rPr>
              <a:t>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0100" y="1976484"/>
            <a:ext cx="183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Useful </a:t>
            </a:r>
            <a:r>
              <a:rPr lang="en-US" b="1" dirty="0" smtClean="0">
                <a:solidFill>
                  <a:schemeClr val="bg2"/>
                </a:solidFill>
              </a:rPr>
              <a:t>work (</a:t>
            </a:r>
            <a:r>
              <a:rPr lang="en-US" b="1" i="1" dirty="0" smtClean="0">
                <a:solidFill>
                  <a:schemeClr val="bg2"/>
                </a:solidFill>
              </a:rPr>
              <a:t>U</a:t>
            </a:r>
            <a:r>
              <a:rPr lang="en-US" b="1" dirty="0" smtClean="0">
                <a:solidFill>
                  <a:schemeClr val="bg2"/>
                </a:solidFill>
              </a:rPr>
              <a:t>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3780" y="3048848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2"/>
                </a:solidFill>
              </a:rPr>
              <a:t>Waste heat</a:t>
            </a:r>
            <a:endParaRPr lang="en-US" sz="1400" i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640" y="2507176"/>
            <a:ext cx="152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2"/>
                </a:solidFill>
              </a:rPr>
              <a:t>Residential usage</a:t>
            </a:r>
            <a:endParaRPr lang="en-US" sz="14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45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79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01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7799" y="3979169"/>
              <a:ext cx="26334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2800" b="1" dirty="0">
                  <a:solidFill>
                    <a:srgbClr val="6C0000"/>
                  </a:solidFill>
                </a:rPr>
                <a:t>f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or economic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2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78420" y="2754497"/>
            <a:ext cx="2806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for economic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growth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3979169"/>
              <a:ext cx="33050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seemingly unimportant 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for economic 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01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97038" y="2754497"/>
            <a:ext cx="2843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5188775"/>
              <a:ext cx="2283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14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1400" b="1" i="1" dirty="0" smtClean="0">
                  <a:solidFill>
                    <a:srgbClr val="6C0000"/>
                  </a:solidFill>
                </a:rPr>
                <a:t>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are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complements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4897709"/>
              <a:ext cx="33050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2800" b="1" i="1" dirty="0" smtClean="0">
                  <a:solidFill>
                    <a:srgbClr val="6C0000"/>
                  </a:solidFill>
                </a:rPr>
                <a:t>e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are substitutes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095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Model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710997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967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5967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5967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2126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233599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233599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166521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871578" y="1999244"/>
            <a:ext cx="874746" cy="2465438"/>
            <a:chOff x="304578" y="1987904"/>
            <a:chExt cx="874746" cy="2465438"/>
          </a:xfrm>
        </p:grpSpPr>
        <p:sp>
          <p:nvSpPr>
            <p:cNvPr id="2" name="Left Brace 1"/>
            <p:cNvSpPr/>
            <p:nvPr/>
          </p:nvSpPr>
          <p:spPr>
            <a:xfrm>
              <a:off x="827795" y="2245364"/>
              <a:ext cx="351529" cy="1961859"/>
            </a:xfrm>
            <a:prstGeom prst="leftBrace">
              <a:avLst/>
            </a:prstGeom>
            <a:ln w="50800">
              <a:solidFill>
                <a:srgbClr val="6C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28086" y="3020568"/>
              <a:ext cx="2465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800000"/>
                  </a:solidFill>
                </a:rPr>
                <a:t>Factors of Production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157</Words>
  <Application>Microsoft Macintosh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23</cp:revision>
  <cp:lastPrinted>2013-03-26T14:35:52Z</cp:lastPrinted>
  <dcterms:created xsi:type="dcterms:W3CDTF">2013-03-04T14:52:44Z</dcterms:created>
  <dcterms:modified xsi:type="dcterms:W3CDTF">2013-03-29T13:43:17Z</dcterms:modified>
</cp:coreProperties>
</file>