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0" r:id="rId3"/>
    <p:sldId id="282" r:id="rId4"/>
    <p:sldId id="283" r:id="rId5"/>
    <p:sldId id="284" r:id="rId6"/>
    <p:sldId id="286" r:id="rId7"/>
    <p:sldId id="279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086350" y="1846738"/>
            <a:ext cx="3352800" cy="6767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895850" y="2590800"/>
            <a:ext cx="2971800" cy="2514600"/>
          </a:xfrm>
          <a:prstGeom prst="bentArrow">
            <a:avLst>
              <a:gd name="adj1" fmla="val 25918"/>
              <a:gd name="adj2" fmla="val 30704"/>
              <a:gd name="adj3" fmla="val 39398"/>
              <a:gd name="adj4" fmla="val 34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57500" y="2016126"/>
            <a:ext cx="2247900" cy="1014730"/>
          </a:xfrm>
          <a:prstGeom prst="flowChartProces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2977515" y="2929891"/>
            <a:ext cx="1245870" cy="1485900"/>
          </a:xfrm>
          <a:prstGeom prst="bentArrow">
            <a:avLst>
              <a:gd name="adj1" fmla="val 24443"/>
              <a:gd name="adj2" fmla="val 25000"/>
              <a:gd name="adj3" fmla="val 2500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7500" y="1494791"/>
            <a:ext cx="2933700" cy="2057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3400" y="1371600"/>
            <a:ext cx="3067050" cy="2590800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38" y="2343834"/>
            <a:ext cx="19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Thermal energy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Q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410" y="222428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Exergy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0100" y="1976484"/>
            <a:ext cx="18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Useful work (</a:t>
            </a:r>
            <a:r>
              <a:rPr lang="en-US" b="1" i="1" dirty="0" smtClean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3780" y="3048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Waste heat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640" y="2507176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Residential usage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 flipH="1">
            <a:off x="1165211" y="641482"/>
            <a:ext cx="3835568" cy="5207943"/>
            <a:chOff x="4971246" y="734006"/>
            <a:chExt cx="3616365" cy="5207943"/>
          </a:xfrm>
        </p:grpSpPr>
        <p:sp>
          <p:nvSpPr>
            <p:cNvPr id="10" name="Freeform 9"/>
            <p:cNvSpPr/>
            <p:nvPr/>
          </p:nvSpPr>
          <p:spPr>
            <a:xfrm>
              <a:off x="4971246" y="734006"/>
              <a:ext cx="3616365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  <a:gd name="connsiteX0" fmla="*/ 3616365 w 3616365"/>
                <a:gd name="connsiteY0" fmla="*/ 0 h 4465635"/>
                <a:gd name="connsiteX1" fmla="*/ 3581409 w 3616365"/>
                <a:gd name="connsiteY1" fmla="*/ 4465635 h 4465635"/>
                <a:gd name="connsiteX2" fmla="*/ 15861 w 3616365"/>
                <a:gd name="connsiteY2" fmla="*/ 4465635 h 4465635"/>
                <a:gd name="connsiteX3" fmla="*/ 0 w 3616365"/>
                <a:gd name="connsiteY3" fmla="*/ 1808839 h 4465635"/>
                <a:gd name="connsiteX4" fmla="*/ 3616365 w 3616365"/>
                <a:gd name="connsiteY4" fmla="*/ 0 h 4465635"/>
                <a:gd name="connsiteX0" fmla="*/ 3616365 w 3616365"/>
                <a:gd name="connsiteY0" fmla="*/ 0 h 4465635"/>
                <a:gd name="connsiteX1" fmla="*/ 3581409 w 3616365"/>
                <a:gd name="connsiteY1" fmla="*/ 4465635 h 4465635"/>
                <a:gd name="connsiteX2" fmla="*/ 15861 w 3616365"/>
                <a:gd name="connsiteY2" fmla="*/ 4465635 h 4465635"/>
                <a:gd name="connsiteX3" fmla="*/ 0 w 3616365"/>
                <a:gd name="connsiteY3" fmla="*/ 2557576 h 4465635"/>
                <a:gd name="connsiteX4" fmla="*/ 3616365 w 3616365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365" h="4465635">
                  <a:moveTo>
                    <a:pt x="3616365" y="0"/>
                  </a:moveTo>
                  <a:lnTo>
                    <a:pt x="3581409" y="4465635"/>
                  </a:lnTo>
                  <a:lnTo>
                    <a:pt x="15861" y="4465635"/>
                  </a:lnTo>
                  <a:lnTo>
                    <a:pt x="0" y="2557576"/>
                  </a:lnTo>
                  <a:lnTo>
                    <a:pt x="3616365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9691" y="4017408"/>
              <a:ext cx="33050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significant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for economic</a:t>
              </a:r>
            </a:p>
            <a:p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sp>
        <p:nvSpPr>
          <p:cNvPr id="4" name="Right Triangle 3"/>
          <p:cNvSpPr/>
          <p:nvPr/>
        </p:nvSpPr>
        <p:spPr>
          <a:xfrm flipH="1" flipV="1">
            <a:off x="1165212" y="233016"/>
            <a:ext cx="7480659" cy="5705745"/>
          </a:xfrm>
          <a:prstGeom prst="rtTriangle">
            <a:avLst/>
          </a:prstGeom>
          <a:noFill/>
          <a:ln w="50800">
            <a:solidFill>
              <a:srgbClr val="6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6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4506" y="266574"/>
            <a:ext cx="349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6C0000"/>
                </a:solidFill>
              </a:rPr>
              <a:t>Can’t determine if energy meaningfully contributes to model</a:t>
            </a:r>
          </a:p>
          <a:p>
            <a:pPr algn="r"/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44400" y="3916275"/>
            <a:ext cx="2649221" cy="1976655"/>
            <a:chOff x="5476360" y="3916275"/>
            <a:chExt cx="2649221" cy="1976655"/>
          </a:xfrm>
        </p:grpSpPr>
        <p:grpSp>
          <p:nvGrpSpPr>
            <p:cNvPr id="14" name="Group 13"/>
            <p:cNvGrpSpPr/>
            <p:nvPr/>
          </p:nvGrpSpPr>
          <p:grpSpPr>
            <a:xfrm>
              <a:off x="5476360" y="3916275"/>
              <a:ext cx="2649221" cy="1976655"/>
              <a:chOff x="1194382" y="4497518"/>
              <a:chExt cx="2082239" cy="1442049"/>
            </a:xfrm>
          </p:grpSpPr>
          <p:sp>
            <p:nvSpPr>
              <p:cNvPr id="7" name="Right Triangle 6"/>
              <p:cNvSpPr/>
              <p:nvPr/>
            </p:nvSpPr>
            <p:spPr>
              <a:xfrm>
                <a:off x="1194382" y="4497518"/>
                <a:ext cx="2036544" cy="1442049"/>
              </a:xfrm>
              <a:prstGeom prst="rtTriangle">
                <a:avLst/>
              </a:prstGeom>
              <a:noFill/>
              <a:ln w="50800">
                <a:solidFill>
                  <a:srgbClr val="6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rgbClr val="6C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0071" y="5096781"/>
                <a:ext cx="2036550" cy="24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srgbClr val="6C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10295" y="4562520"/>
              <a:ext cx="180377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6C0000"/>
                  </a:solidFill>
                </a:rPr>
                <a:t>Energy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seemingly unimportant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9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95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10997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967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967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5967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2126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33599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33599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66521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157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157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30</cp:revision>
  <cp:lastPrinted>2013-04-03T12:50:52Z</cp:lastPrinted>
  <dcterms:created xsi:type="dcterms:W3CDTF">2013-03-04T14:52:44Z</dcterms:created>
  <dcterms:modified xsi:type="dcterms:W3CDTF">2013-04-03T13:44:52Z</dcterms:modified>
</cp:coreProperties>
</file>