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65" r:id="rId6"/>
    <p:sldId id="266" r:id="rId7"/>
    <p:sldId id="267" r:id="rId8"/>
    <p:sldId id="268" r:id="rId9"/>
    <p:sldId id="259" r:id="rId10"/>
    <p:sldId id="262" r:id="rId11"/>
    <p:sldId id="263" r:id="rId12"/>
    <p:sldId id="264" r:id="rId13"/>
    <p:sldId id="25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22-Mar-13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621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351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142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351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29934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seemingly unimportant for growth. 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354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351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29934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seemingly unimportant for growth. 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0590" y="3312444"/>
            <a:ext cx="2476748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drives economic growth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605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849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632751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7721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7721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721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3880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155353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155353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88275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</a:t>
            </a:r>
            <a:r>
              <a:rPr lang="en-US" sz="2800" b="1" dirty="0" smtClean="0">
                <a:solidFill>
                  <a:srgbClr val="800000"/>
                </a:solidFill>
              </a:rPr>
              <a:t>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</a:t>
            </a:r>
            <a:r>
              <a:rPr lang="en-US" sz="2800" b="1" dirty="0" smtClean="0">
                <a:solidFill>
                  <a:srgbClr val="800000"/>
                </a:solidFill>
              </a:rPr>
              <a:t>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072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</a:t>
            </a:r>
            <a:r>
              <a:rPr lang="en-US" sz="2800" b="1" dirty="0" smtClean="0">
                <a:solidFill>
                  <a:srgbClr val="800000"/>
                </a:solidFill>
              </a:rPr>
              <a:t>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</a:t>
            </a:r>
            <a:r>
              <a:rPr lang="en-US" sz="2800" b="1" dirty="0" smtClean="0">
                <a:solidFill>
                  <a:srgbClr val="800000"/>
                </a:solidFill>
              </a:rPr>
              <a:t>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800000"/>
                </a:solidFill>
              </a:rPr>
              <a:t>kl</a:t>
            </a:r>
            <a:r>
              <a:rPr lang="en-US" sz="2800" b="1" dirty="0">
                <a:solidFill>
                  <a:srgbClr val="800000"/>
                </a:solidFill>
              </a:rPr>
              <a:t> and </a:t>
            </a:r>
            <a:r>
              <a:rPr lang="en-US" sz="2800" b="1" i="1" dirty="0">
                <a:solidFill>
                  <a:srgbClr val="800000"/>
                </a:solidFill>
              </a:rPr>
              <a:t>e</a:t>
            </a:r>
            <a:r>
              <a:rPr lang="en-US" sz="2800" b="1" dirty="0">
                <a:solidFill>
                  <a:srgbClr val="800000"/>
                </a:solidFill>
              </a:rPr>
              <a:t> are </a:t>
            </a:r>
            <a:r>
              <a:rPr lang="en-US" sz="2800" b="1" dirty="0" smtClean="0">
                <a:solidFill>
                  <a:srgbClr val="800000"/>
                </a:solidFill>
              </a:rPr>
              <a:t>substitutes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13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</a:t>
            </a:r>
            <a:r>
              <a:rPr lang="en-US" sz="2800" b="1" dirty="0" smtClean="0">
                <a:solidFill>
                  <a:srgbClr val="800000"/>
                </a:solidFill>
              </a:rPr>
              <a:t>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</a:t>
            </a:r>
            <a:r>
              <a:rPr lang="en-US" sz="2800" b="1" dirty="0" smtClean="0">
                <a:solidFill>
                  <a:srgbClr val="800000"/>
                </a:solidFill>
              </a:rPr>
              <a:t>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800000"/>
                </a:solidFill>
              </a:rPr>
              <a:t>kl</a:t>
            </a:r>
            <a:r>
              <a:rPr lang="en-US" sz="2800" b="1" dirty="0">
                <a:solidFill>
                  <a:srgbClr val="800000"/>
                </a:solidFill>
              </a:rPr>
              <a:t> and </a:t>
            </a:r>
            <a:r>
              <a:rPr lang="en-US" sz="2800" b="1" i="1" dirty="0">
                <a:solidFill>
                  <a:srgbClr val="800000"/>
                </a:solidFill>
              </a:rPr>
              <a:t>e</a:t>
            </a:r>
            <a:r>
              <a:rPr lang="en-US" sz="2800" b="1" dirty="0">
                <a:solidFill>
                  <a:srgbClr val="800000"/>
                </a:solidFill>
              </a:rPr>
              <a:t> are </a:t>
            </a:r>
            <a:r>
              <a:rPr lang="en-US" sz="2800" b="1" dirty="0" smtClean="0">
                <a:solidFill>
                  <a:srgbClr val="800000"/>
                </a:solidFill>
              </a:rPr>
              <a:t>substitutes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26011" y="3312444"/>
            <a:ext cx="2476748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are </a:t>
            </a:r>
            <a:r>
              <a:rPr lang="en-US" sz="2800" b="1" dirty="0" err="1" smtClean="0">
                <a:solidFill>
                  <a:srgbClr val="800000"/>
                </a:solidFill>
              </a:rPr>
              <a:t>complemen-tary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03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3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seemingly unimportant for growth. 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9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</a:t>
            </a:r>
            <a:r>
              <a:rPr lang="en-US" sz="2800" b="1" dirty="0" smtClean="0">
                <a:solidFill>
                  <a:srgbClr val="800000"/>
                </a:solidFill>
              </a:rPr>
              <a:t>to</a:t>
            </a:r>
            <a:r>
              <a:rPr lang="en-US" sz="2800" b="1" dirty="0" smtClean="0">
                <a:solidFill>
                  <a:srgbClr val="800000"/>
                </a:solidFill>
              </a:rPr>
              <a:t>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63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seemingly unimportant for growth. Don</a:t>
            </a:r>
            <a:r>
              <a:rPr lang="fr-FR" sz="2800" b="1" dirty="0" smtClean="0">
                <a:solidFill>
                  <a:srgbClr val="800000"/>
                </a:solidFill>
              </a:rPr>
              <a:t>’</a:t>
            </a:r>
            <a:r>
              <a:rPr lang="en-US" sz="2800" b="1" dirty="0" smtClean="0">
                <a:solidFill>
                  <a:srgbClr val="800000"/>
                </a:solidFill>
              </a:rPr>
              <a:t>t include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26011" y="3312444"/>
            <a:ext cx="2476748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Energy drives economic growth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44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8351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417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246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13</cp:revision>
  <cp:lastPrinted>2013-03-22T20:33:13Z</cp:lastPrinted>
  <dcterms:created xsi:type="dcterms:W3CDTF">2013-03-04T14:52:44Z</dcterms:created>
  <dcterms:modified xsi:type="dcterms:W3CDTF">2013-03-22T20:33:14Z</dcterms:modified>
</cp:coreProperties>
</file>