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3" r:id="rId4"/>
    <p:sldId id="284" r:id="rId5"/>
    <p:sldId id="281" r:id="rId6"/>
    <p:sldId id="279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79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1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2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for economic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growth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3979169"/>
              <a:ext cx="33050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seemingly unimportant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for economic 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01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095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10997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967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5967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5967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2126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233599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233599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166521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71578" y="1999244"/>
            <a:ext cx="874746" cy="2465438"/>
            <a:chOff x="304578" y="1987904"/>
            <a:chExt cx="874746" cy="2465438"/>
          </a:xfrm>
        </p:grpSpPr>
        <p:sp>
          <p:nvSpPr>
            <p:cNvPr id="2" name="Left Brace 1"/>
            <p:cNvSpPr/>
            <p:nvPr/>
          </p:nvSpPr>
          <p:spPr>
            <a:xfrm>
              <a:off x="827795" y="2245364"/>
              <a:ext cx="351529" cy="1961859"/>
            </a:xfrm>
            <a:prstGeom prst="leftBrace">
              <a:avLst/>
            </a:prstGeom>
            <a:ln w="50800">
              <a:solidFill>
                <a:srgbClr val="6C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28086" y="3020568"/>
              <a:ext cx="2465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800000"/>
                  </a:solidFill>
                </a:rPr>
                <a:t>Factors of Production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142</Words>
  <Application>Microsoft Macintosh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22</cp:revision>
  <cp:lastPrinted>2013-03-26T14:35:52Z</cp:lastPrinted>
  <dcterms:created xsi:type="dcterms:W3CDTF">2013-03-04T14:52:44Z</dcterms:created>
  <dcterms:modified xsi:type="dcterms:W3CDTF">2013-03-27T17:25:57Z</dcterms:modified>
</cp:coreProperties>
</file>