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1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4-Mar-13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4-Mar-13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4-Mar-13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4-Mar-13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46AE-74E1-BB46-A59A-36DBA27128E6}" type="datetimeFigureOut">
              <a:rPr lang="en-US" smtClean="0"/>
              <a:t>4-Mar-13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88495" y="2097941"/>
            <a:ext cx="3039023" cy="2245365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Growth Model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6327518" y="3220624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77211" y="2438149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77211" y="3209284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77211" y="3980420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prstDash val="sysDot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438802" y="2897458"/>
            <a:ext cx="5374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800000"/>
                </a:solidFill>
              </a:rPr>
              <a:t>Y</a:t>
            </a:r>
            <a:endParaRPr lang="en-US" sz="3600" i="1" dirty="0"/>
          </a:p>
        </p:txBody>
      </p:sp>
      <p:sp>
        <p:nvSpPr>
          <p:cNvPr id="12" name="Rectangle 11"/>
          <p:cNvSpPr/>
          <p:nvPr/>
        </p:nvSpPr>
        <p:spPr>
          <a:xfrm>
            <a:off x="1553530" y="2114983"/>
            <a:ext cx="550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rgbClr val="800000"/>
                </a:solidFill>
              </a:rPr>
              <a:t>K</a:t>
            </a:r>
            <a:endParaRPr lang="en-US" sz="3600" i="1" dirty="0"/>
          </a:p>
        </p:txBody>
      </p:sp>
      <p:sp>
        <p:nvSpPr>
          <p:cNvPr id="13" name="Rectangle 12"/>
          <p:cNvSpPr/>
          <p:nvPr/>
        </p:nvSpPr>
        <p:spPr>
          <a:xfrm>
            <a:off x="1553530" y="2818078"/>
            <a:ext cx="492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800000"/>
                </a:solidFill>
              </a:rPr>
              <a:t>L</a:t>
            </a:r>
            <a:endParaRPr lang="en-US" sz="3600" i="1" dirty="0"/>
          </a:p>
        </p:txBody>
      </p:sp>
      <p:sp>
        <p:nvSpPr>
          <p:cNvPr id="14" name="Rectangle 13"/>
          <p:cNvSpPr/>
          <p:nvPr/>
        </p:nvSpPr>
        <p:spPr>
          <a:xfrm>
            <a:off x="882754" y="3623234"/>
            <a:ext cx="18130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800000"/>
                </a:solidFill>
              </a:rPr>
              <a:t>E</a:t>
            </a:r>
          </a:p>
          <a:p>
            <a:pPr algn="ctr"/>
            <a:r>
              <a:rPr lang="en-US" sz="3600" b="1" dirty="0" smtClean="0">
                <a:solidFill>
                  <a:srgbClr val="800000"/>
                </a:solidFill>
              </a:rPr>
              <a:t>(</a:t>
            </a:r>
            <a:r>
              <a:rPr lang="en-US" sz="3600" b="1" i="1" dirty="0" smtClean="0">
                <a:solidFill>
                  <a:srgbClr val="800000"/>
                </a:solidFill>
              </a:rPr>
              <a:t>Q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en-US" sz="3600" b="1" i="1" dirty="0" smtClean="0">
                <a:solidFill>
                  <a:srgbClr val="800000"/>
                </a:solidFill>
              </a:rPr>
              <a:t> X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en-US" sz="3600" b="1" i="1" dirty="0" smtClean="0">
                <a:solidFill>
                  <a:srgbClr val="800000"/>
                </a:solidFill>
              </a:rPr>
              <a:t> U</a:t>
            </a:r>
            <a:r>
              <a:rPr lang="en-US" sz="3600" b="1" dirty="0" smtClean="0">
                <a:solidFill>
                  <a:srgbClr val="800000"/>
                </a:solidFill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261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13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6</cp:revision>
  <cp:lastPrinted>2013-03-04T15:10:47Z</cp:lastPrinted>
  <dcterms:created xsi:type="dcterms:W3CDTF">2013-03-04T14:52:44Z</dcterms:created>
  <dcterms:modified xsi:type="dcterms:W3CDTF">2013-03-04T19:16:42Z</dcterms:modified>
</cp:coreProperties>
</file>