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72F5F3-AC02-4DE3-A27F-C573DA5241EA}">
  <a:tblStyle styleId="{F972F5F3-AC02-4DE3-A27F-C573DA5241E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d32b65255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5d32b65255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5d32b65255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d32b65255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5d32b65255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5d32b65255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d32b65255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5d32b65255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5d32b65255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d32b65255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5d32b65255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5d32b65255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d32b65255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5d32b65255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5d32b65255_0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d32b65255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5d32b65255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5d32b65255_0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f0b9b62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5f0b9b62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5f0b9b620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f0b9b620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5f0b9b620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Tufte article. Read it! That’s all.</a:t>
            </a:r>
            <a:endParaRPr/>
          </a:p>
        </p:txBody>
      </p:sp>
      <p:sp>
        <p:nvSpPr>
          <p:cNvPr id="247" name="Google Shape;247;g25f0b9b620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d32b6525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5d32b6525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5d32b6525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d32b6525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5d32b6525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5d32b6525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d32b65255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5d32b65255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5d32b65255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d32b65255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5d32b65255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5d32b65255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d32b65255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5d32b65255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5d32b65255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d32b65255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5d32b65255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5d32b65255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d32b65255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5d32b65255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5d32b65255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QdWHCUBIZR5IGZx7ZWGlYlSVCroflzr6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868050" y="115800"/>
            <a:ext cx="104559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Class 3: Effective Data Science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MGSC 310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Ben Labaschin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2424450" y="2503500"/>
            <a:ext cx="73431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Notes from a </a:t>
            </a:r>
            <a:r>
              <a:rPr lang="en-US" sz="3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Recovering</a:t>
            </a: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Data Scientist…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773875" y="1566425"/>
            <a:ext cx="11628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Supply Chain Optimization: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Use data analysis to identify bottlenecks and improve logistics, reducing costs and improving delivery times.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Marketing Campaign Analysis: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Evaluate the effectiveness of marketing strategies to optimize spending and increase ROI.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Process Automation: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Automate repetitive tasks with machine learning, freeing up staff for higher-value work.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773875" y="4402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Efficiency or Understanding</a:t>
            </a: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3: Outline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621475" y="141413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What is a data scientist?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you too can answer the pressing questions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visuals and their pros and cons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data and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ashboards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Tufte Article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5627600" y="1447575"/>
            <a:ext cx="63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✔️</a:t>
            </a:r>
            <a:endParaRPr sz="3400"/>
          </a:p>
        </p:txBody>
      </p:sp>
      <p:sp>
        <p:nvSpPr>
          <p:cNvPr id="187" name="Google Shape;187;p23"/>
          <p:cNvSpPr txBox="1"/>
          <p:nvPr/>
        </p:nvSpPr>
        <p:spPr>
          <a:xfrm>
            <a:off x="6970750" y="2576275"/>
            <a:ext cx="6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👈</a:t>
            </a:r>
            <a:endParaRPr sz="1800"/>
          </a:p>
        </p:txBody>
      </p:sp>
      <p:sp>
        <p:nvSpPr>
          <p:cNvPr id="188" name="Google Shape;188;p23"/>
          <p:cNvSpPr txBox="1"/>
          <p:nvPr/>
        </p:nvSpPr>
        <p:spPr>
          <a:xfrm>
            <a:off x="7691350" y="2078425"/>
            <a:ext cx="63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✔️</a:t>
            </a:r>
            <a:endParaRPr sz="3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773875" y="1566425"/>
            <a:ext cx="1162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7" name="Google Shape;197;p24"/>
          <p:cNvGraphicFramePr/>
          <p:nvPr/>
        </p:nvGraphicFramePr>
        <p:xfrm>
          <a:off x="1865475" y="188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{F972F5F3-AC02-4DE3-A27F-C573DA5241EA}</a:tableStyleId>
              </a:tblPr>
              <a:tblGrid>
                <a:gridCol w="3853700"/>
                <a:gridCol w="4607325"/>
              </a:tblGrid>
              <a:tr h="494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Why care about creating effective visuals?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3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Effective Communication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Translates complex data into an understandable format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Decision-Making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Enables quick, evidence-based decisions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Engagement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Captures and maintains audience attention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Credibility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Enhances trust and professional perception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Storytelling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Creates a compelling narrative with data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Advocacy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Supports a culture of data-driven decision making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773875" y="287825"/>
            <a:ext cx="109077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4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double-edged sword</a:t>
            </a: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of visual creation…</a:t>
            </a:r>
            <a:endParaRPr/>
          </a:p>
        </p:txBody>
      </p:sp>
      <p:grpSp>
        <p:nvGrpSpPr>
          <p:cNvPr id="206" name="Google Shape;206;p25"/>
          <p:cNvGrpSpPr/>
          <p:nvPr/>
        </p:nvGrpSpPr>
        <p:grpSpPr>
          <a:xfrm>
            <a:off x="1258200" y="1901223"/>
            <a:ext cx="9675600" cy="3776643"/>
            <a:chOff x="773875" y="1566414"/>
            <a:chExt cx="9675600" cy="4749300"/>
          </a:xfrm>
        </p:grpSpPr>
        <p:cxnSp>
          <p:nvCxnSpPr>
            <p:cNvPr id="207" name="Google Shape;207;p25"/>
            <p:cNvCxnSpPr/>
            <p:nvPr/>
          </p:nvCxnSpPr>
          <p:spPr>
            <a:xfrm flipH="1">
              <a:off x="5337475" y="1566414"/>
              <a:ext cx="8400" cy="474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5"/>
            <p:cNvCxnSpPr/>
            <p:nvPr/>
          </p:nvCxnSpPr>
          <p:spPr>
            <a:xfrm>
              <a:off x="773875" y="1566425"/>
              <a:ext cx="9675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" name="Google Shape;209;p25"/>
          <p:cNvSpPr txBox="1"/>
          <p:nvPr/>
        </p:nvSpPr>
        <p:spPr>
          <a:xfrm>
            <a:off x="2880175" y="1289875"/>
            <a:ext cx="1134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Pros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675475" y="1289875"/>
            <a:ext cx="1134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Cons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010100" y="2248900"/>
            <a:ext cx="50187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Being able to </a:t>
            </a:r>
            <a:r>
              <a:rPr lang="en-US" sz="2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tell stories</a:t>
            </a: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with data!</a:t>
            </a:r>
            <a:endParaRPr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Communicating results </a:t>
            </a: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 necessary </a:t>
            </a:r>
            <a:endParaRPr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any job!</a:t>
            </a:r>
            <a:endParaRPr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Helpful as you </a:t>
            </a:r>
            <a:r>
              <a:rPr lang="en-US" sz="22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gain experience</a:t>
            </a: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6028800" y="2248900"/>
            <a:ext cx="5018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Managers/leadership often a</a:t>
            </a:r>
            <a:r>
              <a:rPr lang="en-US" sz="2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lready know the story they want to tell</a:t>
            </a: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and want you to use the data to tell it</a:t>
            </a:r>
            <a:endParaRPr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“Dashboard monkeys”</a:t>
            </a:r>
            <a:endParaRPr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Deeply, easily, </a:t>
            </a:r>
            <a:r>
              <a:rPr lang="en-US" sz="22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automatable…</a:t>
            </a:r>
            <a:endParaRPr sz="2200">
              <a:solidFill>
                <a:srgbClr val="A64D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773875" y="287825"/>
            <a:ext cx="109077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 what’s the takeaway?</a:t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73875" y="1566425"/>
            <a:ext cx="11628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b="1"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at data visualizations!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b="1" i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make data visualizations your </a:t>
            </a:r>
            <a:r>
              <a:rPr b="1"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skill!*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Advocate for yourself </a:t>
            </a: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such that you get experience </a:t>
            </a:r>
            <a:r>
              <a:rPr b="1" i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beyond</a:t>
            </a: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visualizations!</a:t>
            </a:r>
            <a:endParaRPr b="1"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21475" y="5833150"/>
            <a:ext cx="1162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*except if you want to become </a:t>
            </a:r>
            <a:r>
              <a:rPr i="1"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really</a:t>
            </a:r>
            <a:r>
              <a:rPr lang="en-US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good at them. Then do so!</a:t>
            </a:r>
            <a:endParaRPr sz="2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3: Outline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621475" y="141413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What is a data scientist?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you too can answer the pressing questions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visuals and their pros and cons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data and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shboards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Tufte Article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5627600" y="1447575"/>
            <a:ext cx="63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✔️</a:t>
            </a:r>
            <a:endParaRPr sz="3400"/>
          </a:p>
        </p:txBody>
      </p:sp>
      <p:sp>
        <p:nvSpPr>
          <p:cNvPr id="232" name="Google Shape;232;p27"/>
          <p:cNvSpPr txBox="1"/>
          <p:nvPr/>
        </p:nvSpPr>
        <p:spPr>
          <a:xfrm>
            <a:off x="6758100" y="2558550"/>
            <a:ext cx="635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✔️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7691350" y="2078425"/>
            <a:ext cx="63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✔️</a:t>
            </a:r>
            <a:endParaRPr sz="3400"/>
          </a:p>
        </p:txBody>
      </p:sp>
      <p:sp>
        <p:nvSpPr>
          <p:cNvPr id="234" name="Google Shape;234;p27"/>
          <p:cNvSpPr txBox="1"/>
          <p:nvPr/>
        </p:nvSpPr>
        <p:spPr>
          <a:xfrm>
            <a:off x="6758100" y="3105750"/>
            <a:ext cx="6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👈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773875" y="1566425"/>
            <a:ext cx="1162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</a:t>
            </a: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to notebook!</a:t>
            </a:r>
            <a:endParaRPr b="1"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773875" y="287825"/>
            <a:ext cx="109077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 the Code!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3: Outline</a:t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621475" y="141413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What is a data scientist?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you too can answer the pressing questions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visuals and their pros and cons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data and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shboards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Tufte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rticle</a:t>
            </a:r>
            <a:endParaRPr b="1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5627600" y="1447575"/>
            <a:ext cx="63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✔️</a:t>
            </a:r>
            <a:endParaRPr sz="3400"/>
          </a:p>
        </p:txBody>
      </p:sp>
      <p:sp>
        <p:nvSpPr>
          <p:cNvPr id="253" name="Google Shape;253;p29"/>
          <p:cNvSpPr txBox="1"/>
          <p:nvPr/>
        </p:nvSpPr>
        <p:spPr>
          <a:xfrm>
            <a:off x="6758100" y="2558550"/>
            <a:ext cx="635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✔️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7691350" y="2078425"/>
            <a:ext cx="63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✔️</a:t>
            </a:r>
            <a:endParaRPr sz="3400"/>
          </a:p>
        </p:txBody>
      </p:sp>
      <p:sp>
        <p:nvSpPr>
          <p:cNvPr id="255" name="Google Shape;255;p29"/>
          <p:cNvSpPr txBox="1"/>
          <p:nvPr/>
        </p:nvSpPr>
        <p:spPr>
          <a:xfrm>
            <a:off x="6758100" y="3744600"/>
            <a:ext cx="6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👈</a:t>
            </a:r>
            <a:endParaRPr sz="1800"/>
          </a:p>
        </p:txBody>
      </p:sp>
      <p:sp>
        <p:nvSpPr>
          <p:cNvPr id="256" name="Google Shape;256;p29"/>
          <p:cNvSpPr txBox="1"/>
          <p:nvPr/>
        </p:nvSpPr>
        <p:spPr>
          <a:xfrm>
            <a:off x="6758100" y="3113400"/>
            <a:ext cx="635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</a:rPr>
              <a:t>✔️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3: Outline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21475" y="141413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What is a data scientist?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you too can answer the pressing questions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visuals and their pros and cons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data and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ashboards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Tufte Article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878525" y="1347200"/>
            <a:ext cx="6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👈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773875" y="4402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a data scientist?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939"/>
            <a:ext cx="11887201" cy="284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773875" y="4402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scientist (noun): a person who does anything a data scientist does..</a:t>
            </a:r>
            <a:endParaRPr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1865488" y="20126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{F972F5F3-AC02-4DE3-A27F-C573DA5241EA}</a:tableStyleId>
              </a:tblPr>
              <a:tblGrid>
                <a:gridCol w="3853700"/>
                <a:gridCol w="4607325"/>
              </a:tblGrid>
              <a:tr h="565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varied and haphazard tasks of any given data scientist…</a:t>
                      </a:r>
                      <a:endParaRPr b="1"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6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Collection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Cleaning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Analysis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Engineering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Predictive Modeling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Visualization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A/B Testing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Reporting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Presentations</a:t>
                      </a:r>
                      <a:endParaRPr sz="2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773875" y="4402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Scientists are the “</a:t>
            </a: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every person</a:t>
            </a: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” of analytics, just start doing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773875" y="2091938"/>
            <a:ext cx="11628600" cy="600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here is no </a:t>
            </a:r>
            <a:r>
              <a:rPr lang="en-US" sz="27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way to start </a:t>
            </a:r>
            <a:r>
              <a:rPr lang="en-US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doing data science!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73875" y="2938100"/>
            <a:ext cx="11628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ust start tackling tasks that interest you and that you are confident </a:t>
            </a:r>
            <a:r>
              <a:rPr b="1"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will bring value</a:t>
            </a:r>
            <a:endParaRPr b="1" sz="2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 someone or to an organization.</a:t>
            </a:r>
            <a:endParaRPr b="1" sz="2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73875" y="4369250"/>
            <a:ext cx="1162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do you know </a:t>
            </a:r>
            <a:r>
              <a:rPr b="1"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questions</a:t>
            </a:r>
            <a:r>
              <a:rPr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 answer?</a:t>
            </a:r>
            <a:endParaRPr b="1" sz="2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3: Outline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21475" y="1414130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What is a data scientist?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you too can answer the pressing questions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visuals and their pros and cons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data and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ashboards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Tufte Article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5627600" y="1447575"/>
            <a:ext cx="63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✔️</a:t>
            </a:r>
            <a:endParaRPr sz="3400"/>
          </a:p>
        </p:txBody>
      </p:sp>
      <p:sp>
        <p:nvSpPr>
          <p:cNvPr id="140" name="Google Shape;140;p18"/>
          <p:cNvSpPr txBox="1"/>
          <p:nvPr/>
        </p:nvSpPr>
        <p:spPr>
          <a:xfrm>
            <a:off x="7874525" y="1973750"/>
            <a:ext cx="6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👈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773875" y="3134950"/>
            <a:ext cx="11628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Reduce the cost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of something</a:t>
            </a:r>
            <a:b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Increase the revenue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of something</a:t>
            </a:r>
            <a:b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Make a process</a:t>
            </a:r>
            <a:r>
              <a:rPr b="1"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more efficient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-US" sz="2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understand it better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to achieve one of the former two…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773875" y="4402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Remember Your Fundamentals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773875" y="2091938"/>
            <a:ext cx="11628600" cy="600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You are generally trying to do one of three things:</a:t>
            </a:r>
            <a:endParaRPr sz="27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773875" y="1635750"/>
            <a:ext cx="11628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Inventory Management: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Optimize stock levels using predictive analytics, reducing warehousing costs.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Predictive Maintenance: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Anticipate machine breakdowns to avoid costly repairs and downtime.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Fraud Detection: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Use machine learning to identify and prevent fraudulent transactions.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773875" y="4402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Reducing Cost: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773875" y="1566425"/>
            <a:ext cx="11628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Price Optimization: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Use machine learning to dynamically adjust prices based on demand, competition, and other factors.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Customer Segmentation: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Identify profitable customer segments to target marketing and sales efforts.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b="1"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Recommendation Systems:</a:t>
            </a:r>
            <a:r>
              <a:rPr lang="en-US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Suggest relevant products or services to customers, boosting sales.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773875" y="4402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Increasing Revenue</a:t>
            </a: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