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43" y="1383694"/>
            <a:ext cx="10343478" cy="332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769" y="0"/>
            <a:ext cx="738646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300" y="152400"/>
            <a:ext cx="25654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98" y="601869"/>
            <a:ext cx="9518650" cy="524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436" y="1271655"/>
            <a:ext cx="10504555" cy="399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286" y="624231"/>
            <a:ext cx="6906592" cy="522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111" y="1512680"/>
            <a:ext cx="9961666" cy="230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008" y="1252882"/>
            <a:ext cx="10326449" cy="398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87" y="980199"/>
            <a:ext cx="9570362" cy="48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