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9105750d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79105750d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79105750d4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9105750d4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79105750d4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79105750d4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9105750d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79105750d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79105750d4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105750d4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79105750d4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9105750d4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TGDCzQTHn14FJYH2aPLssPqmN6rWC4OU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5: Graphing Data with Altair	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5: Outline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1475" y="728330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of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raphics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using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186425" y="1267200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Language follows grammar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154545" y="2317923"/>
            <a:ext cx="6031345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boy hit the ball 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673928" y="3081168"/>
            <a:ext cx="1251527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544453" y="3081167"/>
            <a:ext cx="1251527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404424" y="3081167"/>
            <a:ext cx="1251527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pic>
        <p:nvPicPr>
          <p:cNvPr descr="A picture containing diagram&#10;&#10;Description automatically generated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4691" y="2614687"/>
            <a:ext cx="2096655" cy="3321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97683" y="4574120"/>
            <a:ext cx="8650754" cy="82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Can graphics follow a grammar?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 with medium confidence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72"/>
            <a:ext cx="12192000" cy="6562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iagram&#10;&#10;Description automatically generated"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4314" y="3288145"/>
            <a:ext cx="1310031" cy="207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25117" y="1309583"/>
            <a:ext cx="6424862" cy="489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What is the data you want to visualize?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Aesthetics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What data will be on the x and y axes?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Geometry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What shapes (bars, lines, points) will you use to represent your data?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Facets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Will your data be split into multiple plots? If so, how?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Will you use statistical summarizes on your data (e.g. smoothing lines)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Coordinates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What’s the numeric plotting space?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AutoNum type="arabicPeriod"/>
            </a:pPr>
            <a:r>
              <a:rPr b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Themes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What is the visual identity (fonts, size, colors)? </a:t>
            </a:r>
            <a:endParaRPr/>
          </a:p>
        </p:txBody>
      </p:sp>
      <p:pic>
        <p:nvPicPr>
          <p:cNvPr descr="Diagram&#10;&#10;Description automatically generated with medium confidence" id="129" name="Google Shape;129;p17"/>
          <p:cNvPicPr preferRelativeResize="0"/>
          <p:nvPr/>
        </p:nvPicPr>
        <p:blipFill rotWithShape="1">
          <a:blip r:embed="rId3">
            <a:alphaModFix/>
          </a:blip>
          <a:srcRect b="3001" l="36425" r="1788" t="11870"/>
          <a:stretch/>
        </p:blipFill>
        <p:spPr>
          <a:xfrm>
            <a:off x="7210927" y="1626415"/>
            <a:ext cx="4708358" cy="375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537609" y="183267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Seven grammar elements of every plot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5: Outline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21475" y="728330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of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raphics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using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 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186425" y="1267200"/>
            <a:ext cx="635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009225" y="1798825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611950" y="-6350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How Can We Implement This In Practice? To the Code! 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721900" y="2292733"/>
            <a:ext cx="92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Altair Colab</a:t>
            </a:r>
            <a:endParaRPr sz="2600"/>
          </a:p>
        </p:txBody>
      </p:sp>
      <p:sp>
        <p:nvSpPr>
          <p:cNvPr id="149" name="Google Shape;149;p19"/>
          <p:cNvSpPr txBox="1"/>
          <p:nvPr/>
        </p:nvSpPr>
        <p:spPr>
          <a:xfrm>
            <a:off x="706474" y="1033109"/>
            <a:ext cx="695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5: Outline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621475" y="728330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of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raphics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Plotting using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Altair 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186425" y="1267200"/>
            <a:ext cx="635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702300" y="2463350"/>
            <a:ext cx="63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👈</a:t>
            </a:r>
            <a:endParaRPr sz="1800"/>
          </a:p>
        </p:txBody>
      </p:sp>
      <p:sp>
        <p:nvSpPr>
          <p:cNvPr id="160" name="Google Shape;160;p20"/>
          <p:cNvSpPr txBox="1"/>
          <p:nvPr/>
        </p:nvSpPr>
        <p:spPr>
          <a:xfrm>
            <a:off x="3964925" y="1898400"/>
            <a:ext cx="635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✔️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5 Lab</a:t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