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112bed12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4112bed12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g24112bed12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112bed12f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4112bed12f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Google Shape;111;g24112bed12f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112bed12f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4112bed12f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g24112bed12f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112bed12f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4112bed12f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8" name="Google Shape;128;g24112bed12f_0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112bed12f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4112bed12f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Original Heart Rate Data: This is the raw, noisy data that we started with. It's difficult to interpret directly.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Trend Component: This shows the underlying trend in the heart rate data. We can see that the heart rate seems relatively stable, with minor fluctuations.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Seasonal Component: This captures the periodic fluctuations in the data. In real-world scenarios, this could be due to daily activities, meals, or sleep cycles.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Residual Component: This is the noise left over after removing the trend and seasonal components. It captures random fluctuations and errors.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4112bed12f_0_1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112bed12f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4112bed12f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3" name="Google Shape;143;g24112bed12f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112bed12f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4112bed12f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1" name="Google Shape;151;g24112bed12f_0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lab.research.google.com/drive/1iDiuVWyMrpVSlfcGucPNlfLLrh1lvKev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96470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Class 6: Summary Statistics Using Groupby and Apply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MGSC 310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Ben Labaschin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427511" y="-22964"/>
            <a:ext cx="9381507" cy="12838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Lab 6</a:t>
            </a:r>
            <a:endParaRPr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5814871" y="2047936"/>
            <a:ext cx="5426524" cy="45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0" l="0" r="0" t="3175"/>
          <a:stretch/>
        </p:blipFill>
        <p:spPr>
          <a:xfrm>
            <a:off x="2639288" y="163750"/>
            <a:ext cx="6913426" cy="653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621475" y="287814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6: Outline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21475" y="1414130"/>
            <a:ext cx="91440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Summary Statistics?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Data: A Motivating Example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Code! Box and Whisker Plots, Groupby and Apply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6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Why Summary Statistics?</a:t>
            </a:r>
            <a:endParaRPr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783425" y="1554800"/>
            <a:ext cx="10690800" cy="46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typical summary statistics of a dataset: mean, median, mode, quartiles, ranges, number of missing values, 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count of rows and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columns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But </a:t>
            </a:r>
            <a:r>
              <a:rPr lang="en-US" sz="2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why 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 we </a:t>
            </a:r>
            <a:r>
              <a:rPr lang="en-US" sz="26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care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about summary statistics?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Often our data is too numerous, sparse, or complex to </a:t>
            </a:r>
            <a:r>
              <a:rPr lang="en-US" sz="2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describe usefully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to </a:t>
            </a:r>
            <a:r>
              <a:rPr lang="en-US" sz="26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understand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or even to model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! This is when we resort to summary statistics.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621475" y="287825"/>
            <a:ext cx="115704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Complex Data: A Motivating Example (1 of 4)</a:t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783425" y="1554800"/>
            <a:ext cx="10690800" cy="46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Time Series Data is a perfect example of raw data that is difficult to encapsulate.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Raw data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refers to unprocessed, unfiltered information collected directly from a source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without any transformation.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621475" y="287825"/>
            <a:ext cx="113688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Complex Data: A Motivating Example (2 of 4)</a:t>
            </a:r>
            <a:endParaRPr/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783425" y="1554800"/>
            <a:ext cx="10690800" cy="46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Scenario: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Consider a hypothetical situation where we have the heart rate data of a patient monitored over 24 hours. 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700" y="2807575"/>
            <a:ext cx="8987750" cy="37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621475" y="287825"/>
            <a:ext cx="113688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Complex Data: A Motivating Example (3 of 4)</a:t>
            </a:r>
            <a:endParaRPr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783425" y="1554800"/>
            <a:ext cx="10690800" cy="46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Heart rate data can be </a:t>
            </a:r>
            <a:r>
              <a:rPr lang="en-US" sz="26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noisy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i="1" lang="en-US" sz="26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random variations can obscure underlying patterns or trends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By using </a:t>
            </a:r>
            <a:r>
              <a:rPr lang="en-US" sz="2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summary statistics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6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time series decomposition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we can isolate trends and patterns that are more informative for medical professionals.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975" y="242562"/>
            <a:ext cx="8506054" cy="63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/>
        </p:nvSpPr>
        <p:spPr>
          <a:xfrm>
            <a:off x="621475" y="287825"/>
            <a:ext cx="114522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Complex Data: A Motivating Example (4 of 4)</a:t>
            </a:r>
            <a:endParaRPr/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783425" y="1554800"/>
            <a:ext cx="10690800" cy="46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Instead of </a:t>
            </a:r>
            <a:r>
              <a:rPr lang="en-US" sz="2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dealing with the complexity of the raw data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healthcare professionals can </a:t>
            </a:r>
            <a:r>
              <a:rPr lang="en-US" sz="26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focus on these simpler components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and summary statistics to </a:t>
            </a:r>
            <a:r>
              <a:rPr lang="en-US" sz="2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assess the patient's condition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For instance, if the </a:t>
            </a:r>
            <a:r>
              <a:rPr lang="en-US" sz="26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trend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shows a continuous increase, it may be a </a:t>
            </a:r>
            <a:r>
              <a:rPr lang="en-US" sz="26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cause for concern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 Similarly, </a:t>
            </a:r>
            <a:r>
              <a:rPr lang="en-US" sz="26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unusual patterns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in the </a:t>
            </a:r>
            <a:r>
              <a:rPr lang="en-US" sz="26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seasonal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6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residual components 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could indicate anomalies worth investigating.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/>
        </p:nvSpPr>
        <p:spPr>
          <a:xfrm>
            <a:off x="621475" y="287825"/>
            <a:ext cx="114522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To The Code! Box and Whisker Plots, Groupby and Apply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783425" y="1554800"/>
            <a:ext cx="10690800" cy="46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To the </a:t>
            </a:r>
            <a:r>
              <a:rPr lang="en-US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code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