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notesMasterIdLst>
    <p:notesMasterId r:id="rId20"/>
  </p:notesMasterIdLst>
  <p:sldIdLst>
    <p:sldId id="270" r:id="rId6"/>
    <p:sldId id="259" r:id="rId7"/>
    <p:sldId id="260" r:id="rId8"/>
    <p:sldId id="257" r:id="rId9"/>
    <p:sldId id="258" r:id="rId10"/>
    <p:sldId id="261" r:id="rId11"/>
    <p:sldId id="262" r:id="rId12"/>
    <p:sldId id="263" r:id="rId13"/>
    <p:sldId id="266" r:id="rId14"/>
    <p:sldId id="264" r:id="rId15"/>
    <p:sldId id="265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E6309-B0CB-4DBD-A67B-383A6CBE0004}" v="8" dt="2022-09-28T16:35:32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Hickey" userId="S::shickey@epi.org::b911caec-5bb1-4a43-ba80-a56aff8ec80d" providerId="AD" clId="Web-{64803578-E5C9-4B62-95F8-E19BB29084C9}"/>
    <pc:docChg chg="addSld delSld modSld sldOrd addMainMaster modMainMaster">
      <pc:chgData name="Sebastian Hickey" userId="S::shickey@epi.org::b911caec-5bb1-4a43-ba80-a56aff8ec80d" providerId="AD" clId="Web-{64803578-E5C9-4B62-95F8-E19BB29084C9}" dt="2022-09-20T19:59:02.673" v="757" actId="1076"/>
      <pc:docMkLst>
        <pc:docMk/>
      </pc:docMkLst>
      <pc:sldChg chg="modSp del">
        <pc:chgData name="Sebastian Hickey" userId="S::shickey@epi.org::b911caec-5bb1-4a43-ba80-a56aff8ec80d" providerId="AD" clId="Web-{64803578-E5C9-4B62-95F8-E19BB29084C9}" dt="2022-09-20T19:41:44.428" v="635"/>
        <pc:sldMkLst>
          <pc:docMk/>
          <pc:sldMk cId="109857222" sldId="256"/>
        </pc:sldMkLst>
        <pc:spChg chg="mod">
          <ac:chgData name="Sebastian Hickey" userId="S::shickey@epi.org::b911caec-5bb1-4a43-ba80-a56aff8ec80d" providerId="AD" clId="Web-{64803578-E5C9-4B62-95F8-E19BB29084C9}" dt="2022-09-19T16:00:27.758" v="1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modSp new mod">
        <pc:chgData name="Sebastian Hickey" userId="S::shickey@epi.org::b911caec-5bb1-4a43-ba80-a56aff8ec80d" providerId="AD" clId="Web-{64803578-E5C9-4B62-95F8-E19BB29084C9}" dt="2022-09-20T19:46:14.111" v="666" actId="20577"/>
        <pc:sldMkLst>
          <pc:docMk/>
          <pc:sldMk cId="805164075" sldId="257"/>
        </pc:sldMkLst>
        <pc:spChg chg="mod">
          <ac:chgData name="Sebastian Hickey" userId="S::shickey@epi.org::b911caec-5bb1-4a43-ba80-a56aff8ec80d" providerId="AD" clId="Web-{64803578-E5C9-4B62-95F8-E19BB29084C9}" dt="2022-09-20T19:46:07.095" v="664" actId="20577"/>
          <ac:spMkLst>
            <pc:docMk/>
            <pc:sldMk cId="805164075" sldId="257"/>
            <ac:spMk id="2" creationId="{D12674F7-5AC3-3971-BE26-10F758DB62DE}"/>
          </ac:spMkLst>
        </pc:spChg>
        <pc:spChg chg="mod">
          <ac:chgData name="Sebastian Hickey" userId="S::shickey@epi.org::b911caec-5bb1-4a43-ba80-a56aff8ec80d" providerId="AD" clId="Web-{64803578-E5C9-4B62-95F8-E19BB29084C9}" dt="2022-09-20T19:46:14.111" v="666" actId="20577"/>
          <ac:spMkLst>
            <pc:docMk/>
            <pc:sldMk cId="805164075" sldId="257"/>
            <ac:spMk id="3" creationId="{C073753B-B569-1B39-6334-010DD93352C2}"/>
          </ac:spMkLst>
        </pc:spChg>
        <pc:picChg chg="add">
          <ac:chgData name="Sebastian Hickey" userId="S::shickey@epi.org::b911caec-5bb1-4a43-ba80-a56aff8ec80d" providerId="AD" clId="Web-{64803578-E5C9-4B62-95F8-E19BB29084C9}" dt="2022-09-20T19:43:54.246" v="643"/>
          <ac:picMkLst>
            <pc:docMk/>
            <pc:sldMk cId="805164075" sldId="257"/>
            <ac:picMk id="5" creationId="{1229A4ED-3971-2624-27B8-2EB0D0A34794}"/>
          </ac:picMkLst>
        </pc:picChg>
      </pc:sldChg>
      <pc:sldChg chg="addSp modSp new mod">
        <pc:chgData name="Sebastian Hickey" userId="S::shickey@epi.org::b911caec-5bb1-4a43-ba80-a56aff8ec80d" providerId="AD" clId="Web-{64803578-E5C9-4B62-95F8-E19BB29084C9}" dt="2022-09-20T19:54:09.286" v="753" actId="20577"/>
        <pc:sldMkLst>
          <pc:docMk/>
          <pc:sldMk cId="3439938606" sldId="258"/>
        </pc:sldMkLst>
        <pc:spChg chg="mod">
          <ac:chgData name="Sebastian Hickey" userId="S::shickey@epi.org::b911caec-5bb1-4a43-ba80-a56aff8ec80d" providerId="AD" clId="Web-{64803578-E5C9-4B62-95F8-E19BB29084C9}" dt="2022-09-20T19:54:09.286" v="753" actId="20577"/>
          <ac:spMkLst>
            <pc:docMk/>
            <pc:sldMk cId="3439938606" sldId="258"/>
            <ac:spMk id="2" creationId="{C66497D1-AE62-4DDA-02F6-7A5C76080018}"/>
          </ac:spMkLst>
        </pc:spChg>
        <pc:spChg chg="mod">
          <ac:chgData name="Sebastian Hickey" userId="S::shickey@epi.org::b911caec-5bb1-4a43-ba80-a56aff8ec80d" providerId="AD" clId="Web-{64803578-E5C9-4B62-95F8-E19BB29084C9}" dt="2022-09-20T19:46:23.080" v="669" actId="20577"/>
          <ac:spMkLst>
            <pc:docMk/>
            <pc:sldMk cId="3439938606" sldId="258"/>
            <ac:spMk id="3" creationId="{C54E0376-59D7-5F98-85AF-65B02F7DBCAB}"/>
          </ac:spMkLst>
        </pc:spChg>
        <pc:picChg chg="add">
          <ac:chgData name="Sebastian Hickey" userId="S::shickey@epi.org::b911caec-5bb1-4a43-ba80-a56aff8ec80d" providerId="AD" clId="Web-{64803578-E5C9-4B62-95F8-E19BB29084C9}" dt="2022-09-20T19:43:57.480" v="644"/>
          <ac:picMkLst>
            <pc:docMk/>
            <pc:sldMk cId="3439938606" sldId="258"/>
            <ac:picMk id="5" creationId="{60A79989-CE1A-B1C1-64C2-B9D40226158C}"/>
          </ac:picMkLst>
        </pc:picChg>
      </pc:sldChg>
      <pc:sldChg chg="new del">
        <pc:chgData name="Sebastian Hickey" userId="S::shickey@epi.org::b911caec-5bb1-4a43-ba80-a56aff8ec80d" providerId="AD" clId="Web-{64803578-E5C9-4B62-95F8-E19BB29084C9}" dt="2022-09-20T14:40:16.956" v="110"/>
        <pc:sldMkLst>
          <pc:docMk/>
          <pc:sldMk cId="439812314" sldId="259"/>
        </pc:sldMkLst>
      </pc:sldChg>
      <pc:sldChg chg="new del">
        <pc:chgData name="Sebastian Hickey" userId="S::shickey@epi.org::b911caec-5bb1-4a43-ba80-a56aff8ec80d" providerId="AD" clId="Web-{64803578-E5C9-4B62-95F8-E19BB29084C9}" dt="2022-09-20T14:40:28.550" v="112"/>
        <pc:sldMkLst>
          <pc:docMk/>
          <pc:sldMk cId="1364003565" sldId="259"/>
        </pc:sldMkLst>
      </pc:sldChg>
      <pc:sldChg chg="addSp modSp new mod">
        <pc:chgData name="Sebastian Hickey" userId="S::shickey@epi.org::b911caec-5bb1-4a43-ba80-a56aff8ec80d" providerId="AD" clId="Web-{64803578-E5C9-4B62-95F8-E19BB29084C9}" dt="2022-09-20T19:45:21.421" v="656" actId="20577"/>
        <pc:sldMkLst>
          <pc:docMk/>
          <pc:sldMk cId="3147802097" sldId="259"/>
        </pc:sldMkLst>
        <pc:spChg chg="mod">
          <ac:chgData name="Sebastian Hickey" userId="S::shickey@epi.org::b911caec-5bb1-4a43-ba80-a56aff8ec80d" providerId="AD" clId="Web-{64803578-E5C9-4B62-95F8-E19BB29084C9}" dt="2022-09-20T19:45:21.421" v="656" actId="20577"/>
          <ac:spMkLst>
            <pc:docMk/>
            <pc:sldMk cId="3147802097" sldId="259"/>
            <ac:spMk id="2" creationId="{5971489C-7AE9-0F9A-B2DD-68F13AC0EA98}"/>
          </ac:spMkLst>
        </pc:spChg>
        <pc:picChg chg="add">
          <ac:chgData name="Sebastian Hickey" userId="S::shickey@epi.org::b911caec-5bb1-4a43-ba80-a56aff8ec80d" providerId="AD" clId="Web-{64803578-E5C9-4B62-95F8-E19BB29084C9}" dt="2022-09-20T19:43:48.386" v="641"/>
          <ac:picMkLst>
            <pc:docMk/>
            <pc:sldMk cId="3147802097" sldId="259"/>
            <ac:picMk id="4" creationId="{48872930-D101-341E-C121-D59DCBA404FF}"/>
          </ac:picMkLst>
        </pc:picChg>
      </pc:sldChg>
      <pc:sldChg chg="addSp modSp new mod">
        <pc:chgData name="Sebastian Hickey" userId="S::shickey@epi.org::b911caec-5bb1-4a43-ba80-a56aff8ec80d" providerId="AD" clId="Web-{64803578-E5C9-4B62-95F8-E19BB29084C9}" dt="2022-09-20T19:45:55.735" v="661" actId="20577"/>
        <pc:sldMkLst>
          <pc:docMk/>
          <pc:sldMk cId="1032884623" sldId="260"/>
        </pc:sldMkLst>
        <pc:spChg chg="mod">
          <ac:chgData name="Sebastian Hickey" userId="S::shickey@epi.org::b911caec-5bb1-4a43-ba80-a56aff8ec80d" providerId="AD" clId="Web-{64803578-E5C9-4B62-95F8-E19BB29084C9}" dt="2022-09-20T19:45:55.735" v="661" actId="20577"/>
          <ac:spMkLst>
            <pc:docMk/>
            <pc:sldMk cId="1032884623" sldId="260"/>
            <ac:spMk id="2" creationId="{55AF77AE-CE22-BE05-C881-9E022E7D44E7}"/>
          </ac:spMkLst>
        </pc:spChg>
        <pc:spChg chg="mod">
          <ac:chgData name="Sebastian Hickey" userId="S::shickey@epi.org::b911caec-5bb1-4a43-ba80-a56aff8ec80d" providerId="AD" clId="Web-{64803578-E5C9-4B62-95F8-E19BB29084C9}" dt="2022-09-20T19:45:49.860" v="660" actId="20577"/>
          <ac:spMkLst>
            <pc:docMk/>
            <pc:sldMk cId="1032884623" sldId="260"/>
            <ac:spMk id="3" creationId="{12BDB6CD-37AF-803B-E4E2-78161B7AEB2B}"/>
          </ac:spMkLst>
        </pc:spChg>
        <pc:picChg chg="add">
          <ac:chgData name="Sebastian Hickey" userId="S::shickey@epi.org::b911caec-5bb1-4a43-ba80-a56aff8ec80d" providerId="AD" clId="Web-{64803578-E5C9-4B62-95F8-E19BB29084C9}" dt="2022-09-20T19:43:51.371" v="642"/>
          <ac:picMkLst>
            <pc:docMk/>
            <pc:sldMk cId="1032884623" sldId="260"/>
            <ac:picMk id="5" creationId="{35D1EDA0-6EB5-7072-9FE4-760C83E1AC21}"/>
          </ac:picMkLst>
        </pc:picChg>
      </pc:sldChg>
      <pc:sldChg chg="modSp new del">
        <pc:chgData name="Sebastian Hickey" userId="S::shickey@epi.org::b911caec-5bb1-4a43-ba80-a56aff8ec80d" providerId="AD" clId="Web-{64803578-E5C9-4B62-95F8-E19BB29084C9}" dt="2022-09-20T14:44:32.169" v="227"/>
        <pc:sldMkLst>
          <pc:docMk/>
          <pc:sldMk cId="3375980851" sldId="260"/>
        </pc:sldMkLst>
        <pc:spChg chg="mod">
          <ac:chgData name="Sebastian Hickey" userId="S::shickey@epi.org::b911caec-5bb1-4a43-ba80-a56aff8ec80d" providerId="AD" clId="Web-{64803578-E5C9-4B62-95F8-E19BB29084C9}" dt="2022-09-20T14:44:17.481" v="226" actId="20577"/>
          <ac:spMkLst>
            <pc:docMk/>
            <pc:sldMk cId="3375980851" sldId="260"/>
            <ac:spMk id="2" creationId="{1F02F194-4B04-D48F-4843-A503A0A4E716}"/>
          </ac:spMkLst>
        </pc:spChg>
      </pc:sldChg>
      <pc:sldChg chg="addSp delSp modSp new mod">
        <pc:chgData name="Sebastian Hickey" userId="S::shickey@epi.org::b911caec-5bb1-4a43-ba80-a56aff8ec80d" providerId="AD" clId="Web-{64803578-E5C9-4B62-95F8-E19BB29084C9}" dt="2022-09-20T19:49:27.947" v="709" actId="14100"/>
        <pc:sldMkLst>
          <pc:docMk/>
          <pc:sldMk cId="445156486" sldId="261"/>
        </pc:sldMkLst>
        <pc:spChg chg="del mod">
          <ac:chgData name="Sebastian Hickey" userId="S::shickey@epi.org::b911caec-5bb1-4a43-ba80-a56aff8ec80d" providerId="AD" clId="Web-{64803578-E5C9-4B62-95F8-E19BB29084C9}" dt="2022-09-20T16:57:29.866" v="474"/>
          <ac:spMkLst>
            <pc:docMk/>
            <pc:sldMk cId="445156486" sldId="261"/>
            <ac:spMk id="2" creationId="{124C6D8A-8B25-DF2D-503F-F5611D219C9A}"/>
          </ac:spMkLst>
        </pc:spChg>
        <pc:spChg chg="del">
          <ac:chgData name="Sebastian Hickey" userId="S::shickey@epi.org::b911caec-5bb1-4a43-ba80-a56aff8ec80d" providerId="AD" clId="Web-{64803578-E5C9-4B62-95F8-E19BB29084C9}" dt="2022-09-20T16:56:29.270" v="466"/>
          <ac:spMkLst>
            <pc:docMk/>
            <pc:sldMk cId="445156486" sldId="261"/>
            <ac:spMk id="3" creationId="{56871412-82BD-3E5A-2B51-5E34FE5A5D9D}"/>
          </ac:spMkLst>
        </pc:spChg>
        <pc:spChg chg="add del mod">
          <ac:chgData name="Sebastian Hickey" userId="S::shickey@epi.org::b911caec-5bb1-4a43-ba80-a56aff8ec80d" providerId="AD" clId="Web-{64803578-E5C9-4B62-95F8-E19BB29084C9}" dt="2022-09-20T16:57:34.929" v="475"/>
          <ac:spMkLst>
            <pc:docMk/>
            <pc:sldMk cId="445156486" sldId="261"/>
            <ac:spMk id="6" creationId="{F2432FD8-4A3A-73D7-2949-1DD63F38FA4C}"/>
          </ac:spMkLst>
        </pc:spChg>
        <pc:picChg chg="add ord">
          <ac:chgData name="Sebastian Hickey" userId="S::shickey@epi.org::b911caec-5bb1-4a43-ba80-a56aff8ec80d" providerId="AD" clId="Web-{64803578-E5C9-4B62-95F8-E19BB29084C9}" dt="2022-09-20T19:48:07.162" v="691"/>
          <ac:picMkLst>
            <pc:docMk/>
            <pc:sldMk cId="445156486" sldId="261"/>
            <ac:picMk id="3" creationId="{F183F741-052C-B74E-6999-0914AF239634}"/>
          </ac:picMkLst>
        </pc:picChg>
        <pc:picChg chg="add mod ord modCrop">
          <ac:chgData name="Sebastian Hickey" userId="S::shickey@epi.org::b911caec-5bb1-4a43-ba80-a56aff8ec80d" providerId="AD" clId="Web-{64803578-E5C9-4B62-95F8-E19BB29084C9}" dt="2022-09-20T19:49:27.947" v="709" actId="14100"/>
          <ac:picMkLst>
            <pc:docMk/>
            <pc:sldMk cId="445156486" sldId="261"/>
            <ac:picMk id="4" creationId="{2DF9F549-9F44-DE29-A2AF-7035047680B0}"/>
          </ac:picMkLst>
        </pc:picChg>
      </pc:sldChg>
      <pc:sldChg chg="addSp delSp modSp new mod">
        <pc:chgData name="Sebastian Hickey" userId="S::shickey@epi.org::b911caec-5bb1-4a43-ba80-a56aff8ec80d" providerId="AD" clId="Web-{64803578-E5C9-4B62-95F8-E19BB29084C9}" dt="2022-09-20T19:59:02.673" v="757" actId="1076"/>
        <pc:sldMkLst>
          <pc:docMk/>
          <pc:sldMk cId="1850462594" sldId="262"/>
        </pc:sldMkLst>
        <pc:spChg chg="del mod">
          <ac:chgData name="Sebastian Hickey" userId="S::shickey@epi.org::b911caec-5bb1-4a43-ba80-a56aff8ec80d" providerId="AD" clId="Web-{64803578-E5C9-4B62-95F8-E19BB29084C9}" dt="2022-09-20T19:46:49.113" v="674"/>
          <ac:spMkLst>
            <pc:docMk/>
            <pc:sldMk cId="1850462594" sldId="262"/>
            <ac:spMk id="2" creationId="{ECEF5BDB-02B4-E4C9-3B64-6334153F0350}"/>
          </ac:spMkLst>
        </pc:spChg>
        <pc:spChg chg="del">
          <ac:chgData name="Sebastian Hickey" userId="S::shickey@epi.org::b911caec-5bb1-4a43-ba80-a56aff8ec80d" providerId="AD" clId="Web-{64803578-E5C9-4B62-95F8-E19BB29084C9}" dt="2022-09-20T17:11:44.489" v="476"/>
          <ac:spMkLst>
            <pc:docMk/>
            <pc:sldMk cId="1850462594" sldId="262"/>
            <ac:spMk id="3" creationId="{DB74DF47-B3CF-BC62-A902-A434692822D2}"/>
          </ac:spMkLst>
        </pc:spChg>
        <pc:spChg chg="add del mod">
          <ac:chgData name="Sebastian Hickey" userId="S::shickey@epi.org::b911caec-5bb1-4a43-ba80-a56aff8ec80d" providerId="AD" clId="Web-{64803578-E5C9-4B62-95F8-E19BB29084C9}" dt="2022-09-20T19:46:52.565" v="675"/>
          <ac:spMkLst>
            <pc:docMk/>
            <pc:sldMk cId="1850462594" sldId="262"/>
            <ac:spMk id="7" creationId="{90851E26-40AA-1A49-374E-E6E8F5152EFD}"/>
          </ac:spMkLst>
        </pc:spChg>
        <pc:spChg chg="add del mod">
          <ac:chgData name="Sebastian Hickey" userId="S::shickey@epi.org::b911caec-5bb1-4a43-ba80-a56aff8ec80d" providerId="AD" clId="Web-{64803578-E5C9-4B62-95F8-E19BB29084C9}" dt="2022-09-20T19:58:55.236" v="755"/>
          <ac:spMkLst>
            <pc:docMk/>
            <pc:sldMk cId="1850462594" sldId="262"/>
            <ac:spMk id="9" creationId="{8AE18085-4A33-416A-64EC-F6713BB7910D}"/>
          </ac:spMkLst>
        </pc:spChg>
        <pc:picChg chg="add del mod ord">
          <ac:chgData name="Sebastian Hickey" userId="S::shickey@epi.org::b911caec-5bb1-4a43-ba80-a56aff8ec80d" providerId="AD" clId="Web-{64803578-E5C9-4B62-95F8-E19BB29084C9}" dt="2022-09-20T19:58:52.595" v="754"/>
          <ac:picMkLst>
            <pc:docMk/>
            <pc:sldMk cId="1850462594" sldId="262"/>
            <ac:picMk id="4" creationId="{76183169-86BE-A996-0C54-4774D4F2D7B2}"/>
          </ac:picMkLst>
        </pc:picChg>
        <pc:picChg chg="add">
          <ac:chgData name="Sebastian Hickey" userId="S::shickey@epi.org::b911caec-5bb1-4a43-ba80-a56aff8ec80d" providerId="AD" clId="Web-{64803578-E5C9-4B62-95F8-E19BB29084C9}" dt="2022-09-20T19:44:01.449" v="646"/>
          <ac:picMkLst>
            <pc:docMk/>
            <pc:sldMk cId="1850462594" sldId="262"/>
            <ac:picMk id="5" creationId="{8F5D23AA-93A8-4E36-7107-21C5EB35C467}"/>
          </ac:picMkLst>
        </pc:picChg>
        <pc:picChg chg="add mod ord">
          <ac:chgData name="Sebastian Hickey" userId="S::shickey@epi.org::b911caec-5bb1-4a43-ba80-a56aff8ec80d" providerId="AD" clId="Web-{64803578-E5C9-4B62-95F8-E19BB29084C9}" dt="2022-09-20T19:59:02.673" v="757" actId="1076"/>
          <ac:picMkLst>
            <pc:docMk/>
            <pc:sldMk cId="1850462594" sldId="262"/>
            <ac:picMk id="10" creationId="{17780DDB-0E59-D68D-DA09-B78344CF82EC}"/>
          </ac:picMkLst>
        </pc:picChg>
      </pc:sldChg>
      <pc:sldChg chg="addSp delSp modSp new mod">
        <pc:chgData name="Sebastian Hickey" userId="S::shickey@epi.org::b911caec-5bb1-4a43-ba80-a56aff8ec80d" providerId="AD" clId="Web-{64803578-E5C9-4B62-95F8-E19BB29084C9}" dt="2022-09-20T19:49:48.198" v="713" actId="14100"/>
        <pc:sldMkLst>
          <pc:docMk/>
          <pc:sldMk cId="174718994" sldId="263"/>
        </pc:sldMkLst>
        <pc:spChg chg="del mod">
          <ac:chgData name="Sebastian Hickey" userId="S::shickey@epi.org::b911caec-5bb1-4a43-ba80-a56aff8ec80d" providerId="AD" clId="Web-{64803578-E5C9-4B62-95F8-E19BB29084C9}" dt="2022-09-20T19:47:02.175" v="676"/>
          <ac:spMkLst>
            <pc:docMk/>
            <pc:sldMk cId="174718994" sldId="263"/>
            <ac:spMk id="2" creationId="{E4BC6EE9-9AEA-8197-7831-E74BFF3758B8}"/>
          </ac:spMkLst>
        </pc:spChg>
        <pc:spChg chg="del">
          <ac:chgData name="Sebastian Hickey" userId="S::shickey@epi.org::b911caec-5bb1-4a43-ba80-a56aff8ec80d" providerId="AD" clId="Web-{64803578-E5C9-4B62-95F8-E19BB29084C9}" dt="2022-09-20T19:12:31.231" v="481"/>
          <ac:spMkLst>
            <pc:docMk/>
            <pc:sldMk cId="174718994" sldId="263"/>
            <ac:spMk id="3" creationId="{A07212B8-A6DF-DA76-9D48-2B276360A393}"/>
          </ac:spMkLst>
        </pc:spChg>
        <pc:spChg chg="add del mod">
          <ac:chgData name="Sebastian Hickey" userId="S::shickey@epi.org::b911caec-5bb1-4a43-ba80-a56aff8ec80d" providerId="AD" clId="Web-{64803578-E5C9-4B62-95F8-E19BB29084C9}" dt="2022-09-20T19:47:07.613" v="679"/>
          <ac:spMkLst>
            <pc:docMk/>
            <pc:sldMk cId="174718994" sldId="263"/>
            <ac:spMk id="8" creationId="{0B9068DF-AD8C-D805-E143-E4A108444184}"/>
          </ac:spMkLst>
        </pc:spChg>
        <pc:picChg chg="add mod ord">
          <ac:chgData name="Sebastian Hickey" userId="S::shickey@epi.org::b911caec-5bb1-4a43-ba80-a56aff8ec80d" providerId="AD" clId="Web-{64803578-E5C9-4B62-95F8-E19BB29084C9}" dt="2022-09-20T19:49:48.198" v="713" actId="14100"/>
          <ac:picMkLst>
            <pc:docMk/>
            <pc:sldMk cId="174718994" sldId="263"/>
            <ac:picMk id="4" creationId="{504FD366-86E3-88B6-36A8-6D0BD3ABCD1B}"/>
          </ac:picMkLst>
        </pc:picChg>
        <pc:picChg chg="add ord">
          <ac:chgData name="Sebastian Hickey" userId="S::shickey@epi.org::b911caec-5bb1-4a43-ba80-a56aff8ec80d" providerId="AD" clId="Web-{64803578-E5C9-4B62-95F8-E19BB29084C9}" dt="2022-09-20T19:49:44.369" v="712"/>
          <ac:picMkLst>
            <pc:docMk/>
            <pc:sldMk cId="174718994" sldId="263"/>
            <ac:picMk id="6" creationId="{22A1F42B-7986-771E-ACAF-E49163195C5F}"/>
          </ac:picMkLst>
        </pc:picChg>
      </pc:sldChg>
      <pc:sldChg chg="addSp delSp modSp new mod">
        <pc:chgData name="Sebastian Hickey" userId="S::shickey@epi.org::b911caec-5bb1-4a43-ba80-a56aff8ec80d" providerId="AD" clId="Web-{64803578-E5C9-4B62-95F8-E19BB29084C9}" dt="2022-09-20T19:50:05.575" v="716" actId="14100"/>
        <pc:sldMkLst>
          <pc:docMk/>
          <pc:sldMk cId="2837870797" sldId="264"/>
        </pc:sldMkLst>
        <pc:spChg chg="del mod">
          <ac:chgData name="Sebastian Hickey" userId="S::shickey@epi.org::b911caec-5bb1-4a43-ba80-a56aff8ec80d" providerId="AD" clId="Web-{64803578-E5C9-4B62-95F8-E19BB29084C9}" dt="2022-09-20T19:47:23.973" v="682"/>
          <ac:spMkLst>
            <pc:docMk/>
            <pc:sldMk cId="2837870797" sldId="264"/>
            <ac:spMk id="2" creationId="{10F5F799-9BCD-EF56-4680-0C55A5A71A7F}"/>
          </ac:spMkLst>
        </pc:spChg>
        <pc:spChg chg="del">
          <ac:chgData name="Sebastian Hickey" userId="S::shickey@epi.org::b911caec-5bb1-4a43-ba80-a56aff8ec80d" providerId="AD" clId="Web-{64803578-E5C9-4B62-95F8-E19BB29084C9}" dt="2022-09-20T19:24:17.401" v="491"/>
          <ac:spMkLst>
            <pc:docMk/>
            <pc:sldMk cId="2837870797" sldId="264"/>
            <ac:spMk id="3" creationId="{83739E4F-F4A3-1356-F31F-EA348AEEA8F9}"/>
          </ac:spMkLst>
        </pc:spChg>
        <pc:spChg chg="add del mod">
          <ac:chgData name="Sebastian Hickey" userId="S::shickey@epi.org::b911caec-5bb1-4a43-ba80-a56aff8ec80d" providerId="AD" clId="Web-{64803578-E5C9-4B62-95F8-E19BB29084C9}" dt="2022-09-20T19:47:26.082" v="683"/>
          <ac:spMkLst>
            <pc:docMk/>
            <pc:sldMk cId="2837870797" sldId="264"/>
            <ac:spMk id="8" creationId="{5E766011-B19E-596E-5C56-4EAE933F60EA}"/>
          </ac:spMkLst>
        </pc:spChg>
        <pc:picChg chg="add mod ord">
          <ac:chgData name="Sebastian Hickey" userId="S::shickey@epi.org::b911caec-5bb1-4a43-ba80-a56aff8ec80d" providerId="AD" clId="Web-{64803578-E5C9-4B62-95F8-E19BB29084C9}" dt="2022-09-20T19:50:05.575" v="716" actId="14100"/>
          <ac:picMkLst>
            <pc:docMk/>
            <pc:sldMk cId="2837870797" sldId="264"/>
            <ac:picMk id="4" creationId="{FB584B85-3EAC-FEEA-C21B-3DF9D4084102}"/>
          </ac:picMkLst>
        </pc:picChg>
        <pc:picChg chg="add ord">
          <ac:chgData name="Sebastian Hickey" userId="S::shickey@epi.org::b911caec-5bb1-4a43-ba80-a56aff8ec80d" providerId="AD" clId="Web-{64803578-E5C9-4B62-95F8-E19BB29084C9}" dt="2022-09-20T19:50:02.120" v="715"/>
          <ac:picMkLst>
            <pc:docMk/>
            <pc:sldMk cId="2837870797" sldId="264"/>
            <ac:picMk id="6" creationId="{4012B54F-36CC-3170-1063-744C98AC2607}"/>
          </ac:picMkLst>
        </pc:picChg>
      </pc:sldChg>
      <pc:sldChg chg="addSp delSp modSp new mod">
        <pc:chgData name="Sebastian Hickey" userId="S::shickey@epi.org::b911caec-5bb1-4a43-ba80-a56aff8ec80d" providerId="AD" clId="Web-{64803578-E5C9-4B62-95F8-E19BB29084C9}" dt="2022-09-20T19:50:56.685" v="723" actId="14100"/>
        <pc:sldMkLst>
          <pc:docMk/>
          <pc:sldMk cId="3978097441" sldId="265"/>
        </pc:sldMkLst>
        <pc:spChg chg="del mod">
          <ac:chgData name="Sebastian Hickey" userId="S::shickey@epi.org::b911caec-5bb1-4a43-ba80-a56aff8ec80d" providerId="AD" clId="Web-{64803578-E5C9-4B62-95F8-E19BB29084C9}" dt="2022-09-20T19:47:19.410" v="681"/>
          <ac:spMkLst>
            <pc:docMk/>
            <pc:sldMk cId="3978097441" sldId="265"/>
            <ac:spMk id="2" creationId="{F20E9BF9-5487-0538-D19D-170C1434B329}"/>
          </ac:spMkLst>
        </pc:spChg>
        <pc:spChg chg="del">
          <ac:chgData name="Sebastian Hickey" userId="S::shickey@epi.org::b911caec-5bb1-4a43-ba80-a56aff8ec80d" providerId="AD" clId="Web-{64803578-E5C9-4B62-95F8-E19BB29084C9}" dt="2022-09-20T19:23:00.429" v="487"/>
          <ac:spMkLst>
            <pc:docMk/>
            <pc:sldMk cId="3978097441" sldId="265"/>
            <ac:spMk id="3" creationId="{BF34DEFA-02BD-1810-D87F-46ADE3E0F4ED}"/>
          </ac:spMkLst>
        </pc:spChg>
        <pc:spChg chg="add del mod">
          <ac:chgData name="Sebastian Hickey" userId="S::shickey@epi.org::b911caec-5bb1-4a43-ba80-a56aff8ec80d" providerId="AD" clId="Web-{64803578-E5C9-4B62-95F8-E19BB29084C9}" dt="2022-09-20T19:50:21.761" v="717"/>
          <ac:spMkLst>
            <pc:docMk/>
            <pc:sldMk cId="3978097441" sldId="265"/>
            <ac:spMk id="8" creationId="{81BE117F-4278-4B37-BBD0-1396720C5C53}"/>
          </ac:spMkLst>
        </pc:spChg>
        <pc:picChg chg="add mod ord modCrop">
          <ac:chgData name="Sebastian Hickey" userId="S::shickey@epi.org::b911caec-5bb1-4a43-ba80-a56aff8ec80d" providerId="AD" clId="Web-{64803578-E5C9-4B62-95F8-E19BB29084C9}" dt="2022-09-20T19:50:56.685" v="723" actId="14100"/>
          <ac:picMkLst>
            <pc:docMk/>
            <pc:sldMk cId="3978097441" sldId="265"/>
            <ac:picMk id="4" creationId="{2DFF42BB-F125-9E77-E348-54DD26C9B4B3}"/>
          </ac:picMkLst>
        </pc:picChg>
        <pc:picChg chg="add ord">
          <ac:chgData name="Sebastian Hickey" userId="S::shickey@epi.org::b911caec-5bb1-4a43-ba80-a56aff8ec80d" providerId="AD" clId="Web-{64803578-E5C9-4B62-95F8-E19BB29084C9}" dt="2022-09-20T19:50:42.669" v="720"/>
          <ac:picMkLst>
            <pc:docMk/>
            <pc:sldMk cId="3978097441" sldId="265"/>
            <ac:picMk id="6" creationId="{76A80E9D-50C1-0342-E75A-AA682DC8DD81}"/>
          </ac:picMkLst>
        </pc:picChg>
      </pc:sldChg>
      <pc:sldChg chg="addSp delSp modSp new mod">
        <pc:chgData name="Sebastian Hickey" userId="S::shickey@epi.org::b911caec-5bb1-4a43-ba80-a56aff8ec80d" providerId="AD" clId="Web-{64803578-E5C9-4B62-95F8-E19BB29084C9}" dt="2022-09-20T19:49:20.837" v="708" actId="1076"/>
        <pc:sldMkLst>
          <pc:docMk/>
          <pc:sldMk cId="1328514455" sldId="266"/>
        </pc:sldMkLst>
        <pc:spChg chg="del mod">
          <ac:chgData name="Sebastian Hickey" userId="S::shickey@epi.org::b911caec-5bb1-4a43-ba80-a56aff8ec80d" providerId="AD" clId="Web-{64803578-E5C9-4B62-95F8-E19BB29084C9}" dt="2022-09-20T19:47:12.535" v="680"/>
          <ac:spMkLst>
            <pc:docMk/>
            <pc:sldMk cId="1328514455" sldId="266"/>
            <ac:spMk id="2" creationId="{E55FC607-4471-E11D-E397-32B6ECCD386A}"/>
          </ac:spMkLst>
        </pc:spChg>
        <pc:spChg chg="del">
          <ac:chgData name="Sebastian Hickey" userId="S::shickey@epi.org::b911caec-5bb1-4a43-ba80-a56aff8ec80d" providerId="AD" clId="Web-{64803578-E5C9-4B62-95F8-E19BB29084C9}" dt="2022-09-20T19:14:39.237" v="486"/>
          <ac:spMkLst>
            <pc:docMk/>
            <pc:sldMk cId="1328514455" sldId="266"/>
            <ac:spMk id="3" creationId="{49683D00-BBF6-F244-4D99-F310C1FF8BD2}"/>
          </ac:spMkLst>
        </pc:spChg>
        <pc:spChg chg="add del mod">
          <ac:chgData name="Sebastian Hickey" userId="S::shickey@epi.org::b911caec-5bb1-4a43-ba80-a56aff8ec80d" providerId="AD" clId="Web-{64803578-E5C9-4B62-95F8-E19BB29084C9}" dt="2022-09-20T19:48:50.695" v="701"/>
          <ac:spMkLst>
            <pc:docMk/>
            <pc:sldMk cId="1328514455" sldId="266"/>
            <ac:spMk id="8" creationId="{CCEE94C8-BBD2-5BAD-CB0A-D9E067FE1E58}"/>
          </ac:spMkLst>
        </pc:spChg>
        <pc:picChg chg="add mod ord">
          <ac:chgData name="Sebastian Hickey" userId="S::shickey@epi.org::b911caec-5bb1-4a43-ba80-a56aff8ec80d" providerId="AD" clId="Web-{64803578-E5C9-4B62-95F8-E19BB29084C9}" dt="2022-09-20T19:49:20.837" v="708" actId="1076"/>
          <ac:picMkLst>
            <pc:docMk/>
            <pc:sldMk cId="1328514455" sldId="266"/>
            <ac:picMk id="4" creationId="{80A65506-98B7-98C4-80CC-1CBB9BF729ED}"/>
          </ac:picMkLst>
        </pc:picChg>
        <pc:picChg chg="add">
          <ac:chgData name="Sebastian Hickey" userId="S::shickey@epi.org::b911caec-5bb1-4a43-ba80-a56aff8ec80d" providerId="AD" clId="Web-{64803578-E5C9-4B62-95F8-E19BB29084C9}" dt="2022-09-20T19:44:05.980" v="648"/>
          <ac:picMkLst>
            <pc:docMk/>
            <pc:sldMk cId="1328514455" sldId="266"/>
            <ac:picMk id="6" creationId="{3E2AD6D6-5B40-4AF3-9430-72B02872E7DC}"/>
          </ac:picMkLst>
        </pc:picChg>
      </pc:sldChg>
      <pc:sldChg chg="addSp delSp modSp new mod">
        <pc:chgData name="Sebastian Hickey" userId="S::shickey@epi.org::b911caec-5bb1-4a43-ba80-a56aff8ec80d" providerId="AD" clId="Web-{64803578-E5C9-4B62-95F8-E19BB29084C9}" dt="2022-09-20T19:51:46.874" v="734" actId="14100"/>
        <pc:sldMkLst>
          <pc:docMk/>
          <pc:sldMk cId="3954330132" sldId="267"/>
        </pc:sldMkLst>
        <pc:spChg chg="del">
          <ac:chgData name="Sebastian Hickey" userId="S::shickey@epi.org::b911caec-5bb1-4a43-ba80-a56aff8ec80d" providerId="AD" clId="Web-{64803578-E5C9-4B62-95F8-E19BB29084C9}" dt="2022-09-20T19:47:29.629" v="684"/>
          <ac:spMkLst>
            <pc:docMk/>
            <pc:sldMk cId="3954330132" sldId="267"/>
            <ac:spMk id="2" creationId="{8748C07F-451C-1E71-297F-D35A044CD2F0}"/>
          </ac:spMkLst>
        </pc:spChg>
        <pc:spChg chg="del">
          <ac:chgData name="Sebastian Hickey" userId="S::shickey@epi.org::b911caec-5bb1-4a43-ba80-a56aff8ec80d" providerId="AD" clId="Web-{64803578-E5C9-4B62-95F8-E19BB29084C9}" dt="2022-09-20T19:26:53.813" v="497"/>
          <ac:spMkLst>
            <pc:docMk/>
            <pc:sldMk cId="3954330132" sldId="267"/>
            <ac:spMk id="3" creationId="{7D94CFA3-DD4B-8F8D-EEA2-C2CA96B38C73}"/>
          </ac:spMkLst>
        </pc:spChg>
        <pc:picChg chg="add mod ord">
          <ac:chgData name="Sebastian Hickey" userId="S::shickey@epi.org::b911caec-5bb1-4a43-ba80-a56aff8ec80d" providerId="AD" clId="Web-{64803578-E5C9-4B62-95F8-E19BB29084C9}" dt="2022-09-20T19:51:46.874" v="734" actId="14100"/>
          <ac:picMkLst>
            <pc:docMk/>
            <pc:sldMk cId="3954330132" sldId="267"/>
            <ac:picMk id="4" creationId="{DF57F1FD-96F1-2DC0-DEF4-324B4334295C}"/>
          </ac:picMkLst>
        </pc:picChg>
        <pc:picChg chg="add">
          <ac:chgData name="Sebastian Hickey" userId="S::shickey@epi.org::b911caec-5bb1-4a43-ba80-a56aff8ec80d" providerId="AD" clId="Web-{64803578-E5C9-4B62-95F8-E19BB29084C9}" dt="2022-09-20T19:44:13.153" v="650"/>
          <ac:picMkLst>
            <pc:docMk/>
            <pc:sldMk cId="3954330132" sldId="267"/>
            <ac:picMk id="6" creationId="{7A076E62-8815-2067-C6FF-94A5755C272F}"/>
          </ac:picMkLst>
        </pc:picChg>
      </pc:sldChg>
      <pc:sldChg chg="addSp modSp new mod">
        <pc:chgData name="Sebastian Hickey" userId="S::shickey@epi.org::b911caec-5bb1-4a43-ba80-a56aff8ec80d" providerId="AD" clId="Web-{64803578-E5C9-4B62-95F8-E19BB29084C9}" dt="2022-09-20T19:52:16.688" v="747" actId="20577"/>
        <pc:sldMkLst>
          <pc:docMk/>
          <pc:sldMk cId="1269766856" sldId="268"/>
        </pc:sldMkLst>
        <pc:spChg chg="mod">
          <ac:chgData name="Sebastian Hickey" userId="S::shickey@epi.org::b911caec-5bb1-4a43-ba80-a56aff8ec80d" providerId="AD" clId="Web-{64803578-E5C9-4B62-95F8-E19BB29084C9}" dt="2022-09-20T19:47:50.724" v="690" actId="20577"/>
          <ac:spMkLst>
            <pc:docMk/>
            <pc:sldMk cId="1269766856" sldId="268"/>
            <ac:spMk id="2" creationId="{A41E86D1-AE2E-9A53-2896-E3731CFF2392}"/>
          </ac:spMkLst>
        </pc:spChg>
        <pc:spChg chg="mod">
          <ac:chgData name="Sebastian Hickey" userId="S::shickey@epi.org::b911caec-5bb1-4a43-ba80-a56aff8ec80d" providerId="AD" clId="Web-{64803578-E5C9-4B62-95F8-E19BB29084C9}" dt="2022-09-20T19:52:16.688" v="747" actId="20577"/>
          <ac:spMkLst>
            <pc:docMk/>
            <pc:sldMk cId="1269766856" sldId="268"/>
            <ac:spMk id="3" creationId="{CDAD6F76-C82D-F643-25BD-8A77C8BF7AF1}"/>
          </ac:spMkLst>
        </pc:spChg>
        <pc:picChg chg="add">
          <ac:chgData name="Sebastian Hickey" userId="S::shickey@epi.org::b911caec-5bb1-4a43-ba80-a56aff8ec80d" providerId="AD" clId="Web-{64803578-E5C9-4B62-95F8-E19BB29084C9}" dt="2022-09-20T19:44:15.981" v="651"/>
          <ac:picMkLst>
            <pc:docMk/>
            <pc:sldMk cId="1269766856" sldId="268"/>
            <ac:picMk id="5" creationId="{B62B51C8-6C72-C884-FC3A-E28D1BE39B70}"/>
          </ac:picMkLst>
        </pc:picChg>
      </pc:sldChg>
      <pc:sldChg chg="addSp new mod">
        <pc:chgData name="Sebastian Hickey" userId="S::shickey@epi.org::b911caec-5bb1-4a43-ba80-a56aff8ec80d" providerId="AD" clId="Web-{64803578-E5C9-4B62-95F8-E19BB29084C9}" dt="2022-09-20T19:44:22.622" v="653"/>
        <pc:sldMkLst>
          <pc:docMk/>
          <pc:sldMk cId="1643951053" sldId="269"/>
        </pc:sldMkLst>
        <pc:picChg chg="add">
          <ac:chgData name="Sebastian Hickey" userId="S::shickey@epi.org::b911caec-5bb1-4a43-ba80-a56aff8ec80d" providerId="AD" clId="Web-{64803578-E5C9-4B62-95F8-E19BB29084C9}" dt="2022-09-20T19:44:22.622" v="653"/>
          <ac:picMkLst>
            <pc:docMk/>
            <pc:sldMk cId="1643951053" sldId="269"/>
            <ac:picMk id="5" creationId="{036F34EA-D87A-E540-8E7D-84E86E6534AB}"/>
          </ac:picMkLst>
        </pc:picChg>
      </pc:sldChg>
      <pc:sldChg chg="modSp add mod ord">
        <pc:chgData name="Sebastian Hickey" userId="S::shickey@epi.org::b911caec-5bb1-4a43-ba80-a56aff8ec80d" providerId="AD" clId="Web-{64803578-E5C9-4B62-95F8-E19BB29084C9}" dt="2022-09-20T19:53:24.785" v="748" actId="20577"/>
        <pc:sldMkLst>
          <pc:docMk/>
          <pc:sldMk cId="1156946018" sldId="270"/>
        </pc:sldMkLst>
        <pc:spChg chg="mod">
          <ac:chgData name="Sebastian Hickey" userId="S::shickey@epi.org::b911caec-5bb1-4a43-ba80-a56aff8ec80d" providerId="AD" clId="Web-{64803578-E5C9-4B62-95F8-E19BB29084C9}" dt="2022-09-20T19:53:24.785" v="748" actId="20577"/>
          <ac:spMkLst>
            <pc:docMk/>
            <pc:sldMk cId="1156946018" sldId="270"/>
            <ac:spMk id="3" creationId="{84112AA4-E349-4F81-9BA2-934CA0FC8C3D}"/>
          </ac:spMkLst>
        </pc:spChg>
      </pc:sldChg>
      <pc:sldChg chg="addSp delSp modSp add del mod">
        <pc:chgData name="Sebastian Hickey" userId="S::shickey@epi.org::b911caec-5bb1-4a43-ba80-a56aff8ec80d" providerId="AD" clId="Web-{64803578-E5C9-4B62-95F8-E19BB29084C9}" dt="2022-09-20T19:44:27.169" v="654"/>
        <pc:sldMkLst>
          <pc:docMk/>
          <pc:sldMk cId="3684546853" sldId="271"/>
        </pc:sldMkLst>
        <pc:spChg chg="add mod">
          <ac:chgData name="Sebastian Hickey" userId="S::shickey@epi.org::b911caec-5bb1-4a43-ba80-a56aff8ec80d" providerId="AD" clId="Web-{64803578-E5C9-4B62-95F8-E19BB29084C9}" dt="2022-09-20T19:42:33.789" v="638"/>
          <ac:spMkLst>
            <pc:docMk/>
            <pc:sldMk cId="3684546853" sldId="271"/>
            <ac:spMk id="3" creationId="{EB14C793-8C77-0D30-068F-5F4EB63E3F9F}"/>
          </ac:spMkLst>
        </pc:spChg>
        <pc:spChg chg="del">
          <ac:chgData name="Sebastian Hickey" userId="S::shickey@epi.org::b911caec-5bb1-4a43-ba80-a56aff8ec80d" providerId="AD" clId="Web-{64803578-E5C9-4B62-95F8-E19BB29084C9}" dt="2022-09-20T19:42:37.789" v="639"/>
          <ac:spMkLst>
            <pc:docMk/>
            <pc:sldMk cId="3684546853" sldId="271"/>
            <ac:spMk id="4" creationId="{00000000-0000-0000-0000-000000000000}"/>
          </ac:spMkLst>
        </pc:spChg>
        <pc:spChg chg="del">
          <ac:chgData name="Sebastian Hickey" userId="S::shickey@epi.org::b911caec-5bb1-4a43-ba80-a56aff8ec80d" providerId="AD" clId="Web-{64803578-E5C9-4B62-95F8-E19BB29084C9}" dt="2022-09-20T19:42:33.789" v="638"/>
          <ac:spMkLst>
            <pc:docMk/>
            <pc:sldMk cId="3684546853" sldId="271"/>
            <ac:spMk id="6" creationId="{00000000-0000-0000-0000-000000000000}"/>
          </ac:spMkLst>
        </pc:spChg>
        <pc:spChg chg="add mod">
          <ac:chgData name="Sebastian Hickey" userId="S::shickey@epi.org::b911caec-5bb1-4a43-ba80-a56aff8ec80d" providerId="AD" clId="Web-{64803578-E5C9-4B62-95F8-E19BB29084C9}" dt="2022-09-20T19:42:37.789" v="639"/>
          <ac:spMkLst>
            <pc:docMk/>
            <pc:sldMk cId="3684546853" sldId="271"/>
            <ac:spMk id="8" creationId="{AAEF94C0-618B-A2F8-8951-E88F553FD2C9}"/>
          </ac:spMkLst>
        </pc:spChg>
      </pc:sldChg>
      <pc:sldMasterChg chg="add mod setBg addSldLayout modSldLayout">
        <pc:chgData name="Sebastian Hickey" userId="S::shickey@epi.org::b911caec-5bb1-4a43-ba80-a56aff8ec80d" providerId="AD" clId="Web-{64803578-E5C9-4B62-95F8-E19BB29084C9}" dt="2022-09-20T19:43:24.823" v="640"/>
        <pc:sldMasterMkLst>
          <pc:docMk/>
          <pc:sldMasterMk cId="1653671973" sldId="2147483648"/>
        </pc:sldMasterMkLst>
        <pc:sldLayoutChg chg="add mod">
          <pc:chgData name="Sebastian Hickey" userId="S::shickey@epi.org::b911caec-5bb1-4a43-ba80-a56aff8ec80d" providerId="AD" clId="Web-{64803578-E5C9-4B62-95F8-E19BB29084C9}" dt="2022-09-20T19:43:24.823" v="640"/>
          <pc:sldLayoutMkLst>
            <pc:docMk/>
            <pc:sldMasterMk cId="1653671973" sldId="2147483648"/>
            <pc:sldLayoutMk cId="2848121772" sldId="2147483649"/>
          </pc:sldLayoutMkLst>
        </pc:sldLayoutChg>
        <pc:sldLayoutChg chg="add mod">
          <pc:chgData name="Sebastian Hickey" userId="S::shickey@epi.org::b911caec-5bb1-4a43-ba80-a56aff8ec80d" providerId="AD" clId="Web-{64803578-E5C9-4B62-95F8-E19BB29084C9}" dt="2022-09-20T19:43:24.823" v="640"/>
          <pc:sldLayoutMkLst>
            <pc:docMk/>
            <pc:sldMasterMk cId="1653671973" sldId="2147483648"/>
            <pc:sldLayoutMk cId="2882805773" sldId="2147483650"/>
          </pc:sldLayoutMkLst>
        </pc:sldLayoutChg>
        <pc:sldLayoutChg chg="add mod">
          <pc:chgData name="Sebastian Hickey" userId="S::shickey@epi.org::b911caec-5bb1-4a43-ba80-a56aff8ec80d" providerId="AD" clId="Web-{64803578-E5C9-4B62-95F8-E19BB29084C9}" dt="2022-09-20T19:43:24.823" v="640"/>
          <pc:sldLayoutMkLst>
            <pc:docMk/>
            <pc:sldMasterMk cId="1653671973" sldId="2147483648"/>
            <pc:sldLayoutMk cId="2959934914" sldId="2147483651"/>
          </pc:sldLayoutMkLst>
        </pc:sldLayoutChg>
        <pc:sldLayoutChg chg="add mod">
          <pc:chgData name="Sebastian Hickey" userId="S::shickey@epi.org::b911caec-5bb1-4a43-ba80-a56aff8ec80d" providerId="AD" clId="Web-{64803578-E5C9-4B62-95F8-E19BB29084C9}" dt="2022-09-20T19:43:24.823" v="640"/>
          <pc:sldLayoutMkLst>
            <pc:docMk/>
            <pc:sldMasterMk cId="1653671973" sldId="2147483648"/>
            <pc:sldLayoutMk cId="3571059024" sldId="2147483652"/>
          </pc:sldLayoutMkLst>
        </pc:sldLayoutChg>
        <pc:sldLayoutChg chg="add mod">
          <pc:chgData name="Sebastian Hickey" userId="S::shickey@epi.org::b911caec-5bb1-4a43-ba80-a56aff8ec80d" providerId="AD" clId="Web-{64803578-E5C9-4B62-95F8-E19BB29084C9}" dt="2022-09-20T19:43:24.823" v="640"/>
          <pc:sldLayoutMkLst>
            <pc:docMk/>
            <pc:sldMasterMk cId="1653671973" sldId="2147483648"/>
            <pc:sldLayoutMk cId="2510823461" sldId="2147483653"/>
          </pc:sldLayoutMkLst>
        </pc:sldLayoutChg>
        <pc:sldLayoutChg chg="add mod">
          <pc:chgData name="Sebastian Hickey" userId="S::shickey@epi.org::b911caec-5bb1-4a43-ba80-a56aff8ec80d" providerId="AD" clId="Web-{64803578-E5C9-4B62-95F8-E19BB29084C9}" dt="2022-09-20T19:43:24.823" v="640"/>
          <pc:sldLayoutMkLst>
            <pc:docMk/>
            <pc:sldMasterMk cId="1653671973" sldId="2147483648"/>
            <pc:sldLayoutMk cId="4262239660" sldId="2147483654"/>
          </pc:sldLayoutMkLst>
        </pc:sldLayoutChg>
        <pc:sldLayoutChg chg="add mod">
          <pc:chgData name="Sebastian Hickey" userId="S::shickey@epi.org::b911caec-5bb1-4a43-ba80-a56aff8ec80d" providerId="AD" clId="Web-{64803578-E5C9-4B62-95F8-E19BB29084C9}" dt="2022-09-20T19:43:24.823" v="640"/>
          <pc:sldLayoutMkLst>
            <pc:docMk/>
            <pc:sldMasterMk cId="1653671973" sldId="2147483648"/>
            <pc:sldLayoutMk cId="2023625409" sldId="2147483655"/>
          </pc:sldLayoutMkLst>
        </pc:sldLayoutChg>
        <pc:sldLayoutChg chg="add mod">
          <pc:chgData name="Sebastian Hickey" userId="S::shickey@epi.org::b911caec-5bb1-4a43-ba80-a56aff8ec80d" providerId="AD" clId="Web-{64803578-E5C9-4B62-95F8-E19BB29084C9}" dt="2022-09-20T19:43:24.823" v="640"/>
          <pc:sldLayoutMkLst>
            <pc:docMk/>
            <pc:sldMasterMk cId="1653671973" sldId="2147483648"/>
            <pc:sldLayoutMk cId="1068839162" sldId="2147483656"/>
          </pc:sldLayoutMkLst>
        </pc:sldLayoutChg>
        <pc:sldLayoutChg chg="add mod">
          <pc:chgData name="Sebastian Hickey" userId="S::shickey@epi.org::b911caec-5bb1-4a43-ba80-a56aff8ec80d" providerId="AD" clId="Web-{64803578-E5C9-4B62-95F8-E19BB29084C9}" dt="2022-09-20T19:43:24.823" v="640"/>
          <pc:sldLayoutMkLst>
            <pc:docMk/>
            <pc:sldMasterMk cId="1653671973" sldId="2147483648"/>
            <pc:sldLayoutMk cId="1368576337" sldId="2147483657"/>
          </pc:sldLayoutMkLst>
        </pc:sldLayoutChg>
        <pc:sldLayoutChg chg="add mod">
          <pc:chgData name="Sebastian Hickey" userId="S::shickey@epi.org::b911caec-5bb1-4a43-ba80-a56aff8ec80d" providerId="AD" clId="Web-{64803578-E5C9-4B62-95F8-E19BB29084C9}" dt="2022-09-20T19:43:24.823" v="640"/>
          <pc:sldLayoutMkLst>
            <pc:docMk/>
            <pc:sldMasterMk cId="1653671973" sldId="2147483648"/>
            <pc:sldLayoutMk cId="1765898556" sldId="2147483658"/>
          </pc:sldLayoutMkLst>
        </pc:sldLayoutChg>
        <pc:sldLayoutChg chg="add mod">
          <pc:chgData name="Sebastian Hickey" userId="S::shickey@epi.org::b911caec-5bb1-4a43-ba80-a56aff8ec80d" providerId="AD" clId="Web-{64803578-E5C9-4B62-95F8-E19BB29084C9}" dt="2022-09-20T19:43:24.823" v="640"/>
          <pc:sldLayoutMkLst>
            <pc:docMk/>
            <pc:sldMasterMk cId="1653671973" sldId="2147483648"/>
            <pc:sldLayoutMk cId="2125505528" sldId="2147483659"/>
          </pc:sldLayoutMkLst>
        </pc:sldLayoutChg>
      </pc:sldMasterChg>
      <pc:sldMasterChg chg="mod setBg modSldLayout">
        <pc:chgData name="Sebastian Hickey" userId="S::shickey@epi.org::b911caec-5bb1-4a43-ba80-a56aff8ec80d" providerId="AD" clId="Web-{64803578-E5C9-4B62-95F8-E19BB29084C9}" dt="2022-09-20T19:43:24.823" v="640"/>
        <pc:sldMasterMkLst>
          <pc:docMk/>
          <pc:sldMasterMk cId="2460954070" sldId="2147483660"/>
        </pc:sldMasterMkLst>
        <pc:sldLayoutChg chg="mod">
          <pc:chgData name="Sebastian Hickey" userId="S::shickey@epi.org::b911caec-5bb1-4a43-ba80-a56aff8ec80d" providerId="AD" clId="Web-{64803578-E5C9-4B62-95F8-E19BB29084C9}" dt="2022-09-20T19:43:24.823" v="640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Sebastian Hickey" userId="S::shickey@epi.org::b911caec-5bb1-4a43-ba80-a56aff8ec80d" providerId="AD" clId="Web-{64803578-E5C9-4B62-95F8-E19BB29084C9}" dt="2022-09-20T19:43:24.823" v="640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Sebastian Hickey" userId="S::shickey@epi.org::b911caec-5bb1-4a43-ba80-a56aff8ec80d" providerId="AD" clId="Web-{64803578-E5C9-4B62-95F8-E19BB29084C9}" dt="2022-09-20T19:43:24.823" v="640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Sebastian Hickey" userId="S::shickey@epi.org::b911caec-5bb1-4a43-ba80-a56aff8ec80d" providerId="AD" clId="Web-{64803578-E5C9-4B62-95F8-E19BB29084C9}" dt="2022-09-20T19:43:24.823" v="640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Sebastian Hickey" userId="S::shickey@epi.org::b911caec-5bb1-4a43-ba80-a56aff8ec80d" providerId="AD" clId="Web-{64803578-E5C9-4B62-95F8-E19BB29084C9}" dt="2022-09-20T19:43:24.823" v="640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Sebastian Hickey" userId="S::shickey@epi.org::b911caec-5bb1-4a43-ba80-a56aff8ec80d" providerId="AD" clId="Web-{64803578-E5C9-4B62-95F8-E19BB29084C9}" dt="2022-09-20T19:43:24.823" v="640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Sebastian Hickey" userId="S::shickey@epi.org::b911caec-5bb1-4a43-ba80-a56aff8ec80d" providerId="AD" clId="Web-{64803578-E5C9-4B62-95F8-E19BB29084C9}" dt="2022-09-20T19:43:24.823" v="640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Sebastian Hickey" userId="S::shickey@epi.org::b911caec-5bb1-4a43-ba80-a56aff8ec80d" providerId="AD" clId="Web-{64803578-E5C9-4B62-95F8-E19BB29084C9}" dt="2022-09-20T19:43:24.823" v="640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Sebastian Hickey" userId="S::shickey@epi.org::b911caec-5bb1-4a43-ba80-a56aff8ec80d" providerId="AD" clId="Web-{64803578-E5C9-4B62-95F8-E19BB29084C9}" dt="2022-09-20T19:43:24.823" v="640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Sebastian Hickey" userId="S::shickey@epi.org::b911caec-5bb1-4a43-ba80-a56aff8ec80d" providerId="AD" clId="Web-{64803578-E5C9-4B62-95F8-E19BB29084C9}" dt="2022-09-20T19:43:24.823" v="640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Sebastian Hickey" userId="S::shickey@epi.org::b911caec-5bb1-4a43-ba80-a56aff8ec80d" providerId="AD" clId="Web-{64803578-E5C9-4B62-95F8-E19BB29084C9}" dt="2022-09-20T19:43:24.823" v="640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Zane Mokhiber" userId="3469159e-7992-44de-848a-d09033d2e316" providerId="ADAL" clId="{09FE6309-B0CB-4DBD-A67B-383A6CBE0004}"/>
    <pc:docChg chg="custSel modSld">
      <pc:chgData name="Zane Mokhiber" userId="3469159e-7992-44de-848a-d09033d2e316" providerId="ADAL" clId="{09FE6309-B0CB-4DBD-A67B-383A6CBE0004}" dt="2022-09-28T16:37:13.420" v="1" actId="478"/>
      <pc:docMkLst>
        <pc:docMk/>
      </pc:docMkLst>
      <pc:sldChg chg="addSp delSp modSp mod delAnim">
        <pc:chgData name="Zane Mokhiber" userId="3469159e-7992-44de-848a-d09033d2e316" providerId="ADAL" clId="{09FE6309-B0CB-4DBD-A67B-383A6CBE0004}" dt="2022-09-28T16:37:13.420" v="1" actId="478"/>
        <pc:sldMkLst>
          <pc:docMk/>
          <pc:sldMk cId="1156946018" sldId="270"/>
        </pc:sldMkLst>
        <pc:picChg chg="add del mod">
          <ac:chgData name="Zane Mokhiber" userId="3469159e-7992-44de-848a-d09033d2e316" providerId="ADAL" clId="{09FE6309-B0CB-4DBD-A67B-383A6CBE0004}" dt="2022-09-28T16:37:13.420" v="1" actId="478"/>
          <ac:picMkLst>
            <pc:docMk/>
            <pc:sldMk cId="1156946018" sldId="270"/>
            <ac:picMk id="6" creationId="{7E6DD1D3-60F1-874B-BA23-936CD9E50B1F}"/>
          </ac:picMkLst>
        </pc:picChg>
      </pc:sldChg>
    </pc:docChg>
  </pc:docChgLst>
  <pc:docChgLst>
    <pc:chgData name="Sebastian Hickey" userId="S::shickey@epi.org::b911caec-5bb1-4a43-ba80-a56aff8ec80d" providerId="AD" clId="Web-{F27D9440-017C-90A6-EDCC-2B6A6AD434D1}"/>
    <pc:docChg chg="modSld sldOrd">
      <pc:chgData name="Sebastian Hickey" userId="S::shickey@epi.org::b911caec-5bb1-4a43-ba80-a56aff8ec80d" providerId="AD" clId="Web-{F27D9440-017C-90A6-EDCC-2B6A6AD434D1}" dt="2022-09-22T14:24:00.870" v="49" actId="20577"/>
      <pc:docMkLst>
        <pc:docMk/>
      </pc:docMkLst>
      <pc:sldChg chg="ord">
        <pc:chgData name="Sebastian Hickey" userId="S::shickey@epi.org::b911caec-5bb1-4a43-ba80-a56aff8ec80d" providerId="AD" clId="Web-{F27D9440-017C-90A6-EDCC-2B6A6AD434D1}" dt="2022-09-20T21:58:49.804" v="3"/>
        <pc:sldMkLst>
          <pc:docMk/>
          <pc:sldMk cId="3147802097" sldId="259"/>
        </pc:sldMkLst>
      </pc:sldChg>
      <pc:sldChg chg="modSp">
        <pc:chgData name="Sebastian Hickey" userId="S::shickey@epi.org::b911caec-5bb1-4a43-ba80-a56aff8ec80d" providerId="AD" clId="Web-{F27D9440-017C-90A6-EDCC-2B6A6AD434D1}" dt="2022-09-22T14:24:00.870" v="49" actId="20577"/>
        <pc:sldMkLst>
          <pc:docMk/>
          <pc:sldMk cId="1032884623" sldId="260"/>
        </pc:sldMkLst>
        <pc:spChg chg="mod">
          <ac:chgData name="Sebastian Hickey" userId="S::shickey@epi.org::b911caec-5bb1-4a43-ba80-a56aff8ec80d" providerId="AD" clId="Web-{F27D9440-017C-90A6-EDCC-2B6A6AD434D1}" dt="2022-09-22T14:24:00.870" v="49" actId="20577"/>
          <ac:spMkLst>
            <pc:docMk/>
            <pc:sldMk cId="1032884623" sldId="260"/>
            <ac:spMk id="3" creationId="{12BDB6CD-37AF-803B-E4E2-78161B7AEB2B}"/>
          </ac:spMkLst>
        </pc:spChg>
      </pc:sldChg>
      <pc:sldChg chg="ord">
        <pc:chgData name="Sebastian Hickey" userId="S::shickey@epi.org::b911caec-5bb1-4a43-ba80-a56aff8ec80d" providerId="AD" clId="Web-{F27D9440-017C-90A6-EDCC-2B6A6AD434D1}" dt="2022-09-20T22:07:16.152" v="4"/>
        <pc:sldMkLst>
          <pc:docMk/>
          <pc:sldMk cId="3978097441" sldId="265"/>
        </pc:sldMkLst>
      </pc:sldChg>
      <pc:sldChg chg="modSp">
        <pc:chgData name="Sebastian Hickey" userId="S::shickey@epi.org::b911caec-5bb1-4a43-ba80-a56aff8ec80d" providerId="AD" clId="Web-{F27D9440-017C-90A6-EDCC-2B6A6AD434D1}" dt="2022-09-21T16:13:59.045" v="27" actId="20577"/>
        <pc:sldMkLst>
          <pc:docMk/>
          <pc:sldMk cId="1643951053" sldId="269"/>
        </pc:sldMkLst>
        <pc:spChg chg="mod">
          <ac:chgData name="Sebastian Hickey" userId="S::shickey@epi.org::b911caec-5bb1-4a43-ba80-a56aff8ec80d" providerId="AD" clId="Web-{F27D9440-017C-90A6-EDCC-2B6A6AD434D1}" dt="2022-09-21T16:13:59.045" v="27" actId="20577"/>
          <ac:spMkLst>
            <pc:docMk/>
            <pc:sldMk cId="1643951053" sldId="269"/>
            <ac:spMk id="3" creationId="{97B04A85-1806-7763-1B44-F5708BA1C599}"/>
          </ac:spMkLst>
        </pc:spChg>
      </pc:sldChg>
      <pc:sldChg chg="modSp">
        <pc:chgData name="Sebastian Hickey" userId="S::shickey@epi.org::b911caec-5bb1-4a43-ba80-a56aff8ec80d" providerId="AD" clId="Web-{F27D9440-017C-90A6-EDCC-2B6A6AD434D1}" dt="2022-09-21T16:14:32.952" v="40" actId="20577"/>
        <pc:sldMkLst>
          <pc:docMk/>
          <pc:sldMk cId="1156946018" sldId="270"/>
        </pc:sldMkLst>
        <pc:spChg chg="mod">
          <ac:chgData name="Sebastian Hickey" userId="S::shickey@epi.org::b911caec-5bb1-4a43-ba80-a56aff8ec80d" providerId="AD" clId="Web-{F27D9440-017C-90A6-EDCC-2B6A6AD434D1}" dt="2022-09-21T16:14:32.952" v="40" actId="20577"/>
          <ac:spMkLst>
            <pc:docMk/>
            <pc:sldMk cId="1156946018" sldId="270"/>
            <ac:spMk id="3" creationId="{84112AA4-E349-4F81-9BA2-934CA0FC8C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2E8C1-C68C-41B0-9C74-9E26E40ACBFA}" type="datetimeFigureOut"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79B34-373C-4347-A173-F91D8DE53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49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68D2-5305-4D7F-836E-3DC0E0F4A3B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D784-27A7-41D7-89E7-B2452623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21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68D2-5305-4D7F-836E-3DC0E0F4A3B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D784-27A7-41D7-89E7-B2452623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05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68D2-5305-4D7F-836E-3DC0E0F4A3B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D784-27A7-41D7-89E7-B2452623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34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68D2-5305-4D7F-836E-3DC0E0F4A3B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D784-27A7-41D7-89E7-B2452623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59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68D2-5305-4D7F-836E-3DC0E0F4A3B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D784-27A7-41D7-89E7-B2452623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23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68D2-5305-4D7F-836E-3DC0E0F4A3B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D784-27A7-41D7-89E7-B2452623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39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68D2-5305-4D7F-836E-3DC0E0F4A3B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D784-27A7-41D7-89E7-B2452623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25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68D2-5305-4D7F-836E-3DC0E0F4A3B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D784-27A7-41D7-89E7-B2452623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3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68D2-5305-4D7F-836E-3DC0E0F4A3B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D784-27A7-41D7-89E7-B2452623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76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68D2-5305-4D7F-836E-3DC0E0F4A3B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D784-27A7-41D7-89E7-B2452623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985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68D2-5305-4D7F-836E-3DC0E0F4A3B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D784-27A7-41D7-89E7-B2452623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0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3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3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B68D2-5305-4D7F-836E-3DC0E0F4A3B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4D784-27A7-41D7-89E7-B2452623EC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4A8AA2-493E-47F7-B2CB-545D34EF7CF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99" y="6078951"/>
            <a:ext cx="880202" cy="55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7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E9AA39-B871-4AE7-948D-682ACD88F5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49" b="23141"/>
          <a:stretch/>
        </p:blipFill>
        <p:spPr>
          <a:xfrm>
            <a:off x="1226742" y="1963802"/>
            <a:ext cx="9738517" cy="18611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112AA4-E349-4F81-9BA2-934CA0FC8C3D}"/>
              </a:ext>
            </a:extLst>
          </p:cNvPr>
          <p:cNvSpPr txBox="1"/>
          <p:nvPr/>
        </p:nvSpPr>
        <p:spPr>
          <a:xfrm>
            <a:off x="1446610" y="4033239"/>
            <a:ext cx="9298781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Brandon Text Regular"/>
              </a:rPr>
              <a:t>Introducing the EARN Code Library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Brandon Text Regular"/>
              </a:rPr>
              <a:t>Sebastian Martinez Hickey</a:t>
            </a:r>
          </a:p>
        </p:txBody>
      </p:sp>
    </p:spTree>
    <p:extLst>
      <p:ext uri="{BB962C8B-B14F-4D97-AF65-F5344CB8AC3E}">
        <p14:creationId xmlns:p14="http://schemas.microsoft.com/office/powerpoint/2010/main" val="1156946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477"/>
    </mc:Choice>
    <mc:Fallback>
      <p:transition spd="slow" advTm="2447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012B54F-36CC-3170-1063-744C98AC26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 t="23349" r="58160" b="23141"/>
          <a:stretch/>
        </p:blipFill>
        <p:spPr>
          <a:xfrm>
            <a:off x="10231561" y="5724732"/>
            <a:ext cx="1527051" cy="904462"/>
          </a:xfrm>
          <a:prstGeom prst="rect">
            <a:avLst/>
          </a:prstGeo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FB584B85-3EAC-FEEA-C21B-3DF9D4084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9446" y="836"/>
            <a:ext cx="8743083" cy="6857915"/>
          </a:xfrm>
        </p:spPr>
      </p:pic>
    </p:spTree>
    <p:extLst>
      <p:ext uri="{BB962C8B-B14F-4D97-AF65-F5344CB8AC3E}">
        <p14:creationId xmlns:p14="http://schemas.microsoft.com/office/powerpoint/2010/main" val="2837870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6A80E9D-50C1-0342-E75A-AA682DC8DD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 t="23349" r="58160" b="23141"/>
          <a:stretch/>
        </p:blipFill>
        <p:spPr>
          <a:xfrm>
            <a:off x="10231561" y="5724732"/>
            <a:ext cx="1527051" cy="904462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DFF42BB-F125-9E77-E348-54DD26C9B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309" t="6370" r="103"/>
          <a:stretch/>
        </p:blipFill>
        <p:spPr>
          <a:xfrm>
            <a:off x="939311" y="837"/>
            <a:ext cx="10433697" cy="6857931"/>
          </a:xfrm>
        </p:spPr>
      </p:pic>
    </p:spTree>
    <p:extLst>
      <p:ext uri="{BB962C8B-B14F-4D97-AF65-F5344CB8AC3E}">
        <p14:creationId xmlns:p14="http://schemas.microsoft.com/office/powerpoint/2010/main" val="3978097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DF57F1FD-96F1-2DC0-DEF4-324B43342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442" y="762835"/>
            <a:ext cx="9982800" cy="4962943"/>
          </a:xfr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A076E62-8815-2067-C6FF-94A5755C27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 t="23349" r="58160" b="23141"/>
          <a:stretch/>
        </p:blipFill>
        <p:spPr>
          <a:xfrm>
            <a:off x="10231561" y="5724732"/>
            <a:ext cx="1527051" cy="90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3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86D1-AE2E-9A53-2896-E3731CFF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Brandon Text Bold"/>
                <a:cs typeface="Calibri Light"/>
              </a:rPr>
              <a:t>Uploading content to the library</a:t>
            </a:r>
            <a:endParaRPr lang="en-US" b="1">
              <a:solidFill>
                <a:schemeClr val="bg1"/>
              </a:solidFill>
              <a:latin typeface="Brandon Text 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D6F76-C82D-F643-25BD-8A77C8BF7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Brandon Text Regular"/>
                <a:cs typeface="Calibri"/>
              </a:rPr>
              <a:t>Timeline for website publication: End of 2022</a:t>
            </a:r>
          </a:p>
          <a:p>
            <a:r>
              <a:rPr lang="en-US">
                <a:solidFill>
                  <a:schemeClr val="bg1"/>
                </a:solidFill>
                <a:latin typeface="Brandon Text Regular"/>
                <a:cs typeface="Calibri"/>
              </a:rPr>
              <a:t>EARN researchers send projects with all 4 components</a:t>
            </a:r>
          </a:p>
          <a:p>
            <a:r>
              <a:rPr lang="en-US">
                <a:solidFill>
                  <a:schemeClr val="bg1"/>
                </a:solidFill>
                <a:latin typeface="Brandon Text Regular"/>
                <a:cs typeface="Calibri"/>
              </a:rPr>
              <a:t>EARN staff assist in preparing projects for publication on the website</a:t>
            </a:r>
          </a:p>
          <a:p>
            <a:r>
              <a:rPr lang="en-US">
                <a:solidFill>
                  <a:schemeClr val="bg1"/>
                </a:solidFill>
                <a:latin typeface="Brandon Text Regular"/>
                <a:cs typeface="Calibri"/>
              </a:rPr>
              <a:t>Code authors agree to include their contact information in descriptions</a:t>
            </a:r>
            <a:endParaRPr lang="en-US" dirty="0">
              <a:solidFill>
                <a:schemeClr val="bg1"/>
              </a:solidFill>
              <a:latin typeface="Brandon Text Regular"/>
              <a:cs typeface="Calibri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62B51C8-6C72-C884-FC3A-E28D1BE39B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 t="23349" r="58160" b="23141"/>
          <a:stretch/>
        </p:blipFill>
        <p:spPr>
          <a:xfrm>
            <a:off x="10231561" y="5724732"/>
            <a:ext cx="1527051" cy="90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66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21FB-D403-9C9F-292A-C6CFC291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04A85-1806-7763-1B44-F5708BA1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randon Text Regular"/>
              </a:rPr>
              <a:t>My contact info: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randon Text Regular"/>
              </a:rPr>
              <a:t>Sebastian Martinez Hickey – shickey@epi.org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36F34EA-D87A-E540-8E7D-84E86E65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 t="23349" r="58160" b="23141"/>
          <a:stretch/>
        </p:blipFill>
        <p:spPr>
          <a:xfrm>
            <a:off x="10231561" y="5724732"/>
            <a:ext cx="1527051" cy="90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5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489C-7AE9-0F9A-B2DD-68F13AC0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9462"/>
            <a:ext cx="10515600" cy="169279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Brandon Text Bold"/>
                <a:ea typeface="Calibri Light"/>
                <a:cs typeface="Calibri Light"/>
              </a:rPr>
              <a:t>Thank you to Logan Rockefeller Harris and Patrick McHugh from the North Carolina Budget and Tax Center!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8872930-D101-341E-C121-D59DCBA404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 t="23349" r="58160" b="23141"/>
          <a:stretch/>
        </p:blipFill>
        <p:spPr>
          <a:xfrm>
            <a:off x="10231561" y="5724732"/>
            <a:ext cx="1527051" cy="90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0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77AE-CE22-BE05-C881-9E022E7D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Brandon Text Bold"/>
                <a:ea typeface="Calibri Light"/>
                <a:cs typeface="Calibri Light"/>
              </a:rPr>
              <a:t>What is the EARN Code Library?</a:t>
            </a:r>
            <a:endParaRPr lang="en-US" b="1">
              <a:solidFill>
                <a:schemeClr val="bg1"/>
              </a:solidFill>
              <a:latin typeface="Brandon Text 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DB6CD-37AF-803B-E4E2-78161B7AE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Brandon Text Medium"/>
                <a:ea typeface="Calibri"/>
                <a:cs typeface="Calibri"/>
              </a:rPr>
              <a:t>Code repository on the EARN website</a:t>
            </a:r>
          </a:p>
          <a:p>
            <a:r>
              <a:rPr lang="en-US">
                <a:solidFill>
                  <a:schemeClr val="bg1"/>
                </a:solidFill>
                <a:latin typeface="Brandon Text Medium"/>
                <a:ea typeface="Calibri"/>
                <a:cs typeface="Calibri"/>
              </a:rPr>
              <a:t>Explore and download Stata and R work by other EARN researchers</a:t>
            </a:r>
          </a:p>
          <a:p>
            <a:r>
              <a:rPr lang="en-US">
                <a:solidFill>
                  <a:schemeClr val="bg1"/>
                </a:solidFill>
                <a:latin typeface="Brandon Text Medium"/>
                <a:ea typeface="Calibri"/>
                <a:cs typeface="Calibri"/>
              </a:rPr>
              <a:t>Upload your own projects you want to share with the network</a:t>
            </a:r>
            <a:endParaRPr lang="en-US" dirty="0">
              <a:solidFill>
                <a:schemeClr val="bg1"/>
              </a:solidFill>
              <a:latin typeface="Brandon Text Medium"/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1EDA0-6EB5-7072-9FE4-760C83E1AC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 t="23349" r="58160" b="23141"/>
          <a:stretch/>
        </p:blipFill>
        <p:spPr>
          <a:xfrm>
            <a:off x="10231561" y="5724732"/>
            <a:ext cx="1527051" cy="90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8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74F7-5AC3-3971-BE26-10F758DB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Brandon Text Bold"/>
                <a:ea typeface="Calibri Light"/>
                <a:cs typeface="Calibri Light"/>
              </a:rPr>
              <a:t>Why create a code library?</a:t>
            </a:r>
            <a:endParaRPr lang="en-US" b="1" dirty="0">
              <a:solidFill>
                <a:schemeClr val="bg1"/>
              </a:solidFill>
              <a:latin typeface="Brandon Text 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753B-B569-1B39-6334-010DD933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Brandon Text Medium"/>
                <a:ea typeface="Calibri"/>
                <a:cs typeface="Calibri"/>
              </a:rPr>
              <a:t>Generate and share ideas for research projects</a:t>
            </a:r>
          </a:p>
          <a:p>
            <a:r>
              <a:rPr lang="en-US" dirty="0">
                <a:solidFill>
                  <a:schemeClr val="bg1"/>
                </a:solidFill>
                <a:latin typeface="Brandon Text Medium"/>
                <a:ea typeface="Calibri"/>
                <a:cs typeface="Calibri"/>
              </a:rPr>
              <a:t>Make data analysis more accessible and efficient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229A4ED-3971-2624-27B8-2EB0D0A347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 t="23349" r="58160" b="23141"/>
          <a:stretch/>
        </p:blipFill>
        <p:spPr>
          <a:xfrm>
            <a:off x="10231561" y="5724732"/>
            <a:ext cx="1527051" cy="90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6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97D1-AE62-4DDA-02F6-7A5C7608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Brandon Text Bold"/>
                <a:ea typeface="Calibri Light"/>
                <a:cs typeface="Calibri Light"/>
              </a:rPr>
              <a:t>Components of a code library entry</a:t>
            </a:r>
            <a:endParaRPr lang="en-US" b="1">
              <a:solidFill>
                <a:schemeClr val="bg1"/>
              </a:solidFill>
              <a:latin typeface="Brandon Text 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E0376-59D7-5F98-85AF-65B02F7DB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solidFill>
                  <a:schemeClr val="bg1"/>
                </a:solidFill>
                <a:latin typeface="Brandon Text Regular"/>
                <a:ea typeface="Calibri" panose="020F0502020204030204"/>
                <a:cs typeface="Calibri" panose="020F0502020204030204"/>
              </a:rPr>
              <a:t>Description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chemeClr val="bg1"/>
                </a:solidFill>
                <a:latin typeface="Brandon Text Regular"/>
                <a:ea typeface="Calibri" panose="020F0502020204030204"/>
                <a:cs typeface="Calibri" panose="020F0502020204030204"/>
              </a:rPr>
              <a:t>Code file(s)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chemeClr val="bg1"/>
                </a:solidFill>
                <a:latin typeface="Brandon Text Regular"/>
                <a:ea typeface="Calibri" panose="020F0502020204030204"/>
                <a:cs typeface="Calibri" panose="020F0502020204030204"/>
              </a:rPr>
              <a:t>Supplementary data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chemeClr val="bg1"/>
                </a:solidFill>
                <a:latin typeface="Brandon Text Regular"/>
                <a:ea typeface="Calibri" panose="020F0502020204030204"/>
                <a:cs typeface="Calibri" panose="020F0502020204030204"/>
              </a:rPr>
              <a:t>Output example</a:t>
            </a:r>
            <a:endParaRPr lang="en-US" dirty="0">
              <a:solidFill>
                <a:schemeClr val="bg1"/>
              </a:solidFill>
              <a:latin typeface="Brandon Text Regular"/>
              <a:ea typeface="Calibri" panose="020F0502020204030204"/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0A79989-CE1A-B1C1-64C2-B9D4022615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 t="23349" r="58160" b="23141"/>
          <a:stretch/>
        </p:blipFill>
        <p:spPr>
          <a:xfrm>
            <a:off x="10231561" y="5724732"/>
            <a:ext cx="1527051" cy="90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3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183F741-052C-B74E-6999-0914AF2396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 t="23349" r="58160" b="23141"/>
          <a:stretch/>
        </p:blipFill>
        <p:spPr>
          <a:xfrm>
            <a:off x="10231561" y="5724732"/>
            <a:ext cx="1527051" cy="904462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DF9F549-9F44-DE29-A2AF-703504768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21" r="153" b="2335"/>
          <a:stretch/>
        </p:blipFill>
        <p:spPr>
          <a:xfrm>
            <a:off x="1772661" y="58703"/>
            <a:ext cx="8535896" cy="6770013"/>
          </a:xfrm>
        </p:spPr>
      </p:pic>
    </p:spTree>
    <p:extLst>
      <p:ext uri="{BB962C8B-B14F-4D97-AF65-F5344CB8AC3E}">
        <p14:creationId xmlns:p14="http://schemas.microsoft.com/office/powerpoint/2010/main" val="44515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F5D23AA-93A8-4E36-7107-21C5EB35C4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 t="23349" r="58160" b="23141"/>
          <a:stretch/>
        </p:blipFill>
        <p:spPr>
          <a:xfrm>
            <a:off x="10231561" y="5724732"/>
            <a:ext cx="1527051" cy="904462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17780DDB-0E59-D68D-DA09-B78344CF8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4767" y="492125"/>
            <a:ext cx="8022467" cy="5684838"/>
          </a:xfrm>
        </p:spPr>
      </p:pic>
    </p:spTree>
    <p:extLst>
      <p:ext uri="{BB962C8B-B14F-4D97-AF65-F5344CB8AC3E}">
        <p14:creationId xmlns:p14="http://schemas.microsoft.com/office/powerpoint/2010/main" val="185046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2A1F42B-7986-771E-ACAF-E49163195C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 t="23349" r="58160" b="23141"/>
          <a:stretch/>
        </p:blipFill>
        <p:spPr>
          <a:xfrm>
            <a:off x="10231561" y="5724732"/>
            <a:ext cx="1527051" cy="904462"/>
          </a:xfrm>
          <a:prstGeom prst="rect">
            <a:avLst/>
          </a:prstGeom>
        </p:spPr>
      </p:pic>
      <p:pic>
        <p:nvPicPr>
          <p:cNvPr id="4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504FD366-86E3-88B6-36A8-6D0BD3ABC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1114" y="837"/>
            <a:ext cx="8929772" cy="6857915"/>
          </a:xfrm>
        </p:spPr>
      </p:pic>
    </p:spTree>
    <p:extLst>
      <p:ext uri="{BB962C8B-B14F-4D97-AF65-F5344CB8AC3E}">
        <p14:creationId xmlns:p14="http://schemas.microsoft.com/office/powerpoint/2010/main" val="174718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80A65506-98B7-98C4-80CC-1CBB9BF72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972" y="836"/>
            <a:ext cx="6948055" cy="6857915"/>
          </a:xfr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E2AD6D6-5B40-4AF3-9430-72B02872E7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 t="23349" r="58160" b="23141"/>
          <a:stretch/>
        </p:blipFill>
        <p:spPr>
          <a:xfrm>
            <a:off x="10231561" y="5724732"/>
            <a:ext cx="1527051" cy="90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1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6D14DAB9B74A4DBC209578A9BA2485" ma:contentTypeVersion="16" ma:contentTypeDescription="Create a new document." ma:contentTypeScope="" ma:versionID="df3df2e48df0e7578300d04b80b727cc">
  <xsd:schema xmlns:xsd="http://www.w3.org/2001/XMLSchema" xmlns:xs="http://www.w3.org/2001/XMLSchema" xmlns:p="http://schemas.microsoft.com/office/2006/metadata/properties" xmlns:ns2="6fc95662-1d15-4114-bde3-fa7f746f5ffe" xmlns:ns3="cfca4200-8dd7-45d6-ab49-0e6d46c0b322" targetNamespace="http://schemas.microsoft.com/office/2006/metadata/properties" ma:root="true" ma:fieldsID="8ea7d0378e8dc3fe944a6a58daaee58b" ns2:_="" ns3:_="">
    <xsd:import namespace="6fc95662-1d15-4114-bde3-fa7f746f5ffe"/>
    <xsd:import namespace="cfca4200-8dd7-45d6-ab49-0e6d46c0b3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c95662-1d15-4114-bde3-fa7f746f5f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aa15eee-054d-4700-8b75-38b4c5b48c9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a4200-8dd7-45d6-ab49-0e6d46c0b32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6cd702e-aaa2-4ee1-8e78-9fec16d8e4d9}" ma:internalName="TaxCatchAll" ma:showField="CatchAllData" ma:web="cfca4200-8dd7-45d6-ab49-0e6d46c0b3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fc95662-1d15-4114-bde3-fa7f746f5ffe">
      <Terms xmlns="http://schemas.microsoft.com/office/infopath/2007/PartnerControls"/>
    </lcf76f155ced4ddcb4097134ff3c332f>
    <TaxCatchAll xmlns="cfca4200-8dd7-45d6-ab49-0e6d46c0b322" xsi:nil="true"/>
  </documentManagement>
</p:properties>
</file>

<file path=customXml/itemProps1.xml><?xml version="1.0" encoding="utf-8"?>
<ds:datastoreItem xmlns:ds="http://schemas.openxmlformats.org/officeDocument/2006/customXml" ds:itemID="{02C32257-00C5-4F4A-8AEA-14CBC211B9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5B5A70-7830-49CF-B957-97D28C3F6BDD}">
  <ds:schemaRefs>
    <ds:schemaRef ds:uri="6fc95662-1d15-4114-bde3-fa7f746f5ffe"/>
    <ds:schemaRef ds:uri="cfca4200-8dd7-45d6-ab49-0e6d46c0b32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E2AD4EE-D229-44DD-8136-F992AA7DDBA6}">
  <ds:schemaRefs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cfca4200-8dd7-45d6-ab49-0e6d46c0b322"/>
    <ds:schemaRef ds:uri="http://schemas.openxmlformats.org/package/2006/metadata/core-properties"/>
    <ds:schemaRef ds:uri="http://schemas.microsoft.com/office/infopath/2007/PartnerControls"/>
    <ds:schemaRef ds:uri="6fc95662-1d15-4114-bde3-fa7f746f5ff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152</Words>
  <Application>Microsoft Office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Brandon Text Bold</vt:lpstr>
      <vt:lpstr>Brandon Text Medium</vt:lpstr>
      <vt:lpstr>Brandon Text Regular</vt:lpstr>
      <vt:lpstr>Calibri</vt:lpstr>
      <vt:lpstr>Calibri Light</vt:lpstr>
      <vt:lpstr>office theme</vt:lpstr>
      <vt:lpstr>Office Theme</vt:lpstr>
      <vt:lpstr>PowerPoint Presentation</vt:lpstr>
      <vt:lpstr>Thank you to Logan Rockefeller Harris and Patrick McHugh from the North Carolina Budget and Tax Center!</vt:lpstr>
      <vt:lpstr>What is the EARN Code Library?</vt:lpstr>
      <vt:lpstr>Why create a code library?</vt:lpstr>
      <vt:lpstr>Components of a code library entry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Uploading content to the library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Zane Mokhiber</dc:creator>
  <cp:lastModifiedBy>Zane Mokhiber</cp:lastModifiedBy>
  <cp:revision>213</cp:revision>
  <dcterms:created xsi:type="dcterms:W3CDTF">2022-09-19T16:00:01Z</dcterms:created>
  <dcterms:modified xsi:type="dcterms:W3CDTF">2022-09-28T16:37:22Z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0x010100376D14DAB9B74A4DBC209578A9BA2485</vt:lpwstr>
  </property>
  <property fmtid="{D5CDD505-2E9C-101B-9397-08002B2CF9AE}" pid="3" name="MediaServiceImageTags">
    <vt:lpwstr/>
  </property>
</Properties>
</file>