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71C3D-273C-44F6-B643-282A96D95D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Salmon Economics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37F354-F0C2-4533-80F7-207A6F96DF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Ken Walton</a:t>
            </a:r>
          </a:p>
        </p:txBody>
      </p:sp>
    </p:spTree>
    <p:extLst>
      <p:ext uri="{BB962C8B-B14F-4D97-AF65-F5344CB8AC3E}">
        <p14:creationId xmlns:p14="http://schemas.microsoft.com/office/powerpoint/2010/main" val="2881714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4E83A-9F7F-47D2-BF85-BD240552E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3B2BB-B76A-4BE7-B0CA-44A63D5A1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Northwestern United States area has had declining salmon populations</a:t>
            </a:r>
          </a:p>
          <a:p>
            <a:r>
              <a:rPr lang="en-US" dirty="0"/>
              <a:t>Columbia River Basin</a:t>
            </a:r>
          </a:p>
          <a:p>
            <a:r>
              <a:rPr lang="en-US" dirty="0"/>
              <a:t>Dams</a:t>
            </a:r>
          </a:p>
          <a:p>
            <a:r>
              <a:rPr lang="en-US" dirty="0"/>
              <a:t>Pollution</a:t>
            </a:r>
          </a:p>
          <a:p>
            <a:r>
              <a:rPr lang="en-US" dirty="0"/>
              <a:t>Glaciers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Oregon | Activity 8.5: Salmon through the Years | PBS LearningMedia">
            <a:extLst>
              <a:ext uri="{FF2B5EF4-FFF2-40B4-BE49-F238E27FC236}">
                <a16:creationId xmlns:a16="http://schemas.microsoft.com/office/drawing/2014/main" id="{BCE1C267-E37C-4557-B9DE-DAA2F58B33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71" b="10388"/>
          <a:stretch/>
        </p:blipFill>
        <p:spPr bwMode="auto">
          <a:xfrm>
            <a:off x="6904585" y="4131067"/>
            <a:ext cx="3926928" cy="226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2020 Predicted as Poor Year for Columbia Basin Salmon Returns | Environment  | newsdata.com">
            <a:extLst>
              <a:ext uri="{FF2B5EF4-FFF2-40B4-BE49-F238E27FC236}">
                <a16:creationId xmlns:a16="http://schemas.microsoft.com/office/drawing/2014/main" id="{4D62ACC9-E5C7-4E1F-A98A-3824E5FA6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628" y="2476500"/>
            <a:ext cx="608846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698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A59B9-C2A2-4025-8E98-BCBA94E4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C1B49-6ABD-48DA-AEF9-EE92A1CA0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Population Decline</a:t>
            </a:r>
          </a:p>
          <a:p>
            <a:r>
              <a:rPr lang="en-US" dirty="0"/>
              <a:t>Culverts</a:t>
            </a:r>
          </a:p>
          <a:p>
            <a:r>
              <a:rPr lang="en-US" dirty="0"/>
              <a:t>Removing Dams vs Adjusting</a:t>
            </a:r>
          </a:p>
          <a:p>
            <a:r>
              <a:rPr lang="en-US" dirty="0"/>
              <a:t>Value of Fisheries</a:t>
            </a:r>
          </a:p>
          <a:p>
            <a:endParaRPr lang="en-US" dirty="0"/>
          </a:p>
        </p:txBody>
      </p:sp>
      <p:pic>
        <p:nvPicPr>
          <p:cNvPr id="2050" name="Picture 2" descr="Taking Notice: Is that a Bridge or a Culvert? - Ayres">
            <a:extLst>
              <a:ext uri="{FF2B5EF4-FFF2-40B4-BE49-F238E27FC236}">
                <a16:creationId xmlns:a16="http://schemas.microsoft.com/office/drawing/2014/main" id="{8A7808DC-B83D-4BED-873D-0C3196CA9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174" y="2480674"/>
            <a:ext cx="5810250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884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B2C74-B96E-4B68-A6C0-2125477C2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2493B-38F4-4E22-8ABA-7EFFD3093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8" y="2011680"/>
            <a:ext cx="4072861" cy="4206240"/>
          </a:xfrm>
        </p:spPr>
        <p:txBody>
          <a:bodyPr/>
          <a:lstStyle/>
          <a:p>
            <a:r>
              <a:rPr lang="en-US" sz="2400" dirty="0"/>
              <a:t>Travel analysis</a:t>
            </a:r>
          </a:p>
          <a:p>
            <a:pPr lvl="1"/>
            <a:r>
              <a:rPr lang="en-US" sz="2400" dirty="0"/>
              <a:t>Count People and Zip Code</a:t>
            </a:r>
          </a:p>
          <a:p>
            <a:pPr lvl="1"/>
            <a:r>
              <a:rPr lang="en-US" sz="2400" dirty="0"/>
              <a:t>Demographic</a:t>
            </a:r>
          </a:p>
          <a:p>
            <a:pPr lvl="1"/>
            <a:r>
              <a:rPr lang="en-US" sz="2400" dirty="0"/>
              <a:t>Direct travel cost</a:t>
            </a:r>
          </a:p>
          <a:p>
            <a:pPr lvl="1"/>
            <a:r>
              <a:rPr lang="en-US" sz="2400" dirty="0"/>
              <a:t>Indirect Costs</a:t>
            </a:r>
          </a:p>
          <a:p>
            <a:pPr lvl="1"/>
            <a:r>
              <a:rPr lang="en-US" sz="2400" dirty="0"/>
              <a:t>Equipment costs</a:t>
            </a:r>
          </a:p>
          <a:p>
            <a:pPr lvl="1"/>
            <a:r>
              <a:rPr lang="en-US" sz="2400" dirty="0"/>
              <a:t>Regression</a:t>
            </a:r>
          </a:p>
          <a:p>
            <a:pPr lvl="1"/>
            <a:r>
              <a:rPr lang="en-US" sz="2400" dirty="0"/>
              <a:t>Demand curve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BF7407-C549-4784-BB24-E65B04123A52}"/>
              </a:ext>
            </a:extLst>
          </p:cNvPr>
          <p:cNvSpPr txBox="1"/>
          <p:nvPr/>
        </p:nvSpPr>
        <p:spPr>
          <a:xfrm>
            <a:off x="6554912" y="2080517"/>
            <a:ext cx="443208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Cost Benefit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Costs – Labor, Material, Land, Licenses, Environmental Damage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Benefit – Electricity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Cost &gt; Benefit 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Find social optimum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1879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349</TotalTime>
  <Words>76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Corbel</vt:lpstr>
      <vt:lpstr>Wingdings</vt:lpstr>
      <vt:lpstr>Banded</vt:lpstr>
      <vt:lpstr>Salmon Economics</vt:lpstr>
      <vt:lpstr>Introduction</vt:lpstr>
      <vt:lpstr>Literature Review</vt:lpstr>
      <vt:lpstr>Methodology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Salmon Economics</dc:title>
  <dc:creator>Ken</dc:creator>
  <cp:lastModifiedBy>Ken</cp:lastModifiedBy>
  <cp:revision>3</cp:revision>
  <dcterms:created xsi:type="dcterms:W3CDTF">2022-03-26T19:25:15Z</dcterms:created>
  <dcterms:modified xsi:type="dcterms:W3CDTF">2022-03-28T10:50:30Z</dcterms:modified>
</cp:coreProperties>
</file>