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693"/>
    <a:srgbClr val="62BE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69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3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09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30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5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53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52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26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38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6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2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5B304A-A66A-4C75-863A-300058A6251E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2C465-4FD9-4587-A56B-DC1CC2777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2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77" y="157495"/>
            <a:ext cx="10711711" cy="60253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7836" y="5007937"/>
            <a:ext cx="358317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764458" y="4561374"/>
            <a:ext cx="7214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5/1     5/6   5/11   5/16  5/21   5/26  5/31    6/5    6/10  6/15  6/20  6/25    6/30   7/5    7/10  7/15</a:t>
            </a:r>
            <a:endParaRPr 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02415" y="4639001"/>
            <a:ext cx="7542798" cy="31547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50" b="1" dirty="0" smtClean="0"/>
              <a:t>5/1     5/6   5/11   5/16   5/21   5/26  5/31   6/5    6/10  6/15   6/20  6/25    6/30   7/5   7/10   7/15 </a:t>
            </a:r>
            <a:endParaRPr lang="en-US" sz="145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2318528" y="1579490"/>
            <a:ext cx="764544" cy="31569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73000"/>
              </a:lnSpc>
            </a:pPr>
            <a:r>
              <a:rPr lang="en-US" sz="1600" b="1" dirty="0" smtClean="0"/>
              <a:t>800 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700 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600</a:t>
            </a:r>
          </a:p>
          <a:p>
            <a:pPr>
              <a:lnSpc>
                <a:spcPct val="73000"/>
              </a:lnSpc>
            </a:pPr>
            <a:endParaRPr lang="en-US" sz="1600" b="1" dirty="0" smtClean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500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400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300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200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100</a:t>
            </a:r>
          </a:p>
          <a:p>
            <a:pPr>
              <a:lnSpc>
                <a:spcPct val="73000"/>
              </a:lnSpc>
            </a:pPr>
            <a:endParaRPr lang="en-US" sz="1600" b="1" dirty="0"/>
          </a:p>
          <a:p>
            <a:pPr>
              <a:lnSpc>
                <a:spcPct val="73000"/>
              </a:lnSpc>
            </a:pPr>
            <a:r>
              <a:rPr lang="en-US" sz="1600" b="1" dirty="0" smtClean="0"/>
              <a:t>     0</a:t>
            </a:r>
            <a:endParaRPr 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712375" y="665545"/>
            <a:ext cx="6466352" cy="65351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096226" y="578735"/>
            <a:ext cx="58394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Figure 6: The COVID-19  “Outbreak” in Taiwan 1 May 2021 – 15 July 2021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1736203" y="2222339"/>
            <a:ext cx="582325" cy="14699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5400000" flipV="1">
            <a:off x="350959" y="2695949"/>
            <a:ext cx="3235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No. of Cases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89230" y="5428527"/>
            <a:ext cx="8397433" cy="6481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54234" y="5590572"/>
            <a:ext cx="10278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COVID-19 Central Epidemic Command Center, Ministry of Health and Welfare, Republic of China, Taiwan. 15 July 2021.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931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63" y="710981"/>
            <a:ext cx="10653823" cy="5784110"/>
          </a:xfrm>
          <a:prstGeom prst="rect">
            <a:avLst/>
          </a:prstGeom>
          <a:noFill/>
          <a:extLst/>
        </p:spPr>
      </p:pic>
      <p:sp>
        <p:nvSpPr>
          <p:cNvPr id="4" name="TextBox 3"/>
          <p:cNvSpPr txBox="1"/>
          <p:nvPr/>
        </p:nvSpPr>
        <p:spPr>
          <a:xfrm>
            <a:off x="1285392" y="53496"/>
            <a:ext cx="9751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/>
              <a:t>Figure 7: Changes </a:t>
            </a:r>
            <a:r>
              <a:rPr lang="en-US" sz="2800" dirty="0"/>
              <a:t>in the number of confirmed cases </a:t>
            </a:r>
            <a:r>
              <a:rPr lang="en-US" sz="2800" dirty="0" smtClean="0"/>
              <a:t>and government response 1 </a:t>
            </a:r>
            <a:r>
              <a:rPr lang="en-US" sz="2800" dirty="0"/>
              <a:t>May 2021 – </a:t>
            </a:r>
            <a:r>
              <a:rPr lang="en-US" sz="2800" dirty="0" smtClean="0"/>
              <a:t>21 October 2021</a:t>
            </a:r>
            <a:endParaRPr lang="en-US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3551272" y="5805378"/>
            <a:ext cx="480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563986" y="6310425"/>
            <a:ext cx="16214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259960" y="4125435"/>
            <a:ext cx="1509823" cy="4040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5/11 National Level-II Alert 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93880" y="2762696"/>
            <a:ext cx="1605519" cy="4040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</a:rPr>
              <a:t>5/15 Level-III Alert Taipei &amp; New Taipei</a:t>
            </a:r>
            <a:endParaRPr lang="en-US" sz="1200" b="1" dirty="0">
              <a:solidFill>
                <a:srgbClr val="C00000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04751" y="1321977"/>
            <a:ext cx="1676404" cy="4040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5/15 National Level-III Alert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4743899" y="3032049"/>
            <a:ext cx="1676404" cy="4040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7/13 Moderation of Level-III Alert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603365" y="3753297"/>
            <a:ext cx="1676404" cy="404037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rgbClr val="C00000"/>
                </a:solidFill>
              </a:rPr>
              <a:t>7/27 National Level-II Alert 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346019" y="6257260"/>
            <a:ext cx="26581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44277" y="5990044"/>
            <a:ext cx="1136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Taiwan Centers of Disease Control and Prevention, published in United Daily News 21 October 2021.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628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10193</TotalTime>
  <Words>150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Princeton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May Tsung-Mei Cheng</dc:creator>
  <cp:lastModifiedBy>May Tsung-Mei Cheng</cp:lastModifiedBy>
  <cp:revision>24</cp:revision>
  <cp:lastPrinted>2021-10-23T04:29:41Z</cp:lastPrinted>
  <dcterms:created xsi:type="dcterms:W3CDTF">2021-10-06T06:43:16Z</dcterms:created>
  <dcterms:modified xsi:type="dcterms:W3CDTF">2021-10-25T20:50:44Z</dcterms:modified>
</cp:coreProperties>
</file>