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71ED-AF78-4D4B-8EEC-4D9C5443C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A2A4D-97D5-4384-B55F-6820DEF1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3235-3F46-4EA0-8A38-AC1DBCC5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4B4A-8444-40DD-8A41-731992E0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DBEC-785A-43A3-9666-8FC6A918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2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6487-791A-4699-B601-091F6123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32B36-1305-4A4C-AC8E-5B4BED7D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F40CD-C27C-4ADE-9DDD-F1C89EFA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8631-0551-404F-8862-9C18206B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F85C-F50D-421D-AF9A-C3C3155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6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230D7-48A7-4D72-B077-6132F753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90E1-4C6A-4F47-823F-DA7453BA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E21F-6E7A-4608-856D-7EFEEE9A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93E7-3C36-4A79-A361-BDD5DDF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5125-B48E-4FC8-80CA-7FF65EB6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7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3713-5BCB-407B-8D9A-D96C063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3482-0B22-423E-BBFE-2700B7E6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1A4B-D53D-4A11-AD40-15F69BD9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2457-2F69-4292-BFF8-1A55A9A6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EEC8-91E0-4F39-B747-A0939CF1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9AED-1D97-438F-B6D8-B59D995A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7BC6D-D666-40D6-8031-7F8A8F8E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AC5F-406C-436A-9BEA-4E1A4DDF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D0C6-9737-4914-83C2-60D8D6E4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48FE-C4ED-47FC-8225-15632D68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0ED-7CB8-465F-BB9F-BD9C1D2C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8FDF-0882-43DC-A9B6-8A0496DCA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16534-A0BE-4614-9CAB-8B586D1A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BB5E-50BA-46D9-A11C-9D15A482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D2290-B1F2-49AA-8A8E-90E62BA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722A-6565-4FF4-81D3-65ABAA41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0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00A-8828-4A6E-98F7-AFA81439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8988-95A4-49EE-8BB6-B7DB8169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334E-BEED-48CF-A588-D84D83038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38CBE-6160-44B4-858E-BD074FAC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CCBDE-8D32-41B1-974D-B0FD1A854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0B9B8-EDEC-48F5-ACD8-779EC9DF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9F33A-E57B-4FCF-90C8-885E0124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4E542-F0E4-4F43-8D85-1A52B4C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99C5-93F7-4FBE-84AB-3083F688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EDEBA-866E-437E-918A-ED4133C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2C6F-FE98-4D68-83B0-B4AF4B5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6003D-8100-48CD-B71F-04E75E72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8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B5435-D92A-4240-835D-CF20D55D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E604B-3FFC-4E91-B401-6F4859F7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C369-1731-45A0-98B3-AB052C68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D07C-0F8B-4A55-A5F2-C933BEF2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5D10-6D69-4E64-A6C2-9C5BC117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ED99-3C2F-47E3-B1B3-360AEEA2C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1BFFC-A53C-4A9D-8C48-86FADA18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8FE2D-26C8-48D8-9A5F-DCD7BF33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2A5C-B8A1-48B0-97AA-CF2E63A9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C70-E4BE-4C71-8AD5-B03AA0ED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E72F2-302C-4D19-9850-773668AAD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9458A-1AAF-4BE3-A4D1-FB57F777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F7B1-05AA-4C89-BCF0-C1A5C67B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92623-C4A7-4615-AEC1-2E547BA4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3213-FDBD-4E56-A658-4DD8DB83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6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E29F7-717F-4EB6-99E5-E51E2E36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FBF4-1B80-4413-A77A-1EAEDAE9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995A-8A55-42F4-8521-E55DB43EE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91F1F-48BF-40CC-84FD-D2AD2AC5220E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2D37-CCC9-46E5-874B-F0A9F1A5C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E3BA-CE8A-45F4-B8FD-CF8DD7EC2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993F-FBBE-4DBC-9CFE-2A2CA9B7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E90EE-1243-4065-9CF0-F8B7C3F5604A}"/>
              </a:ext>
            </a:extLst>
          </p:cNvPr>
          <p:cNvSpPr txBox="1"/>
          <p:nvPr/>
        </p:nvSpPr>
        <p:spPr>
          <a:xfrm>
            <a:off x="2162258" y="793187"/>
            <a:ext cx="629594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dirty="0">
                <a:solidFill>
                  <a:srgbClr val="F4134D"/>
                </a:solidFill>
                <a:latin typeface="Circular Std Medium" panose="020B0604020101010102" pitchFamily="34" charset="0"/>
                <a:cs typeface="Circular Std Medium" panose="020B0604020101010102" pitchFamily="34" charset="0"/>
              </a:rPr>
              <a:t>Economics Observatory</a:t>
            </a:r>
            <a:endParaRPr lang="en-GB" sz="4300" dirty="0">
              <a:solidFill>
                <a:srgbClr val="F4134D"/>
              </a:solidFill>
              <a:latin typeface="Circular Std Medium" panose="020B0604020101010102" pitchFamily="34" charset="0"/>
              <a:cs typeface="Circular Std Medium" panose="020B0604020101010102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0977F-E522-421F-8B27-DADB0C150410}"/>
              </a:ext>
            </a:extLst>
          </p:cNvPr>
          <p:cNvSpPr txBox="1"/>
          <p:nvPr/>
        </p:nvSpPr>
        <p:spPr>
          <a:xfrm>
            <a:off x="2246925" y="1704498"/>
            <a:ext cx="6126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solidFill>
                  <a:srgbClr val="F4134D"/>
                </a:solidFill>
                <a:latin typeface="Spectral Light" panose="02020302060000000000" pitchFamily="18" charset="0"/>
              </a:rPr>
              <a:t>Economics Observatory</a:t>
            </a:r>
            <a:endParaRPr lang="en-GB" sz="4600" b="1" dirty="0">
              <a:solidFill>
                <a:srgbClr val="F4134D"/>
              </a:solidFill>
              <a:latin typeface="Spectral Light" panose="02020302060000000000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6F005-0416-4782-B47D-E6A8E6BDA010}"/>
              </a:ext>
            </a:extLst>
          </p:cNvPr>
          <p:cNvSpPr txBox="1"/>
          <p:nvPr/>
        </p:nvSpPr>
        <p:spPr>
          <a:xfrm>
            <a:off x="2246925" y="2585031"/>
            <a:ext cx="612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4134D"/>
                </a:solidFill>
                <a:latin typeface="Work Sans" pitchFamily="2" charset="0"/>
              </a:rPr>
              <a:t>Economics Observatory</a:t>
            </a:r>
            <a:endParaRPr lang="en-GB" sz="4000" dirty="0">
              <a:solidFill>
                <a:srgbClr val="F4134D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1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Circular Std Medium</vt:lpstr>
      <vt:lpstr>Spectral Light</vt:lpstr>
      <vt:lpstr>Work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3</cp:revision>
  <dcterms:created xsi:type="dcterms:W3CDTF">2021-05-15T01:46:59Z</dcterms:created>
  <dcterms:modified xsi:type="dcterms:W3CDTF">2021-05-15T01:52:11Z</dcterms:modified>
</cp:coreProperties>
</file>