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36"/>
  </p:notesMasterIdLst>
  <p:sldIdLst>
    <p:sldId id="439" r:id="rId4"/>
    <p:sldId id="486" r:id="rId5"/>
    <p:sldId id="446" r:id="rId6"/>
    <p:sldId id="379" r:id="rId7"/>
    <p:sldId id="382" r:id="rId8"/>
    <p:sldId id="383" r:id="rId9"/>
    <p:sldId id="306" r:id="rId10"/>
    <p:sldId id="303" r:id="rId11"/>
    <p:sldId id="413" r:id="rId12"/>
    <p:sldId id="483" r:id="rId13"/>
    <p:sldId id="501" r:id="rId14"/>
    <p:sldId id="373" r:id="rId15"/>
    <p:sldId id="415" r:id="rId16"/>
    <p:sldId id="417" r:id="rId17"/>
    <p:sldId id="418" r:id="rId18"/>
    <p:sldId id="376" r:id="rId19"/>
    <p:sldId id="374" r:id="rId20"/>
    <p:sldId id="375" r:id="rId21"/>
    <p:sldId id="410" r:id="rId22"/>
    <p:sldId id="409" r:id="rId23"/>
    <p:sldId id="411" r:id="rId24"/>
    <p:sldId id="420" r:id="rId25"/>
    <p:sldId id="331" r:id="rId26"/>
    <p:sldId id="465" r:id="rId27"/>
    <p:sldId id="502" r:id="rId28"/>
    <p:sldId id="480" r:id="rId29"/>
    <p:sldId id="481" r:id="rId30"/>
    <p:sldId id="503" r:id="rId31"/>
    <p:sldId id="504" r:id="rId32"/>
    <p:sldId id="505" r:id="rId33"/>
    <p:sldId id="506" r:id="rId34"/>
    <p:sldId id="5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Charting principles" id="{A8747A81-765A-4E0B-BC40-75FCE16433C4}">
          <p14:sldIdLst>
            <p14:sldId id="446"/>
            <p14:sldId id="379"/>
            <p14:sldId id="382"/>
            <p14:sldId id="383"/>
            <p14:sldId id="306"/>
            <p14:sldId id="303"/>
            <p14:sldId id="413"/>
            <p14:sldId id="483"/>
            <p14:sldId id="501"/>
            <p14:sldId id="373"/>
            <p14:sldId id="415"/>
            <p14:sldId id="417"/>
            <p14:sldId id="418"/>
            <p14:sldId id="376"/>
            <p14:sldId id="374"/>
            <p14:sldId id="375"/>
            <p14:sldId id="410"/>
            <p14:sldId id="409"/>
            <p14:sldId id="411"/>
            <p14:sldId id="420"/>
            <p14:sldId id="331"/>
          </p14:sldIdLst>
        </p14:section>
        <p14:section name="Dataviz heroes" id="{F9FF624C-BBC0-4D7D-9CB1-EFA677A68534}">
          <p14:sldIdLst>
            <p14:sldId id="465"/>
            <p14:sldId id="502"/>
            <p14:sldId id="480"/>
            <p14:sldId id="481"/>
            <p14:sldId id="503"/>
            <p14:sldId id="504"/>
            <p14:sldId id="505"/>
            <p14:sldId id="506"/>
          </p14:sldIdLst>
        </p14:section>
        <p14:section name="Examples" id="{511CB755-2592-4D5F-A80E-EE1518586722}">
          <p14:sldIdLst>
            <p14:sldId id="5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D2A93-0D96-4ABA-844B-2E8E18530CA4}" v="7" dt="2024-01-31T10:29:58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04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 CSALA" userId="f3f680a857a6f265" providerId="LiveId" clId="{318D2A93-0D96-4ABA-844B-2E8E18530CA4}"/>
    <pc:docChg chg="undo custSel addSld delSld modSld sldOrd addSection delSection modSection">
      <pc:chgData name="Dénes CSALA" userId="f3f680a857a6f265" providerId="LiveId" clId="{318D2A93-0D96-4ABA-844B-2E8E18530CA4}" dt="2024-01-31T10:30:13.784" v="27"/>
      <pc:docMkLst>
        <pc:docMk/>
      </pc:docMkLst>
      <pc:sldChg chg="del ord">
        <pc:chgData name="Dénes CSALA" userId="f3f680a857a6f265" providerId="LiveId" clId="{318D2A93-0D96-4ABA-844B-2E8E18530CA4}" dt="2024-01-31T10:29:38.383" v="19" actId="18676"/>
        <pc:sldMkLst>
          <pc:docMk/>
          <pc:sldMk cId="1253248310" sldId="328"/>
        </pc:sldMkLst>
      </pc:sldChg>
      <pc:sldChg chg="del ord">
        <pc:chgData name="Dénes CSALA" userId="f3f680a857a6f265" providerId="LiveId" clId="{318D2A93-0D96-4ABA-844B-2E8E18530CA4}" dt="2024-01-31T10:29:38.383" v="19" actId="18676"/>
        <pc:sldMkLst>
          <pc:docMk/>
          <pc:sldMk cId="1319191273" sldId="329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135010846" sldId="440"/>
        </pc:sldMkLst>
      </pc:sldChg>
      <pc:sldChg chg="del">
        <pc:chgData name="Dénes CSALA" userId="f3f680a857a6f265" providerId="LiveId" clId="{318D2A93-0D96-4ABA-844B-2E8E18530CA4}" dt="2024-01-31T10:28:35.740" v="3" actId="18676"/>
        <pc:sldMkLst>
          <pc:docMk/>
          <pc:sldMk cId="4069303533" sldId="448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2039823705" sldId="450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3332169600" sldId="452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1743685917" sldId="453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300575366" sldId="454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3658459833" sldId="455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196709755" sldId="456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3567356003" sldId="457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190610049" sldId="458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3216178818" sldId="460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1638349342" sldId="461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2684595309" sldId="464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762940077" sldId="465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4050191090" sldId="466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1890040970" sldId="467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4049053884" sldId="468"/>
        </pc:sldMkLst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478243824" sldId="469"/>
        </pc:sldMkLst>
        <pc:spChg chg="mod">
          <ac:chgData name="Dénes CSALA" userId="f3f680a857a6f265" providerId="LiveId" clId="{318D2A93-0D96-4ABA-844B-2E8E18530CA4}" dt="2024-01-31T10:29:01.712" v="6" actId="27636"/>
          <ac:spMkLst>
            <pc:docMk/>
            <pc:sldMk cId="478243824" sldId="469"/>
            <ac:spMk id="8" creationId="{9CEB05C4-F7F8-42F1-ADD7-3956B4FE2025}"/>
          </ac:spMkLst>
        </pc:spChg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3326193554" sldId="471"/>
        </pc:sldMkLst>
        <pc:spChg chg="mod">
          <ac:chgData name="Dénes CSALA" userId="f3f680a857a6f265" providerId="LiveId" clId="{318D2A93-0D96-4ABA-844B-2E8E18530CA4}" dt="2024-01-31T10:29:01.666" v="5" actId="27636"/>
          <ac:spMkLst>
            <pc:docMk/>
            <pc:sldMk cId="3326193554" sldId="471"/>
            <ac:spMk id="11" creationId="{219A64AB-05E0-413E-BD9E-37F081623A6A}"/>
          </ac:spMkLst>
        </pc:spChg>
      </pc:sldChg>
      <pc:sldChg chg="del">
        <pc:chgData name="Dénes CSALA" userId="f3f680a857a6f265" providerId="LiveId" clId="{318D2A93-0D96-4ABA-844B-2E8E18530CA4}" dt="2024-01-31T10:28:35.740" v="3" actId="18676"/>
        <pc:sldMkLst>
          <pc:docMk/>
          <pc:sldMk cId="3972393453" sldId="477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920466972" sldId="478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936677657" sldId="480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825520827" sldId="481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3596081372" sldId="498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1742443480" sldId="502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3199540335" sldId="503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3158374615" sldId="504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3930259292" sldId="505"/>
        </pc:sldMkLst>
      </pc:sldChg>
      <pc:sldChg chg="ord">
        <pc:chgData name="Dénes CSALA" userId="f3f680a857a6f265" providerId="LiveId" clId="{318D2A93-0D96-4ABA-844B-2E8E18530CA4}" dt="2024-01-31T10:30:13.784" v="27"/>
        <pc:sldMkLst>
          <pc:docMk/>
          <pc:sldMk cId="163395212" sldId="506"/>
        </pc:sldMkLst>
      </pc:sldChg>
      <pc:sldChg chg="del ord">
        <pc:chgData name="Dénes CSALA" userId="f3f680a857a6f265" providerId="LiveId" clId="{318D2A93-0D96-4ABA-844B-2E8E18530CA4}" dt="2024-01-31T10:29:38.383" v="19" actId="18676"/>
        <pc:sldMkLst>
          <pc:docMk/>
          <pc:sldMk cId="3562328186" sldId="507"/>
        </pc:sldMkLst>
      </pc:sldChg>
      <pc:sldChg chg="del ord">
        <pc:chgData name="Dénes CSALA" userId="f3f680a857a6f265" providerId="LiveId" clId="{318D2A93-0D96-4ABA-844B-2E8E18530CA4}" dt="2024-01-31T10:29:38.383" v="19" actId="18676"/>
        <pc:sldMkLst>
          <pc:docMk/>
          <pc:sldMk cId="746662692" sldId="508"/>
        </pc:sldMkLst>
      </pc:sldChg>
      <pc:sldChg chg="del ord">
        <pc:chgData name="Dénes CSALA" userId="f3f680a857a6f265" providerId="LiveId" clId="{318D2A93-0D96-4ABA-844B-2E8E18530CA4}" dt="2024-01-31T10:29:38.383" v="19" actId="18676"/>
        <pc:sldMkLst>
          <pc:docMk/>
          <pc:sldMk cId="407761938" sldId="509"/>
        </pc:sldMkLst>
      </pc:sldChg>
      <pc:sldChg chg="del ord">
        <pc:chgData name="Dénes CSALA" userId="f3f680a857a6f265" providerId="LiveId" clId="{318D2A93-0D96-4ABA-844B-2E8E18530CA4}" dt="2024-01-31T10:29:38.383" v="19" actId="18676"/>
        <pc:sldMkLst>
          <pc:docMk/>
          <pc:sldMk cId="924339747" sldId="510"/>
        </pc:sldMkLst>
      </pc:sldChg>
      <pc:sldChg chg="del">
        <pc:chgData name="Dénes CSALA" userId="f3f680a857a6f265" providerId="LiveId" clId="{318D2A93-0D96-4ABA-844B-2E8E18530CA4}" dt="2024-01-31T10:27:34.228" v="2" actId="18676"/>
        <pc:sldMkLst>
          <pc:docMk/>
          <pc:sldMk cId="1643953318" sldId="512"/>
        </pc:sldMkLst>
      </pc:sldChg>
      <pc:sldChg chg="del">
        <pc:chgData name="Dénes CSALA" userId="f3f680a857a6f265" providerId="LiveId" clId="{318D2A93-0D96-4ABA-844B-2E8E18530CA4}" dt="2024-01-31T10:28:35.740" v="3" actId="18676"/>
        <pc:sldMkLst>
          <pc:docMk/>
          <pc:sldMk cId="3678937028" sldId="514"/>
        </pc:sldMkLst>
      </pc:sldChg>
      <pc:sldChg chg="del">
        <pc:chgData name="Dénes CSALA" userId="f3f680a857a6f265" providerId="LiveId" clId="{318D2A93-0D96-4ABA-844B-2E8E18530CA4}" dt="2024-01-31T10:28:35.740" v="3" actId="18676"/>
        <pc:sldMkLst>
          <pc:docMk/>
          <pc:sldMk cId="1599196781" sldId="516"/>
        </pc:sldMkLst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1678001719" sldId="549"/>
        </pc:sldMkLst>
        <pc:spChg chg="mod">
          <ac:chgData name="Dénes CSALA" userId="f3f680a857a6f265" providerId="LiveId" clId="{318D2A93-0D96-4ABA-844B-2E8E18530CA4}" dt="2024-01-31T10:29:01.746" v="7" actId="27636"/>
          <ac:spMkLst>
            <pc:docMk/>
            <pc:sldMk cId="1678001719" sldId="549"/>
            <ac:spMk id="3" creationId="{0C9B5234-01FB-4BC1-8F08-B28C710CCE0E}"/>
          </ac:spMkLst>
        </pc:spChg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141572654" sldId="550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763230674" sldId="551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1841094970" sldId="552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3533653299" sldId="553"/>
        </pc:sldMkLst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3035066022" sldId="554"/>
        </pc:sldMkLst>
        <pc:spChg chg="mod">
          <ac:chgData name="Dénes CSALA" userId="f3f680a857a6f265" providerId="LiveId" clId="{318D2A93-0D96-4ABA-844B-2E8E18530CA4}" dt="2024-01-31T10:29:01.790" v="8" actId="27636"/>
          <ac:spMkLst>
            <pc:docMk/>
            <pc:sldMk cId="3035066022" sldId="554"/>
            <ac:spMk id="3" creationId="{0C9B5234-01FB-4BC1-8F08-B28C710CCE0E}"/>
          </ac:spMkLst>
        </pc:spChg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1585730633" sldId="555"/>
        </pc:sldMkLst>
        <pc:spChg chg="mod">
          <ac:chgData name="Dénes CSALA" userId="f3f680a857a6f265" providerId="LiveId" clId="{318D2A93-0D96-4ABA-844B-2E8E18530CA4}" dt="2024-01-31T10:29:01.810" v="9" actId="27636"/>
          <ac:spMkLst>
            <pc:docMk/>
            <pc:sldMk cId="1585730633" sldId="555"/>
            <ac:spMk id="14" creationId="{D219F08C-8EF5-4225-AA3F-1EA4DF944014}"/>
          </ac:spMkLst>
        </pc:spChg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421415077" sldId="556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2375528992" sldId="557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2158088739" sldId="558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3840018987" sldId="559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3938956679" sldId="560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4167726172" sldId="561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1671343610" sldId="562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2189748569" sldId="563"/>
        </pc:sldMkLst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3044552965" sldId="564"/>
        </pc:sldMkLst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3909984589" sldId="565"/>
        </pc:sldMkLst>
        <pc:spChg chg="mod">
          <ac:chgData name="Dénes CSALA" userId="f3f680a857a6f265" providerId="LiveId" clId="{318D2A93-0D96-4ABA-844B-2E8E18530CA4}" dt="2024-01-31T10:29:01.863" v="10" actId="27636"/>
          <ac:spMkLst>
            <pc:docMk/>
            <pc:sldMk cId="3909984589" sldId="565"/>
            <ac:spMk id="3" creationId="{0C9B5234-01FB-4BC1-8F08-B28C710CCE0E}"/>
          </ac:spMkLst>
        </pc:spChg>
      </pc:sldChg>
      <pc:sldChg chg="modSp add del mod ord setBg">
        <pc:chgData name="Dénes CSALA" userId="f3f680a857a6f265" providerId="LiveId" clId="{318D2A93-0D96-4ABA-844B-2E8E18530CA4}" dt="2024-01-31T10:30:03.377" v="25"/>
        <pc:sldMkLst>
          <pc:docMk/>
          <pc:sldMk cId="1246735829" sldId="566"/>
        </pc:sldMkLst>
        <pc:spChg chg="mod">
          <ac:chgData name="Dénes CSALA" userId="f3f680a857a6f265" providerId="LiveId" clId="{318D2A93-0D96-4ABA-844B-2E8E18530CA4}" dt="2024-01-31T10:29:02.027" v="11" actId="27636"/>
          <ac:spMkLst>
            <pc:docMk/>
            <pc:sldMk cId="1246735829" sldId="566"/>
            <ac:spMk id="3" creationId="{0C9B5234-01FB-4BC1-8F08-B28C710CCE0E}"/>
          </ac:spMkLst>
        </pc:spChg>
      </pc:sldChg>
      <pc:sldChg chg="add del ord setBg">
        <pc:chgData name="Dénes CSALA" userId="f3f680a857a6f265" providerId="LiveId" clId="{318D2A93-0D96-4ABA-844B-2E8E18530CA4}" dt="2024-01-31T10:30:03.377" v="25"/>
        <pc:sldMkLst>
          <pc:docMk/>
          <pc:sldMk cId="2105519805" sldId="567"/>
        </pc:sldMkLst>
      </pc:sldChg>
      <pc:sldChg chg="addSp add del mod setBg">
        <pc:chgData name="Dénes CSALA" userId="f3f680a857a6f265" providerId="LiveId" clId="{318D2A93-0D96-4ABA-844B-2E8E18530CA4}" dt="2024-01-31T10:29:45.505" v="20" actId="22"/>
        <pc:sldMkLst>
          <pc:docMk/>
          <pc:sldMk cId="1058933024" sldId="568"/>
        </pc:sldMkLst>
        <pc:picChg chg="add">
          <ac:chgData name="Dénes CSALA" userId="f3f680a857a6f265" providerId="LiveId" clId="{318D2A93-0D96-4ABA-844B-2E8E18530CA4}" dt="2024-01-31T10:29:45.505" v="20" actId="22"/>
          <ac:picMkLst>
            <pc:docMk/>
            <pc:sldMk cId="1058933024" sldId="568"/>
            <ac:picMk id="8" creationId="{08620474-D97E-3A95-51F6-EFFBA34F4782}"/>
          </ac:picMkLst>
        </pc:picChg>
      </pc:sldChg>
    </pc:docChg>
  </pc:docChgLst>
  <pc:docChgLst>
    <pc:chgData name="Dénes" userId="f3f680a857a6f265" providerId="LiveId" clId="{BDBE6496-8B43-40A2-8D74-2CC5C1542BA4}"/>
    <pc:docChg chg="undo custSel addSld delSld modSld sldOrd modSection">
      <pc:chgData name="Dénes" userId="f3f680a857a6f265" providerId="LiveId" clId="{BDBE6496-8B43-40A2-8D74-2CC5C1542BA4}" dt="2023-09-15T05:13:53.761" v="98" actId="2890"/>
      <pc:docMkLst>
        <pc:docMk/>
      </pc:docMkLst>
      <pc:sldChg chg="add ord">
        <pc:chgData name="Dénes" userId="f3f680a857a6f265" providerId="LiveId" clId="{BDBE6496-8B43-40A2-8D74-2CC5C1542BA4}" dt="2023-09-15T05:10:15.232" v="92"/>
        <pc:sldMkLst>
          <pc:docMk/>
          <pc:sldMk cId="1548595177" sldId="439"/>
        </pc:sldMkLst>
      </pc:sldChg>
      <pc:sldChg chg="modSp mod">
        <pc:chgData name="Dénes" userId="f3f680a857a6f265" providerId="LiveId" clId="{BDBE6496-8B43-40A2-8D74-2CC5C1542BA4}" dt="2023-09-15T05:13:49.165" v="96" actId="1076"/>
        <pc:sldMkLst>
          <pc:docMk/>
          <pc:sldMk cId="4069303533" sldId="448"/>
        </pc:sldMkLst>
        <pc:spChg chg="mod">
          <ac:chgData name="Dénes" userId="f3f680a857a6f265" providerId="LiveId" clId="{BDBE6496-8B43-40A2-8D74-2CC5C1542BA4}" dt="2023-09-15T05:13:46.155" v="95" actId="1076"/>
          <ac:spMkLst>
            <pc:docMk/>
            <pc:sldMk cId="4069303533" sldId="448"/>
            <ac:spMk id="2" creationId="{FC4383FA-EEB7-47D9-935D-7234D206AD1E}"/>
          </ac:spMkLst>
        </pc:spChg>
        <pc:spChg chg="mod">
          <ac:chgData name="Dénes" userId="f3f680a857a6f265" providerId="LiveId" clId="{BDBE6496-8B43-40A2-8D74-2CC5C1542BA4}" dt="2023-09-15T05:13:49.165" v="96" actId="1076"/>
          <ac:spMkLst>
            <pc:docMk/>
            <pc:sldMk cId="4069303533" sldId="448"/>
            <ac:spMk id="3" creationId="{28F4464D-1CC1-4F92-88A3-886123E31DD5}"/>
          </ac:spMkLst>
        </pc:spChg>
      </pc:sldChg>
      <pc:sldChg chg="modSp mod">
        <pc:chgData name="Dénes" userId="f3f680a857a6f265" providerId="LiveId" clId="{BDBE6496-8B43-40A2-8D74-2CC5C1542BA4}" dt="2023-09-15T04:50:10.081" v="88" actId="1076"/>
        <pc:sldMkLst>
          <pc:docMk/>
          <pc:sldMk cId="1743685917" sldId="453"/>
        </pc:sldMkLst>
        <pc:picChg chg="mod modCrop">
          <ac:chgData name="Dénes" userId="f3f680a857a6f265" providerId="LiveId" clId="{BDBE6496-8B43-40A2-8D74-2CC5C1542BA4}" dt="2023-09-15T04:50:10.081" v="88" actId="1076"/>
          <ac:picMkLst>
            <pc:docMk/>
            <pc:sldMk cId="1743685917" sldId="453"/>
            <ac:picMk id="6" creationId="{74115C9D-A2D4-4903-9446-234A84E0677C}"/>
          </ac:picMkLst>
        </pc:picChg>
      </pc:sldChg>
      <pc:sldChg chg="addSp delSp modSp mod">
        <pc:chgData name="Dénes" userId="f3f680a857a6f265" providerId="LiveId" clId="{BDBE6496-8B43-40A2-8D74-2CC5C1542BA4}" dt="2023-09-15T04:48:43.363" v="80" actId="1076"/>
        <pc:sldMkLst>
          <pc:docMk/>
          <pc:sldMk cId="300575366" sldId="454"/>
        </pc:sldMkLst>
        <pc:spChg chg="add mod">
          <ac:chgData name="Dénes" userId="f3f680a857a6f265" providerId="LiveId" clId="{BDBE6496-8B43-40A2-8D74-2CC5C1542BA4}" dt="2023-09-15T04:48:43.363" v="80" actId="1076"/>
          <ac:spMkLst>
            <pc:docMk/>
            <pc:sldMk cId="300575366" sldId="454"/>
            <ac:spMk id="4" creationId="{710094D4-95CB-BA29-D031-E9993C127E18}"/>
          </ac:spMkLst>
        </pc:spChg>
        <pc:picChg chg="del">
          <ac:chgData name="Dénes" userId="f3f680a857a6f265" providerId="LiveId" clId="{BDBE6496-8B43-40A2-8D74-2CC5C1542BA4}" dt="2023-09-15T04:46:34.062" v="55" actId="478"/>
          <ac:picMkLst>
            <pc:docMk/>
            <pc:sldMk cId="300575366" sldId="454"/>
            <ac:picMk id="5" creationId="{EF839A12-4B9F-4BFD-9929-42FE27C15B75}"/>
          </ac:picMkLst>
        </pc:picChg>
      </pc:sldChg>
      <pc:sldChg chg="modSp mod">
        <pc:chgData name="Dénes" userId="f3f680a857a6f265" providerId="LiveId" clId="{BDBE6496-8B43-40A2-8D74-2CC5C1542BA4}" dt="2023-09-15T04:50:23.056" v="89" actId="1076"/>
        <pc:sldMkLst>
          <pc:docMk/>
          <pc:sldMk cId="196709755" sldId="456"/>
        </pc:sldMkLst>
        <pc:picChg chg="mod">
          <ac:chgData name="Dénes" userId="f3f680a857a6f265" providerId="LiveId" clId="{BDBE6496-8B43-40A2-8D74-2CC5C1542BA4}" dt="2023-09-15T04:50:23.056" v="89" actId="1076"/>
          <ac:picMkLst>
            <pc:docMk/>
            <pc:sldMk cId="196709755" sldId="456"/>
            <ac:picMk id="7" creationId="{9EF2AD4E-7909-4453-8E9A-07A9EC6093EF}"/>
          </ac:picMkLst>
        </pc:picChg>
      </pc:sldChg>
      <pc:sldChg chg="add del">
        <pc:chgData name="Dénes" userId="f3f680a857a6f265" providerId="LiveId" clId="{BDBE6496-8B43-40A2-8D74-2CC5C1542BA4}" dt="2023-09-15T04:44:34.513" v="2" actId="2696"/>
        <pc:sldMkLst>
          <pc:docMk/>
          <pc:sldMk cId="601105788" sldId="472"/>
        </pc:sldMkLst>
      </pc:sldChg>
      <pc:sldChg chg="add del">
        <pc:chgData name="Dénes" userId="f3f680a857a6f265" providerId="LiveId" clId="{BDBE6496-8B43-40A2-8D74-2CC5C1542BA4}" dt="2023-09-15T04:44:34.513" v="2" actId="2696"/>
        <pc:sldMkLst>
          <pc:docMk/>
          <pc:sldMk cId="234928546" sldId="473"/>
        </pc:sldMkLst>
      </pc:sldChg>
      <pc:sldChg chg="add del">
        <pc:chgData name="Dénes" userId="f3f680a857a6f265" providerId="LiveId" clId="{BDBE6496-8B43-40A2-8D74-2CC5C1542BA4}" dt="2023-09-15T04:32:26.075" v="1" actId="2696"/>
        <pc:sldMkLst>
          <pc:docMk/>
          <pc:sldMk cId="3972393453" sldId="477"/>
        </pc:sldMkLst>
      </pc:sldChg>
      <pc:sldChg chg="modSp">
        <pc:chgData name="Dénes" userId="f3f680a857a6f265" providerId="LiveId" clId="{BDBE6496-8B43-40A2-8D74-2CC5C1542BA4}" dt="2023-09-15T04:46:22.124" v="54"/>
        <pc:sldMkLst>
          <pc:docMk/>
          <pc:sldMk cId="920466972" sldId="478"/>
        </pc:sldMkLst>
        <pc:picChg chg="mod">
          <ac:chgData name="Dénes" userId="f3f680a857a6f265" providerId="LiveId" clId="{BDBE6496-8B43-40A2-8D74-2CC5C1542BA4}" dt="2023-09-15T04:46:22.124" v="54"/>
          <ac:picMkLst>
            <pc:docMk/>
            <pc:sldMk cId="920466972" sldId="478"/>
            <ac:picMk id="2050" creationId="{A052E327-152A-41B3-AE33-4893CDB9803D}"/>
          </ac:picMkLst>
        </pc:picChg>
      </pc:sldChg>
      <pc:sldChg chg="add del">
        <pc:chgData name="Dénes" userId="f3f680a857a6f265" providerId="LiveId" clId="{BDBE6496-8B43-40A2-8D74-2CC5C1542BA4}" dt="2023-09-15T05:13:53.761" v="98" actId="2890"/>
        <pc:sldMkLst>
          <pc:docMk/>
          <pc:sldMk cId="2132556835" sldId="517"/>
        </pc:sldMkLst>
      </pc:sldChg>
    </pc:docChg>
  </pc:docChgLst>
  <pc:docChgLst>
    <pc:chgData name="Dénes" userId="f3f680a857a6f265" providerId="LiveId" clId="{0ED848F9-9953-430B-B934-3774FA6ACC69}"/>
    <pc:docChg chg="delSld modSld sldOrd delMainMaster addSection delSection modSection">
      <pc:chgData name="Dénes" userId="f3f680a857a6f265" providerId="LiveId" clId="{0ED848F9-9953-430B-B934-3774FA6ACC69}" dt="2023-09-15T04:17:34.725" v="33" actId="17851"/>
      <pc:docMkLst>
        <pc:docMk/>
      </pc:docMkLst>
      <pc:sldChg chg="del">
        <pc:chgData name="Dénes" userId="f3f680a857a6f265" providerId="LiveId" clId="{0ED848F9-9953-430B-B934-3774FA6ACC69}" dt="2023-09-15T04:08:15.656" v="0" actId="47"/>
        <pc:sldMkLst>
          <pc:docMk/>
          <pc:sldMk cId="4268940361" sldId="258"/>
        </pc:sldMkLst>
      </pc:sldChg>
      <pc:sldChg chg="del">
        <pc:chgData name="Dénes" userId="f3f680a857a6f265" providerId="LiveId" clId="{0ED848F9-9953-430B-B934-3774FA6ACC69}" dt="2023-09-15T04:11:50.907" v="9" actId="47"/>
        <pc:sldMkLst>
          <pc:docMk/>
          <pc:sldMk cId="2503547247" sldId="260"/>
        </pc:sldMkLst>
      </pc:sldChg>
      <pc:sldChg chg="modSp mod">
        <pc:chgData name="Dénes" userId="f3f680a857a6f265" providerId="LiveId" clId="{0ED848F9-9953-430B-B934-3774FA6ACC69}" dt="2023-09-15T04:12:23.764" v="13" actId="20577"/>
        <pc:sldMkLst>
          <pc:docMk/>
          <pc:sldMk cId="2137618512" sldId="417"/>
        </pc:sldMkLst>
        <pc:spChg chg="mod">
          <ac:chgData name="Dénes" userId="f3f680a857a6f265" providerId="LiveId" clId="{0ED848F9-9953-430B-B934-3774FA6ACC69}" dt="2023-09-15T04:12:23.764" v="13" actId="20577"/>
          <ac:spMkLst>
            <pc:docMk/>
            <pc:sldMk cId="2137618512" sldId="417"/>
            <ac:spMk id="4" creationId="{1541876F-7425-1845-8791-BABED84155E3}"/>
          </ac:spMkLst>
        </pc:spChg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5010846" sldId="4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85463497" sldId="44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55718488" sldId="445"/>
        </pc:sldMkLst>
      </pc:sldChg>
      <pc:sldChg chg="del">
        <pc:chgData name="Dénes" userId="f3f680a857a6f265" providerId="LiveId" clId="{0ED848F9-9953-430B-B934-3774FA6ACC69}" dt="2023-09-15T04:16:45.918" v="27" actId="47"/>
        <pc:sldMkLst>
          <pc:docMk/>
          <pc:sldMk cId="4016547834" sldId="447"/>
        </pc:sldMkLst>
      </pc:sldChg>
      <pc:sldChg chg="modSp mod ord">
        <pc:chgData name="Dénes" userId="f3f680a857a6f265" providerId="LiveId" clId="{0ED848F9-9953-430B-B934-3774FA6ACC69}" dt="2023-09-15T04:16:18.757" v="24" actId="207"/>
        <pc:sldMkLst>
          <pc:docMk/>
          <pc:sldMk cId="4069303533" sldId="448"/>
        </pc:sldMkLst>
        <pc:spChg chg="mod">
          <ac:chgData name="Dénes" userId="f3f680a857a6f265" providerId="LiveId" clId="{0ED848F9-9953-430B-B934-3774FA6ACC69}" dt="2023-09-15T04:16:18.757" v="24" actId="207"/>
          <ac:spMkLst>
            <pc:docMk/>
            <pc:sldMk cId="4069303533" sldId="448"/>
            <ac:spMk id="3" creationId="{28F4464D-1CC1-4F92-88A3-886123E31DD5}"/>
          </ac:spMkLst>
        </pc:spChg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14746924" sldId="4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3053604" sldId="4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84595309" sldId="4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50191090" sldId="4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90040970" sldId="4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49053884" sldId="4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78243824" sldId="4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64349983" sldId="4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26193554" sldId="4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13168073" sldId="4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39673507" sldId="482"/>
        </pc:sldMkLst>
      </pc:sldChg>
      <pc:sldChg chg="del">
        <pc:chgData name="Dénes" userId="f3f680a857a6f265" providerId="LiveId" clId="{0ED848F9-9953-430B-B934-3774FA6ACC69}" dt="2023-09-15T04:16:24.651" v="25" actId="47"/>
        <pc:sldMkLst>
          <pc:docMk/>
          <pc:sldMk cId="2324782681" sldId="4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30283105" sldId="485"/>
        </pc:sldMkLst>
      </pc:sldChg>
      <pc:sldChg chg="ord">
        <pc:chgData name="Dénes" userId="f3f680a857a6f265" providerId="LiveId" clId="{0ED848F9-9953-430B-B934-3774FA6ACC69}" dt="2023-09-15T04:08:50.519" v="3"/>
        <pc:sldMkLst>
          <pc:docMk/>
          <pc:sldMk cId="1374648882" sldId="4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09928843" sldId="48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55074266" sldId="48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93989411" sldId="48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23482004" sldId="49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7337742" sldId="49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66219142" sldId="49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0729840" sldId="49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5453757" sldId="496"/>
        </pc:sldMkLst>
      </pc:sldChg>
      <pc:sldChg chg="del">
        <pc:chgData name="Dénes" userId="f3f680a857a6f265" providerId="LiveId" clId="{0ED848F9-9953-430B-B934-3774FA6ACC69}" dt="2023-09-15T04:11:55.158" v="10" actId="47"/>
        <pc:sldMkLst>
          <pc:docMk/>
          <pc:sldMk cId="3338296468" sldId="499"/>
        </pc:sldMkLst>
      </pc:sldChg>
      <pc:sldChg chg="del">
        <pc:chgData name="Dénes" userId="f3f680a857a6f265" providerId="LiveId" clId="{0ED848F9-9953-430B-B934-3774FA6ACC69}" dt="2023-09-15T04:11:56.736" v="11" actId="47"/>
        <pc:sldMkLst>
          <pc:docMk/>
          <pc:sldMk cId="3611068712" sldId="500"/>
        </pc:sldMkLst>
      </pc:sldChg>
      <pc:sldChg chg="del">
        <pc:chgData name="Dénes" userId="f3f680a857a6f265" providerId="LiveId" clId="{0ED848F9-9953-430B-B934-3774FA6ACC69}" dt="2023-09-15T04:17:05.019" v="28" actId="2696"/>
        <pc:sldMkLst>
          <pc:docMk/>
          <pc:sldMk cId="322112162" sldId="511"/>
        </pc:sldMkLst>
      </pc:sldChg>
      <pc:sldChg chg="del">
        <pc:chgData name="Dénes" userId="f3f680a857a6f265" providerId="LiveId" clId="{0ED848F9-9953-430B-B934-3774FA6ACC69}" dt="2023-09-15T04:16:43.102" v="26" actId="47"/>
        <pc:sldMkLst>
          <pc:docMk/>
          <pc:sldMk cId="140558339" sldId="51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10739805" sldId="51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66609173" sldId="51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57731013" sldId="51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78067780" sldId="52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36991197" sldId="52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685525366" sldId="52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54300989" sldId="52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18451723" sldId="52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40811817" sldId="52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11389124" sldId="52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94762871" sldId="52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71022396" sldId="52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98204450" sldId="52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65399229" sldId="53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2929952" sldId="53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99071343" sldId="53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29685228" sldId="53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37192248" sldId="53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29722573" sldId="53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52307292" sldId="53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01637359" sldId="53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6971036" sldId="53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1117172" sldId="53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29759038" sldId="5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52342405" sldId="54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82482272" sldId="54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18087419" sldId="54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72299651" sldId="54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12645442" sldId="54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18353975" sldId="54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01841930" sldId="54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24321118" sldId="54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78001719" sldId="54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1572654" sldId="55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63230674" sldId="55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41094970" sldId="55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33653299" sldId="55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35066022" sldId="55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85730633" sldId="55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415077" sldId="55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75528992" sldId="55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58088739" sldId="55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40018987" sldId="55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38956679" sldId="56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67726172" sldId="56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71343610" sldId="5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89748569" sldId="5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44552965" sldId="5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09984589" sldId="56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46735829" sldId="5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5519805" sldId="5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58933024" sldId="5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60297229" sldId="5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40093772" sldId="5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53503815" sldId="5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98535393" sldId="57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2864340" sldId="57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56053704" sldId="5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66100698" sldId="57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85251360" sldId="57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48149650" sldId="57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3433126" sldId="57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34710729" sldId="57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83315060" sldId="58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2209268" sldId="58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72022794" sldId="58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37206304" sldId="58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72939313" sldId="5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4599552" sldId="58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82413280" sldId="5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93932739" sldId="58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47450586" sldId="58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70993883" sldId="58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34167973" sldId="59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11904420" sldId="59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27289086" sldId="59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04862871" sldId="59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32224661" sldId="59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94883228" sldId="59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79085992" sldId="59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25727134" sldId="59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84488536" sldId="59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56501485" sldId="59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08728460" sldId="60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98095728" sldId="60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51544127" sldId="60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61152640" sldId="60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91507706" sldId="60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01523271" sldId="60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40139272" sldId="60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5655249" sldId="60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23244745" sldId="60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08627582" sldId="60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17226998" sldId="61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19659140" sldId="61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15789903" sldId="61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20175225" sldId="61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40875762" sldId="61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69459795" sldId="61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94133328" sldId="61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00687883" sldId="61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84280639" sldId="61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27771505" sldId="61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66370481" sldId="62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33249246" sldId="62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4301959" sldId="62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12152195" sldId="62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09455462" sldId="62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6561978" sldId="62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92402151" sldId="62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94779402" sldId="62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31287000" sldId="62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829106" sldId="62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2589951" sldId="63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9986046" sldId="63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44888389" sldId="63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1237832" sldId="63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50520625" sldId="63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74182362" sldId="63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79913411" sldId="63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46178986" sldId="63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46541603" sldId="63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11068638" sldId="63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15468881" sldId="6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20493020" sldId="64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05325210" sldId="64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60237070" sldId="64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85673281" sldId="64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34022622" sldId="64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49465878" sldId="64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43354086" sldId="64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7952291" sldId="64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54182889" sldId="65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93894172" sldId="65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9359540" sldId="65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76473387" sldId="65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98447666" sldId="65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9896449" sldId="65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45494086" sldId="65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1780004" sldId="65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65039677" sldId="65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99338660" sldId="65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4557890" sldId="66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24994220" sldId="66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0206198" sldId="6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0891492" sldId="6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67339752" sldId="6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40099556" sldId="66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00078454" sldId="6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33446859" sldId="6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41724372" sldId="6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4061213" sldId="6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89399488" sldId="6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55661096" sldId="6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0787838" sldId="67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94689016" sldId="67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93570128" sldId="6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9376524" sldId="67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28760493" sldId="67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571828" sldId="67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58359429" sldId="67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71239153" sldId="67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68128745" sldId="68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68492468" sldId="68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00327486" sldId="68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11404709" sldId="68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93964228" sldId="6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93955606" sldId="68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5877180" sldId="6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33894532" sldId="687"/>
        </pc:sldMkLst>
      </pc:sldChg>
      <pc:sldMasterChg chg="del delSldLayout">
        <pc:chgData name="Dénes" userId="f3f680a857a6f265" providerId="LiveId" clId="{0ED848F9-9953-430B-B934-3774FA6ACC69}" dt="2023-09-15T04:08:15.656" v="0" actId="47"/>
        <pc:sldMasterMkLst>
          <pc:docMk/>
          <pc:sldMasterMk cId="1341570318" sldId="2147483672"/>
        </pc:sldMasterMkLst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126943439" sldId="2147483673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908206781" sldId="2147483674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4270211669" sldId="2147483675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790033593" sldId="2147483676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4005547968" sldId="2147483677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086543081" sldId="2147483678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2533917596" sldId="2147483679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947963263" sldId="2147483680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133639331" sldId="2147483681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518044093" sldId="2147483682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966845180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Annual Interest on UK debt (£</a:t>
            </a:r>
            <a:r>
              <a:rPr lang="en-GB" sz="2000" b="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bn</a:t>
            </a:r>
            <a:r>
              <a:rPr lang="en-GB" sz="20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07-4403-8994-FD646046ECC0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07-4403-8994-FD646046ECC0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07-4403-8994-FD646046ECC0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07-4403-8994-FD646046ECC0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07-4403-8994-FD646046ECC0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07-4403-8994-FD646046ECC0}"/>
              </c:ext>
            </c:extLst>
          </c:dPt>
          <c:cat>
            <c:strRef>
              <c:f>'debt interest '!$B$21:$B$30</c:f>
              <c:strCache>
                <c:ptCount val="10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</c:strCache>
            </c:strRef>
          </c:cat>
          <c:val>
            <c:numRef>
              <c:f>'debt interest '!$C$21:$C$30</c:f>
              <c:numCache>
                <c:formatCode>0.0</c:formatCode>
                <c:ptCount val="10"/>
                <c:pt idx="0">
                  <c:v>36.231999999999999</c:v>
                </c:pt>
                <c:pt idx="1">
                  <c:v>32.972999999999999</c:v>
                </c:pt>
                <c:pt idx="2">
                  <c:v>33.423000000000002</c:v>
                </c:pt>
                <c:pt idx="3">
                  <c:v>35.503999999999998</c:v>
                </c:pt>
                <c:pt idx="4">
                  <c:v>41.482999999999997</c:v>
                </c:pt>
                <c:pt idx="5">
                  <c:v>41.631824549677503</c:v>
                </c:pt>
                <c:pt idx="6">
                  <c:v>42.202106560741463</c:v>
                </c:pt>
                <c:pt idx="7">
                  <c:v>43.033402108525216</c:v>
                </c:pt>
                <c:pt idx="8">
                  <c:v>44.918425410632345</c:v>
                </c:pt>
                <c:pt idx="9">
                  <c:v>46.73117529573495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A07-4403-8994-FD646046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39626808"/>
        <c:axId val="539627464"/>
      </c:barChart>
      <c:catAx>
        <c:axId val="53962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39627464"/>
        <c:crosses val="autoZero"/>
        <c:auto val="1"/>
        <c:lblAlgn val="ctr"/>
        <c:lblOffset val="100"/>
        <c:noMultiLvlLbl val="0"/>
      </c:catAx>
      <c:valAx>
        <c:axId val="539627464"/>
        <c:scaling>
          <c:orientation val="minMax"/>
          <c:max val="46"/>
          <c:min val="32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3962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9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Annual Interest on UK debt (£</a:t>
            </a:r>
            <a:r>
              <a:rPr lang="en-GB" sz="2000" b="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bn</a:t>
            </a:r>
            <a:r>
              <a:rPr lang="en-GB" sz="20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07-4403-8994-FD646046ECC0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07-4403-8994-FD646046ECC0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07-4403-8994-FD646046ECC0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07-4403-8994-FD646046ECC0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07-4403-8994-FD646046ECC0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07-4403-8994-FD646046ECC0}"/>
              </c:ext>
            </c:extLst>
          </c:dPt>
          <c:cat>
            <c:strRef>
              <c:f>'debt interest '!$B$21:$B$30</c:f>
              <c:strCache>
                <c:ptCount val="10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</c:strCache>
            </c:strRef>
          </c:cat>
          <c:val>
            <c:numRef>
              <c:f>'debt interest '!$C$21:$C$30</c:f>
              <c:numCache>
                <c:formatCode>0.0</c:formatCode>
                <c:ptCount val="10"/>
                <c:pt idx="0">
                  <c:v>36.231999999999999</c:v>
                </c:pt>
                <c:pt idx="1">
                  <c:v>32.972999999999999</c:v>
                </c:pt>
                <c:pt idx="2">
                  <c:v>33.423000000000002</c:v>
                </c:pt>
                <c:pt idx="3">
                  <c:v>35.503999999999998</c:v>
                </c:pt>
                <c:pt idx="4">
                  <c:v>41.482999999999997</c:v>
                </c:pt>
                <c:pt idx="5">
                  <c:v>41.631824549677503</c:v>
                </c:pt>
                <c:pt idx="6">
                  <c:v>42.202106560741463</c:v>
                </c:pt>
                <c:pt idx="7">
                  <c:v>43.033402108525216</c:v>
                </c:pt>
                <c:pt idx="8">
                  <c:v>44.918425410632345</c:v>
                </c:pt>
                <c:pt idx="9">
                  <c:v>46.73117529573495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A07-4403-8994-FD646046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39626808"/>
        <c:axId val="539627464"/>
      </c:barChart>
      <c:catAx>
        <c:axId val="53962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39627464"/>
        <c:crosses val="autoZero"/>
        <c:auto val="1"/>
        <c:lblAlgn val="ctr"/>
        <c:lblOffset val="100"/>
        <c:noMultiLvlLbl val="0"/>
      </c:catAx>
      <c:valAx>
        <c:axId val="539627464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3962680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89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Debt interest </a:t>
            </a:r>
          </a:p>
          <a:p>
            <a:pPr>
              <a:defRPr/>
            </a:pPr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 % of 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'debt interest '!$C$4</c:f>
              <c:strCache>
                <c:ptCount val="1"/>
                <c:pt idx="0">
                  <c:v>% of GDP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3-4515-B372-5C8709086A96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3-4515-B372-5C8709086A96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3-4515-B372-5C8709086A96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3-4515-B372-5C8709086A96}"/>
              </c:ext>
            </c:extLst>
          </c:dPt>
          <c:cat>
            <c:strRef>
              <c:f>'debt interest '!$B$5:$B$14</c:f>
              <c:strCache>
                <c:ptCount val="10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</c:strCache>
            </c:strRef>
          </c:cat>
          <c:val>
            <c:numRef>
              <c:f>'debt interest '!$C$5:$C$14</c:f>
              <c:numCache>
                <c:formatCode>0.0</c:formatCode>
                <c:ptCount val="10"/>
                <c:pt idx="0">
                  <c:v>2.0339630055856515</c:v>
                </c:pt>
                <c:pt idx="1">
                  <c:v>1.7774732635094814</c:v>
                </c:pt>
                <c:pt idx="2">
                  <c:v>1.7476334294044567</c:v>
                </c:pt>
                <c:pt idx="3">
                  <c:v>1.7848722225741291</c:v>
                </c:pt>
                <c:pt idx="4">
                  <c:v>2.0174525230193261</c:v>
                </c:pt>
                <c:pt idx="5">
                  <c:v>1.9674282520181445</c:v>
                </c:pt>
                <c:pt idx="6">
                  <c:v>1.9386127373701996</c:v>
                </c:pt>
                <c:pt idx="7">
                  <c:v>1.919938346811928</c:v>
                </c:pt>
                <c:pt idx="8">
                  <c:v>1.9428132598033911</c:v>
                </c:pt>
                <c:pt idx="9">
                  <c:v>1.9561018459952804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3-4515-B372-5C8709086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28169768"/>
        <c:axId val="528171736"/>
      </c:barChart>
      <c:catAx>
        <c:axId val="52816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28171736"/>
        <c:crosses val="autoZero"/>
        <c:auto val="1"/>
        <c:lblAlgn val="ctr"/>
        <c:lblOffset val="100"/>
        <c:noMultiLvlLbl val="0"/>
      </c:catAx>
      <c:valAx>
        <c:axId val="528171736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2816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96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588482070696856E-2"/>
          <c:y val="0.30658062809130576"/>
          <c:w val="0.9425292027963772"/>
          <c:h val="0.576909662660760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'debt interest '!$C$4</c:f>
              <c:strCache>
                <c:ptCount val="1"/>
                <c:pt idx="0">
                  <c:v>% of GDP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3-4515-B372-5C8709086A96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3-4515-B372-5C8709086A96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3-4515-B372-5C8709086A96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3-4515-B372-5C8709086A9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21F-4259-BA4C-36A7B4B400CA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1F-4259-BA4C-36A7B4B400CA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21F-4259-BA4C-36A7B4B400CA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1F-4259-BA4C-36A7B4B400CA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21F-4259-BA4C-36A7B4B400CA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1F-4259-BA4C-36A7B4B400CA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'debt interest '!$B$5:$B$14</c:f>
              <c:strCache>
                <c:ptCount val="10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</c:strCache>
            </c:strRef>
          </c:cat>
          <c:val>
            <c:numRef>
              <c:f>'debt interest '!$C$5:$C$14</c:f>
              <c:numCache>
                <c:formatCode>0.0</c:formatCode>
                <c:ptCount val="10"/>
                <c:pt idx="0">
                  <c:v>2.0339630055856515</c:v>
                </c:pt>
                <c:pt idx="1">
                  <c:v>1.7774732635094814</c:v>
                </c:pt>
                <c:pt idx="2">
                  <c:v>1.7476334294044567</c:v>
                </c:pt>
                <c:pt idx="3">
                  <c:v>1.7848722225741291</c:v>
                </c:pt>
                <c:pt idx="4">
                  <c:v>2.0174525230193261</c:v>
                </c:pt>
                <c:pt idx="5">
                  <c:v>1.9674282520181445</c:v>
                </c:pt>
                <c:pt idx="6">
                  <c:v>1.9386127373701996</c:v>
                </c:pt>
                <c:pt idx="7">
                  <c:v>1.919938346811928</c:v>
                </c:pt>
                <c:pt idx="8">
                  <c:v>1.9428132598033911</c:v>
                </c:pt>
                <c:pt idx="9">
                  <c:v>1.9561018459952804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3-4515-B372-5C8709086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528169768"/>
        <c:axId val="528171736"/>
      </c:barChart>
      <c:catAx>
        <c:axId val="52816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28171736"/>
        <c:crosses val="autoZero"/>
        <c:auto val="1"/>
        <c:lblAlgn val="ctr"/>
        <c:lblOffset val="100"/>
        <c:noMultiLvlLbl val="0"/>
      </c:catAx>
      <c:valAx>
        <c:axId val="528171736"/>
        <c:scaling>
          <c:orientation val="minMax"/>
          <c:min val="1.7000000000000002"/>
        </c:scaling>
        <c:delete val="1"/>
        <c:axPos val="l"/>
        <c:numFmt formatCode="0.0" sourceLinked="1"/>
        <c:majorTickMark val="none"/>
        <c:minorTickMark val="none"/>
        <c:tickLblPos val="nextTo"/>
        <c:crossAx val="52816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  <a:alpha val="96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23856209150333E-2"/>
          <c:y val="0.17651827675672166"/>
          <c:w val="0.88267352941176469"/>
          <c:h val="0.6718160130718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'debt interest '!$C$4</c:f>
              <c:strCache>
                <c:ptCount val="1"/>
                <c:pt idx="0">
                  <c:v>% of GDP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3-4515-B372-5C8709086A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3-4515-B372-5C8709086A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3-4515-B372-5C8709086A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3-4515-B372-5C8709086A96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75E-48B9-95B4-0998E65A1BA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5E-48B9-95B4-0998E65A1BA7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5E-48B9-95B4-0998E65A1BA7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5E-48B9-95B4-0998E65A1BA7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5E-48B9-95B4-0998E65A1BA7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5E-48B9-95B4-0998E65A1BA7}"/>
              </c:ext>
            </c:extLst>
          </c:dPt>
          <c:cat>
            <c:strRef>
              <c:f>'debt interest '!$B$5:$B$14</c:f>
              <c:strCache>
                <c:ptCount val="10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  <c:pt idx="7">
                  <c:v>2020-21</c:v>
                </c:pt>
                <c:pt idx="8">
                  <c:v>2021-22</c:v>
                </c:pt>
                <c:pt idx="9">
                  <c:v>2022-23</c:v>
                </c:pt>
              </c:strCache>
            </c:strRef>
          </c:cat>
          <c:val>
            <c:numRef>
              <c:f>'debt interest '!$C$5:$C$14</c:f>
              <c:numCache>
                <c:formatCode>0.0</c:formatCode>
                <c:ptCount val="10"/>
                <c:pt idx="0">
                  <c:v>2.0339630055856515</c:v>
                </c:pt>
                <c:pt idx="1">
                  <c:v>1.7774732635094814</c:v>
                </c:pt>
                <c:pt idx="2">
                  <c:v>1.7476334294044567</c:v>
                </c:pt>
                <c:pt idx="3">
                  <c:v>1.7848722225741291</c:v>
                </c:pt>
                <c:pt idx="4">
                  <c:v>2.0174525230193261</c:v>
                </c:pt>
                <c:pt idx="5">
                  <c:v>1.9674282520181445</c:v>
                </c:pt>
                <c:pt idx="6">
                  <c:v>1.9386127373701996</c:v>
                </c:pt>
                <c:pt idx="7">
                  <c:v>1.919938346811928</c:v>
                </c:pt>
                <c:pt idx="8">
                  <c:v>1.9428132598033911</c:v>
                </c:pt>
                <c:pt idx="9">
                  <c:v>1.9561018459952804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3-4515-B372-5C8709086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28169768"/>
        <c:axId val="528171736"/>
      </c:barChart>
      <c:catAx>
        <c:axId val="52816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28171736"/>
        <c:crosses val="autoZero"/>
        <c:auto val="1"/>
        <c:lblAlgn val="ctr"/>
        <c:lblOffset val="100"/>
        <c:noMultiLvlLbl val="0"/>
      </c:catAx>
      <c:valAx>
        <c:axId val="5281717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ea"/>
                <a:cs typeface="+mn-cs"/>
              </a:defRPr>
            </a:pPr>
            <a:endParaRPr lang="en-US"/>
          </a:p>
        </c:txPr>
        <c:crossAx val="52816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96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2.25812E-7</cdr:x>
      <cdr:y>0</cdr:y>
    </cdr:from>
    <cdr:to>
      <cdr:x>0.16613</cdr:x>
      <cdr:y>0.28354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F271A7A-AF4B-4104-9C31-6D0959BAB98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" y="0"/>
          <a:ext cx="1471378" cy="96382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0.01918</cdr:y>
    </cdr:from>
    <cdr:to>
      <cdr:x>0.14941</cdr:x>
      <cdr:y>0.16859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419F112-080F-49FD-B478-A23768656BE0}"/>
            </a:ext>
          </a:extLst>
        </cdr:cNvPr>
        <cdr:cNvSpPr txBox="1"/>
      </cdr:nvSpPr>
      <cdr:spPr>
        <a:xfrm xmlns:a="http://schemas.openxmlformats.org/drawingml/2006/main">
          <a:off x="0" y="11739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800" b="1" dirty="0">
              <a:solidFill>
                <a:srgbClr val="0070C0"/>
              </a:solidFill>
            </a:rPr>
            <a:t>Always 2% - the remarkable stability of the UK debt interest</a:t>
          </a:r>
        </a:p>
        <a:p xmlns:a="http://schemas.openxmlformats.org/drawingml/2006/main">
          <a:r>
            <a:rPr lang="en-GB" sz="1400" i="1" dirty="0"/>
            <a:t>Interest payments on UK national debt as a % of GDP</a:t>
          </a:r>
          <a:endParaRPr lang="en-GB" sz="1100" i="1" dirty="0"/>
        </a:p>
      </cdr:txBody>
    </cdr:sp>
  </cdr:relSizeAnchor>
  <cdr:relSizeAnchor xmlns:cdr="http://schemas.openxmlformats.org/drawingml/2006/chartDrawing">
    <cdr:from>
      <cdr:x>0.43671</cdr:x>
      <cdr:y>0.17347</cdr:y>
    </cdr:from>
    <cdr:to>
      <cdr:x>0.43671</cdr:x>
      <cdr:y>0.85069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A61CFFE5-58F4-4A4B-B633-910D1DE49402}"/>
            </a:ext>
          </a:extLst>
        </cdr:cNvPr>
        <cdr:cNvCxnSpPr/>
      </cdr:nvCxnSpPr>
      <cdr:spPr>
        <a:xfrm xmlns:a="http://schemas.openxmlformats.org/drawingml/2006/main">
          <a:off x="2672695" y="1061611"/>
          <a:ext cx="0" cy="414461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204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96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4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99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5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3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01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97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97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2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7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2E43F-F50B-4B1B-9EA7-8B2CAD89656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14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RS: insert example of a terrible chart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0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2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87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5" indent="0">
              <a:buNone/>
              <a:defRPr sz="2000" b="1"/>
            </a:lvl2pPr>
            <a:lvl3pPr marL="914311" indent="0">
              <a:buNone/>
              <a:defRPr sz="1900" b="1"/>
            </a:lvl3pPr>
            <a:lvl4pPr marL="1371467" indent="0">
              <a:buNone/>
              <a:defRPr sz="1600" b="1"/>
            </a:lvl4pPr>
            <a:lvl5pPr marL="1828622" indent="0">
              <a:buNone/>
              <a:defRPr sz="1600" b="1"/>
            </a:lvl5pPr>
            <a:lvl6pPr marL="2285777" indent="0">
              <a:buNone/>
              <a:defRPr sz="1600" b="1"/>
            </a:lvl6pPr>
            <a:lvl7pPr marL="2742933" indent="0">
              <a:buNone/>
              <a:defRPr sz="1600" b="1"/>
            </a:lvl7pPr>
            <a:lvl8pPr marL="3200088" indent="0">
              <a:buNone/>
              <a:defRPr sz="1600" b="1"/>
            </a:lvl8pPr>
            <a:lvl9pPr marL="36572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85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5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58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1" indent="0">
              <a:buNone/>
              <a:defRPr sz="2300"/>
            </a:lvl3pPr>
            <a:lvl4pPr marL="1371467" indent="0">
              <a:buNone/>
              <a:defRPr sz="2000"/>
            </a:lvl4pPr>
            <a:lvl5pPr marL="1828622" indent="0">
              <a:buNone/>
              <a:defRPr sz="2000"/>
            </a:lvl5pPr>
            <a:lvl6pPr marL="2285777" indent="0">
              <a:buNone/>
              <a:defRPr sz="2000"/>
            </a:lvl6pPr>
            <a:lvl7pPr marL="2742933" indent="0">
              <a:buNone/>
              <a:defRPr sz="2000"/>
            </a:lvl7pPr>
            <a:lvl8pPr marL="3200088" indent="0">
              <a:buNone/>
              <a:defRPr sz="2000"/>
            </a:lvl8pPr>
            <a:lvl9pPr marL="365724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1" indent="0">
              <a:buNone/>
              <a:defRPr sz="1000"/>
            </a:lvl3pPr>
            <a:lvl4pPr marL="1371467" indent="0">
              <a:buNone/>
              <a:defRPr sz="900"/>
            </a:lvl4pPr>
            <a:lvl5pPr marL="1828622" indent="0">
              <a:buNone/>
              <a:defRPr sz="900"/>
            </a:lvl5pPr>
            <a:lvl6pPr marL="2285777" indent="0">
              <a:buNone/>
              <a:defRPr sz="900"/>
            </a:lvl6pPr>
            <a:lvl7pPr marL="2742933" indent="0">
              <a:buNone/>
              <a:defRPr sz="900"/>
            </a:lvl7pPr>
            <a:lvl8pPr marL="3200088" indent="0">
              <a:buNone/>
              <a:defRPr sz="900"/>
            </a:lvl8pPr>
            <a:lvl9pPr marL="36572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27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274640"/>
            <a:ext cx="27431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6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1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04AF-371E-45A8-85BB-86F3B0F6B3A3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799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A912-7FC0-4BEF-A097-AC392571D3D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5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7" indent="-342867" algn="l" defTabSz="9143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7" indent="-285722" algn="l" defTabSz="9143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9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4" indent="-228578" algn="l" defTabSz="9143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9" indent="-228578" algn="l" defTabSz="9143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5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1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66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21" indent="-228578" algn="l" defTabSz="9143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1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2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7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3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8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43" algn="l" defTabSz="914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ft.com/content/eddedee3-669d-42cc-9597-33609a8bff99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45355-1CA1-0ACF-F33F-BF6AE82C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40" y="2218192"/>
            <a:ext cx="6243132" cy="448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75F59-D83C-7053-441E-9BF2018D6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64" y="268151"/>
            <a:ext cx="4804506" cy="4864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FAAE6-1106-B740-5377-79B7F7B77C0E}"/>
              </a:ext>
            </a:extLst>
          </p:cNvPr>
          <p:cNvSpPr txBox="1"/>
          <p:nvPr/>
        </p:nvSpPr>
        <p:spPr>
          <a:xfrm>
            <a:off x="436964" y="5281022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https://www.ft.com/content/eddedee3-669d-42cc-9597-33609a8bff99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9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22" y="18375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Two worked examples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wrong here? And how can we improve things?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374" y="0"/>
            <a:ext cx="3333626" cy="3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3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er and higher: The interest on UK debt is expected to rise over the next few y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052736"/>
            <a:ext cx="857159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6B781-47C7-794C-A5D5-1A7EA6270A1F}"/>
              </a:ext>
            </a:extLst>
          </p:cNvPr>
          <p:cNvSpPr txBox="1"/>
          <p:nvPr/>
        </p:nvSpPr>
        <p:spPr>
          <a:xfrm>
            <a:off x="1919536" y="4653136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Source: Daily Mail, 2 Jan 2018</a:t>
            </a:r>
          </a:p>
        </p:txBody>
      </p:sp>
    </p:spTree>
    <p:extLst>
      <p:ext uri="{BB962C8B-B14F-4D97-AF65-F5344CB8AC3E}">
        <p14:creationId xmlns:p14="http://schemas.microsoft.com/office/powerpoint/2010/main" val="149820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Image result for william petty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4" name="AutoShape 2" descr="Bank of England Governor Mervyn King gestures after speaking during the TUC in Manchester"/>
          <p:cNvSpPr>
            <a:spLocks noChangeAspect="1" noChangeArrowheads="1"/>
          </p:cNvSpPr>
          <p:nvPr/>
        </p:nvSpPr>
        <p:spPr bwMode="auto">
          <a:xfrm>
            <a:off x="2783684" y="754858"/>
            <a:ext cx="222647" cy="222647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1354" y="1080840"/>
            <a:ext cx="8429293" cy="46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Image result for william petty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41876F-7425-1845-8791-BABED841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40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same data</a:t>
            </a:r>
            <a:r>
              <a:rPr lang="en-GB" sz="5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br>
              <a:rPr lang="en-GB" sz="5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5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Different stories</a:t>
            </a:r>
          </a:p>
        </p:txBody>
      </p:sp>
    </p:spTree>
    <p:extLst>
      <p:ext uri="{BB962C8B-B14F-4D97-AF65-F5344CB8AC3E}">
        <p14:creationId xmlns:p14="http://schemas.microsoft.com/office/powerpoint/2010/main" val="213761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1"/>
    </mc:Choice>
    <mc:Fallback xmlns="">
      <p:transition spd="slow" advTm="235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er and higher: The interest on UK debt is expected to rise over the next few y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052736"/>
            <a:ext cx="857159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6B781-47C7-794C-A5D5-1A7EA6270A1F}"/>
              </a:ext>
            </a:extLst>
          </p:cNvPr>
          <p:cNvSpPr txBox="1"/>
          <p:nvPr/>
        </p:nvSpPr>
        <p:spPr>
          <a:xfrm>
            <a:off x="1919536" y="4653136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t>Source: Daily Mail, 2 Jan 2018</a:t>
            </a:r>
          </a:p>
        </p:txBody>
      </p:sp>
    </p:spTree>
    <p:extLst>
      <p:ext uri="{BB962C8B-B14F-4D97-AF65-F5344CB8AC3E}">
        <p14:creationId xmlns:p14="http://schemas.microsoft.com/office/powerpoint/2010/main" val="380387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308028" y="1604908"/>
          <a:ext cx="7575947" cy="3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52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308028" y="1604908"/>
          <a:ext cx="7575947" cy="3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69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322314" y="1529604"/>
          <a:ext cx="7547372" cy="379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31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er and higher: The interest on UK debt is expected to rise over the next few y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76" y="2259947"/>
            <a:ext cx="6774672" cy="26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6B781-47C7-794C-A5D5-1A7EA6270A1F}"/>
              </a:ext>
            </a:extLst>
          </p:cNvPr>
          <p:cNvSpPr txBox="1"/>
          <p:nvPr/>
        </p:nvSpPr>
        <p:spPr>
          <a:xfrm>
            <a:off x="2827022" y="5344342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t>Source: Daily Mail, 2 Jan 2018</a:t>
            </a:r>
          </a:p>
        </p:txBody>
      </p:sp>
    </p:spTree>
    <p:extLst>
      <p:ext uri="{BB962C8B-B14F-4D97-AF65-F5344CB8AC3E}">
        <p14:creationId xmlns:p14="http://schemas.microsoft.com/office/powerpoint/2010/main" val="20351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1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as data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[60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708664" y="1912327"/>
          <a:ext cx="6642688" cy="254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C29B490-4330-4D54-A0C1-D8F2516F8B2D}"/>
              </a:ext>
            </a:extLst>
          </p:cNvPr>
          <p:cNvSpPr txBox="1"/>
          <p:nvPr/>
        </p:nvSpPr>
        <p:spPr>
          <a:xfrm>
            <a:off x="3759444" y="1912327"/>
            <a:ext cx="57700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Calibri"/>
                <a:ea typeface="+mn-ea"/>
                <a:cs typeface="+mn-cs"/>
              </a:rPr>
              <a:t>SHARE OF NATIONAL INCOME SPENT ON UK DEBT</a:t>
            </a:r>
          </a:p>
        </p:txBody>
      </p:sp>
    </p:spTree>
    <p:extLst>
      <p:ext uri="{BB962C8B-B14F-4D97-AF65-F5344CB8AC3E}">
        <p14:creationId xmlns:p14="http://schemas.microsoft.com/office/powerpoint/2010/main" val="399811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801000" y="1164285"/>
          <a:ext cx="4590000" cy="459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40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Image result for william petty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4" name="AutoShape 2" descr="Bank of England Governor Mervyn King gestures after speaking during the TUC in Manchester"/>
          <p:cNvSpPr>
            <a:spLocks noChangeAspect="1" noChangeArrowheads="1"/>
          </p:cNvSpPr>
          <p:nvPr/>
        </p:nvSpPr>
        <p:spPr bwMode="auto">
          <a:xfrm>
            <a:off x="2783684" y="754858"/>
            <a:ext cx="222647" cy="222647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1354" y="1080840"/>
            <a:ext cx="8429293" cy="46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3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FA8AA4-41FD-2E43-B63B-33D8F8852320}"/>
              </a:ext>
            </a:extLst>
          </p:cNvPr>
          <p:cNvSpPr/>
          <p:nvPr/>
        </p:nvSpPr>
        <p:spPr>
          <a:xfrm>
            <a:off x="1562100" y="549166"/>
            <a:ext cx="7962900" cy="608023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https://www.ft.com/__origami/service/image/v2/images/raw/http%3A%2F%2Fcom.ft.imagepublish.prod.s3.amazonaws.com%2Fa3eaaf48-d128-11e7-b781-794ce08b24dc?source=next&amp;quality=highest&amp;width=7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"/>
          <a:stretch/>
        </p:blipFill>
        <p:spPr bwMode="auto">
          <a:xfrm>
            <a:off x="2211473" y="549166"/>
            <a:ext cx="6631826" cy="59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AutoShape 2" descr="Image result for william petty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4" name="AutoShape 2" descr="Bank of England Governor Mervyn King gestures after speaking during the TUC in Manchester"/>
          <p:cNvSpPr>
            <a:spLocks noChangeAspect="1" noChangeArrowheads="1"/>
          </p:cNvSpPr>
          <p:nvPr/>
        </p:nvSpPr>
        <p:spPr bwMode="auto">
          <a:xfrm>
            <a:off x="2783684" y="754858"/>
            <a:ext cx="222647" cy="222647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55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Dataviz heroes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Playfair, Nightingale and other pioneers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5CF87-B843-AD42-B95C-5C133E0CE659}"/>
              </a:ext>
            </a:extLst>
          </p:cNvPr>
          <p:cNvSpPr/>
          <p:nvPr/>
        </p:nvSpPr>
        <p:spPr>
          <a:xfrm>
            <a:off x="563365" y="379572"/>
            <a:ext cx="553263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William Playfair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+mn-cs"/>
              </a:rPr>
              <a:t>Born in 1759, William Playfair invented the chart.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+mn-cs"/>
              </a:rPr>
              <a:t>The Commercial and Political Atlas (1785)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+mn-cs"/>
              </a:rPr>
              <a:t> which featured 40 charts covering trade, debt, expenditure and other economic matters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+mn-cs"/>
              </a:rPr>
              <a:t>Playfair was the first to add the vertical axis (previous charts did not have this feature, meaning the way data were stacked vertically meant nothing).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+mn-cs"/>
              </a:rPr>
              <a:t>His charts were relevant to policy. Playfair made charts that demand those in charge of policy to pay attention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05EBC-56D7-7940-9E41-3F1E1B3DB148}"/>
              </a:ext>
            </a:extLst>
          </p:cNvPr>
          <p:cNvSpPr txBox="1"/>
          <p:nvPr/>
        </p:nvSpPr>
        <p:spPr>
          <a:xfrm>
            <a:off x="6692904" y="4627391"/>
            <a:ext cx="4776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Information, that is imperfectly acquired, is generally as imperfectly retained; and a man who has carefully investigated a printed table, finds, when done, that he has only a very faint and partial idea of what he has read; and that like a figure imprinted on sand, is soon totally erased and defaced.”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1AE709EA-0332-A248-B96E-3697A0BD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97" y="660949"/>
            <a:ext cx="3555998" cy="3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ic Visionaries of Design — William Playfair | by Corsair&amp;#39;s Publishing |  Charting Ahead">
            <a:extLst>
              <a:ext uri="{FF2B5EF4-FFF2-40B4-BE49-F238E27FC236}">
                <a16:creationId xmlns:a16="http://schemas.microsoft.com/office/drawing/2014/main" id="{888300B7-3CF0-48B7-B611-342C5496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2" y="1389530"/>
            <a:ext cx="8913280" cy="523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F94F3C9-48CD-4A2A-A742-3BAAFDEA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38" y="386319"/>
            <a:ext cx="9144000" cy="89177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Politics and trade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77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: Chart by William Playfair (1821) showing the price of wheat and... |  Download Scientific Diagram">
            <a:extLst>
              <a:ext uri="{FF2B5EF4-FFF2-40B4-BE49-F238E27FC236}">
                <a16:creationId xmlns:a16="http://schemas.microsoft.com/office/drawing/2014/main" id="{3E0DBF02-7DF3-40A2-9F69-1DDBF8D7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9" y="1253737"/>
            <a:ext cx="10030711" cy="5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420430-BC3F-462B-B8D9-54C9D8DE0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08" y="215990"/>
            <a:ext cx="9144000" cy="89177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Real wages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2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E467D-3E31-0541-88BD-47F1EF169759}"/>
              </a:ext>
            </a:extLst>
          </p:cNvPr>
          <p:cNvSpPr/>
          <p:nvPr/>
        </p:nvSpPr>
        <p:spPr>
          <a:xfrm>
            <a:off x="563365" y="379572"/>
            <a:ext cx="60525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Florence Nightingale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Born in 1820, she was a disruptor of both medicine and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Statistician, campaigner, nurse, and inventor, she is best known as the founder of modern nursing: the lady with the lamp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After working on the frontline during the Crimean war, she decided to communicate the miserable conditions she witnessed, creating pioneering using data visualisations to make her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picture containing text, person, person, black&#10;&#10;Description automatically generated">
            <a:extLst>
              <a:ext uri="{FF2B5EF4-FFF2-40B4-BE49-F238E27FC236}">
                <a16:creationId xmlns:a16="http://schemas.microsoft.com/office/drawing/2014/main" id="{DB1B18D4-B768-2F4A-B511-9E903BB23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26" y="269692"/>
            <a:ext cx="3847609" cy="342531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57E751A-4F84-4749-BECF-A567F4C48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25" y="3933644"/>
            <a:ext cx="3847609" cy="24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FEBAD-A788-2942-B192-64DF3AFEAFED}"/>
              </a:ext>
            </a:extLst>
          </p:cNvPr>
          <p:cNvSpPr/>
          <p:nvPr/>
        </p:nvSpPr>
        <p:spPr>
          <a:xfrm>
            <a:off x="375107" y="268941"/>
            <a:ext cx="49588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John Snow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John Snow was an English physician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Studied 1854 cholera epidemic in London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Founding father of epidemiology, a branch of medicine that studies the contraction, spreading and control of disease.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Data pioneer, using carefully plotted maps to solve a problem that had defeated scientists of his day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Story of the Broad Street pump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D2C30B52-410C-704F-B61B-E0FE7C32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90" y="179294"/>
            <a:ext cx="2115671" cy="2115671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CB040D11-FACC-4F46-85F9-A23075544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24" y="2454481"/>
            <a:ext cx="4152931" cy="40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Bad, Ugly … and Good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FEBAD-A788-2942-B192-64DF3AFEAFED}"/>
              </a:ext>
            </a:extLst>
          </p:cNvPr>
          <p:cNvSpPr/>
          <p:nvPr/>
        </p:nvSpPr>
        <p:spPr>
          <a:xfrm>
            <a:off x="563366" y="379572"/>
            <a:ext cx="553263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Edward Tufte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The American statistician and graphic design theorist.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The Visual Display of Quantitative Information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, April 1983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Primary message: designers didn’t have to sacrifice mathematical accuracy in the quest for elegance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“data-ink ratio”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to measure the proportion of a given graphic which was simply illustration rather than a representation of data.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He questioned the “data density” of graphics. And for those graphics which his disliked most coined a new word: “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chartjunk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picture containing person, person, smiling, posing&#10;&#10;Description automatically generated">
            <a:extLst>
              <a:ext uri="{FF2B5EF4-FFF2-40B4-BE49-F238E27FC236}">
                <a16:creationId xmlns:a16="http://schemas.microsoft.com/office/drawing/2014/main" id="{BE6C3631-4C1B-F947-A03E-5992D4F3A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21" y="1210568"/>
            <a:ext cx="3384568" cy="43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5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2B5D2D-C4BC-704C-BEFF-2FCC42C6471A}"/>
              </a:ext>
            </a:extLst>
          </p:cNvPr>
          <p:cNvSpPr/>
          <p:nvPr/>
        </p:nvSpPr>
        <p:spPr>
          <a:xfrm>
            <a:off x="545435" y="424520"/>
            <a:ext cx="754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Anatomy of a good chart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A5FFF-6C72-F041-A95A-D992640D6815}"/>
              </a:ext>
            </a:extLst>
          </p:cNvPr>
          <p:cNvGrpSpPr/>
          <p:nvPr/>
        </p:nvGrpSpPr>
        <p:grpSpPr>
          <a:xfrm>
            <a:off x="715766" y="478363"/>
            <a:ext cx="10791623" cy="6379637"/>
            <a:chOff x="786865" y="286798"/>
            <a:chExt cx="10791623" cy="63796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FEBAD-A788-2942-B192-64DF3AFEAFED}"/>
                </a:ext>
              </a:extLst>
            </p:cNvPr>
            <p:cNvSpPr/>
            <p:nvPr/>
          </p:nvSpPr>
          <p:spPr>
            <a:xfrm>
              <a:off x="884168" y="1470033"/>
              <a:ext cx="170763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Circular Std Book" panose="020B0604020101020102" pitchFamily="34" charset="0"/>
                </a:rPr>
                <a:t>Y axis metric included in the title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F72EB79E-D8EB-304D-BE47-E6C81F1B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688" y="1579901"/>
              <a:ext cx="3984924" cy="4193437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6E34FDC-EB45-3346-8B2F-28206007D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00" y="1701800"/>
              <a:ext cx="1849888" cy="17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40BB4F-39D3-294D-87F9-778ED9DF2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00" y="3808911"/>
              <a:ext cx="1989588" cy="750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6B8E4D-E624-1243-9006-575BD3511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788" y="4864100"/>
              <a:ext cx="1656512" cy="82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7813C9-DF98-E742-8007-B3A9AEDDE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1594" y="871861"/>
              <a:ext cx="1656512" cy="82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176A03-F0AD-1043-888A-78B865B11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4441" y="1850251"/>
              <a:ext cx="2271290" cy="122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65C1FD-4A18-A047-A050-8A39D3D16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5526782"/>
              <a:ext cx="1633628" cy="478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FA1903-A7DA-CF42-93E3-5EAF6F126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5888" y="3142121"/>
              <a:ext cx="1896140" cy="105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C01A0A-E3A2-DB44-8650-144D7416EF87}"/>
                </a:ext>
              </a:extLst>
            </p:cNvPr>
            <p:cNvSpPr/>
            <p:nvPr/>
          </p:nvSpPr>
          <p:spPr>
            <a:xfrm>
              <a:off x="786865" y="2789469"/>
              <a:ext cx="170763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+mn-cs"/>
                </a:rPr>
                <a:t>Subtitle including extra detail (such as units)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345595-EEF4-FF47-8175-EDDD654FEC40}"/>
                </a:ext>
              </a:extLst>
            </p:cNvPr>
            <p:cNvSpPr/>
            <p:nvPr/>
          </p:nvSpPr>
          <p:spPr>
            <a:xfrm>
              <a:off x="902387" y="4332493"/>
              <a:ext cx="170763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Circular Std Book" panose="020B0604020101020102" pitchFamily="34" charset="0"/>
                </a:rPr>
                <a:t>Y axis label not needed because of title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D5E263-B8B1-9A46-BB21-63675AB9038A}"/>
                </a:ext>
              </a:extLst>
            </p:cNvPr>
            <p:cNvSpPr/>
            <p:nvPr/>
          </p:nvSpPr>
          <p:spPr>
            <a:xfrm>
              <a:off x="1167144" y="5743105"/>
              <a:ext cx="198958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+mn-cs"/>
                </a:rPr>
                <a:t>Quantitative data should start from zero by default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F18135-6C0F-2D40-9958-6D4A6DDF8388}"/>
                </a:ext>
              </a:extLst>
            </p:cNvPr>
            <p:cNvSpPr/>
            <p:nvPr/>
          </p:nvSpPr>
          <p:spPr>
            <a:xfrm>
              <a:off x="9836292" y="4517159"/>
              <a:ext cx="170763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+mn-cs"/>
                </a:rPr>
                <a:t>X axis label not needed because, in most cases, time is obvious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320C9F-76B0-A948-A748-FAFE06C977F5}"/>
                </a:ext>
              </a:extLst>
            </p:cNvPr>
            <p:cNvSpPr/>
            <p:nvPr/>
          </p:nvSpPr>
          <p:spPr>
            <a:xfrm>
              <a:off x="9870854" y="2460380"/>
              <a:ext cx="170763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+mn-cs"/>
                </a:rPr>
                <a:t>Eye-catching colour. Make sure colours are consistent across your 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F0EE19-EEFD-6C42-8A12-4FDD87C267EB}"/>
                </a:ext>
              </a:extLst>
            </p:cNvPr>
            <p:cNvSpPr/>
            <p:nvPr/>
          </p:nvSpPr>
          <p:spPr>
            <a:xfrm>
              <a:off x="9470067" y="286798"/>
              <a:ext cx="185735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ircular Std Book" panose="020B0604020101020102" pitchFamily="34" charset="0"/>
                  <a:ea typeface="+mn-ea"/>
                  <a:cs typeface="+mn-cs"/>
                </a:rPr>
                <a:t>Size. The original version of this chart is 300px by 300px. This is perfect for mobile.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Charts as data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grammars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Vega-lite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6660-8887-B6A1-A7E4-EA817A2F49D2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93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004A-4E02-774A-8379-E86DA073B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6" y="1616363"/>
            <a:ext cx="5189218" cy="47675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E4FF78-4C7B-464A-B288-3B6F9A06BB31}"/>
              </a:ext>
            </a:extLst>
          </p:cNvPr>
          <p:cNvSpPr txBox="1">
            <a:spLocks/>
          </p:cNvSpPr>
          <p:nvPr/>
        </p:nvSpPr>
        <p:spPr>
          <a:xfrm>
            <a:off x="474235" y="404664"/>
            <a:ext cx="9144000" cy="867459"/>
          </a:xfrm>
          <a:prstGeom prst="rect">
            <a:avLst/>
          </a:prstGeom>
        </p:spPr>
        <p:txBody>
          <a:bodyPr/>
          <a:lstStyle>
            <a:lvl1pPr algn="ctr" defTabSz="91431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When charts go wrong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9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/var/folders/rf/wfpwdw3d5bz2b5tp_8rc2dhm0000gn/T/com.microsoft.Powerpoint/WebArchiveCopyPasteTempFiles/p14412">
            <a:extLst>
              <a:ext uri="{FF2B5EF4-FFF2-40B4-BE49-F238E27FC236}">
                <a16:creationId xmlns:a16="http://schemas.microsoft.com/office/drawing/2014/main" id="{6EFE7719-531B-3342-9409-D72AF770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65" y="260648"/>
            <a:ext cx="4586671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99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73377-15D8-8B45-805B-789F46F6E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60648"/>
            <a:ext cx="521969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A82B0-14DC-574B-958E-AE7C05183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33" y="836712"/>
            <a:ext cx="715893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6CB78-A287-C948-A516-1D97C4CB3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5" y="116632"/>
            <a:ext cx="5836127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EDC3854-6FC5-45D5-A3D7-E07C8EE9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64" y="908721"/>
            <a:ext cx="8820472" cy="529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2C7764-4376-4ABA-8738-51FB83379C15}"/>
              </a:ext>
            </a:extLst>
          </p:cNvPr>
          <p:cNvSpPr txBox="1"/>
          <p:nvPr/>
        </p:nvSpPr>
        <p:spPr>
          <a:xfrm>
            <a:off x="1656539" y="6381329"/>
            <a:ext cx="3079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Source: Daily Mail, November 20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2020</a:t>
            </a:r>
            <a:endParaRPr kumimoji="0" lang="en-GB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696</Words>
  <Application>Microsoft Office PowerPoint</Application>
  <PresentationFormat>Widescreen</PresentationFormat>
  <Paragraphs>91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Abadi Extra Light</vt:lpstr>
      <vt:lpstr>Arial</vt:lpstr>
      <vt:lpstr>Calibri</vt:lpstr>
      <vt:lpstr>Calibri Light</vt:lpstr>
      <vt:lpstr>Circular Std Book</vt:lpstr>
      <vt:lpstr>Futura Medium</vt:lpstr>
      <vt:lpstr>Times New Roman</vt:lpstr>
      <vt:lpstr>Office Theme</vt:lpstr>
      <vt:lpstr>1_Office Theme</vt:lpstr>
      <vt:lpstr>5_Custom Design</vt:lpstr>
      <vt:lpstr>PowerPoint Presentation</vt:lpstr>
      <vt:lpstr>Session 1. Charts as data</vt:lpstr>
      <vt:lpstr>Bad, Ugly … and Good.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worked examples. What is wrong here? And how can we improve things?</vt:lpstr>
      <vt:lpstr>PowerPoint Presentation</vt:lpstr>
      <vt:lpstr>PowerPoint Presentation</vt:lpstr>
      <vt:lpstr>The same data  Different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Dataviz heroes. Playfair, Nightingale and other pioneers</vt:lpstr>
      <vt:lpstr>PowerPoint Presentation</vt:lpstr>
      <vt:lpstr>Politics and trade.</vt:lpstr>
      <vt:lpstr>Real wages.</vt:lpstr>
      <vt:lpstr>PowerPoint Presentation</vt:lpstr>
      <vt:lpstr>PowerPoint Presentation</vt:lpstr>
      <vt:lpstr>PowerPoint Presentation</vt:lpstr>
      <vt:lpstr>PowerPoint Presentation</vt:lpstr>
      <vt:lpstr>Charts as data. Visualisation grammars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 CSALA</cp:lastModifiedBy>
  <cp:revision>75</cp:revision>
  <dcterms:created xsi:type="dcterms:W3CDTF">2021-07-20T09:12:48Z</dcterms:created>
  <dcterms:modified xsi:type="dcterms:W3CDTF">2024-02-12T11:54:45Z</dcterms:modified>
</cp:coreProperties>
</file>