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8"/>
  </p:notesMasterIdLst>
  <p:sldIdLst>
    <p:sldId id="569" r:id="rId3"/>
    <p:sldId id="503" r:id="rId4"/>
    <p:sldId id="490" r:id="rId5"/>
    <p:sldId id="494" r:id="rId6"/>
    <p:sldId id="5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7B4"/>
    <a:srgbClr val="F4C245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67E97C-8472-473F-83AD-1344646E6436}" v="16" dt="2023-09-15T05:51:16.961"/>
    <p1510:client id="{F84CE12C-3DC4-46BE-93B7-2F0303A61250}" v="93" dt="2023-09-14T12:15:45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504" autoAdjust="0"/>
  </p:normalViewPr>
  <p:slideViewPr>
    <p:cSldViewPr snapToGrid="0">
      <p:cViewPr varScale="1">
        <p:scale>
          <a:sx n="63" d="100"/>
          <a:sy n="63" d="100"/>
        </p:scale>
        <p:origin x="7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énes" userId="f3f680a857a6f265" providerId="LiveId" clId="{F84CE12C-3DC4-46BE-93B7-2F0303A61250}"/>
    <pc:docChg chg="undo redo custSel addSld delSld modSld sldOrd addSection delSection modSection">
      <pc:chgData name="Dénes" userId="f3f680a857a6f265" providerId="LiveId" clId="{F84CE12C-3DC4-46BE-93B7-2F0303A61250}" dt="2023-09-14T12:15:45.684" v="1315"/>
      <pc:docMkLst>
        <pc:docMk/>
      </pc:docMkLst>
      <pc:sldChg chg="add del setBg">
        <pc:chgData name="Dénes" userId="f3f680a857a6f265" providerId="LiveId" clId="{F84CE12C-3DC4-46BE-93B7-2F0303A61250}" dt="2023-09-14T12:08:25.278" v="1164"/>
        <pc:sldMkLst>
          <pc:docMk/>
          <pc:sldMk cId="4268940361" sldId="258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503547247" sldId="260"/>
        </pc:sldMkLst>
      </pc:sldChg>
      <pc:sldChg chg="modSp mod">
        <pc:chgData name="Dénes" userId="f3f680a857a6f265" providerId="LiveId" clId="{F84CE12C-3DC4-46BE-93B7-2F0303A61250}" dt="2023-09-14T11:31:10.904" v="628" actId="14100"/>
        <pc:sldMkLst>
          <pc:docMk/>
          <pc:sldMk cId="1641007123" sldId="262"/>
        </pc:sldMkLst>
        <pc:spChg chg="mod ord">
          <ac:chgData name="Dénes" userId="f3f680a857a6f265" providerId="LiveId" clId="{F84CE12C-3DC4-46BE-93B7-2F0303A61250}" dt="2023-09-14T11:31:10.904" v="628" actId="14100"/>
          <ac:spMkLst>
            <pc:docMk/>
            <pc:sldMk cId="1641007123" sldId="262"/>
            <ac:spMk id="2" creationId="{FC4383FA-EEB7-47D9-935D-7234D206AD1E}"/>
          </ac:spMkLst>
        </pc:spChg>
        <pc:picChg chg="mod modCrop">
          <ac:chgData name="Dénes" userId="f3f680a857a6f265" providerId="LiveId" clId="{F84CE12C-3DC4-46BE-93B7-2F0303A61250}" dt="2023-09-14T09:45:32.144" v="281" actId="732"/>
          <ac:picMkLst>
            <pc:docMk/>
            <pc:sldMk cId="1641007123" sldId="262"/>
            <ac:picMk id="9" creationId="{C9D2A013-A6CA-4DED-8683-7E7C43DF3195}"/>
          </ac:picMkLst>
        </pc:picChg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259574020" sldId="30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574078882" sldId="306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253248310" sldId="328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319191273" sldId="32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648556959" sldId="331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498203997" sldId="37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599696688" sldId="374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404310183" sldId="375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12526222" sldId="376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184904678" sldId="37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249992337" sldId="382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4286118695" sldId="38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998117785" sldId="40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035152341" sldId="410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4174409995" sldId="411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5999366" sldId="41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011734661" sldId="415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137618512" sldId="417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803875407" sldId="418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964436497" sldId="420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135010846" sldId="440"/>
        </pc:sldMkLst>
      </pc:sldChg>
      <pc:sldChg chg="add del ord setBg">
        <pc:chgData name="Dénes" userId="f3f680a857a6f265" providerId="LiveId" clId="{F84CE12C-3DC4-46BE-93B7-2F0303A61250}" dt="2023-09-14T11:47:09.195" v="757"/>
        <pc:sldMkLst>
          <pc:docMk/>
          <pc:sldMk cId="3559364435" sldId="441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976156815" sldId="442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83012908" sldId="443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2585463497" sldId="444"/>
        </pc:sldMkLst>
      </pc:sldChg>
      <pc:sldChg chg="add del setBg">
        <pc:chgData name="Dénes" userId="f3f680a857a6f265" providerId="LiveId" clId="{F84CE12C-3DC4-46BE-93B7-2F0303A61250}" dt="2023-09-14T11:47:51.277" v="779" actId="47"/>
        <pc:sldMkLst>
          <pc:docMk/>
          <pc:sldMk cId="2644188279" sldId="444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1555718488" sldId="445"/>
        </pc:sldMkLst>
      </pc:sldChg>
      <pc:sldChg chg="add del setBg">
        <pc:chgData name="Dénes" userId="f3f680a857a6f265" providerId="LiveId" clId="{F84CE12C-3DC4-46BE-93B7-2F0303A61250}" dt="2023-09-14T11:47:52.429" v="780" actId="47"/>
        <pc:sldMkLst>
          <pc:docMk/>
          <pc:sldMk cId="3754116588" sldId="445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779194792" sldId="446"/>
        </pc:sldMkLst>
      </pc:sldChg>
      <pc:sldChg chg="del">
        <pc:chgData name="Dénes" userId="f3f680a857a6f265" providerId="LiveId" clId="{F84CE12C-3DC4-46BE-93B7-2F0303A61250}" dt="2023-09-14T07:51:01.533" v="2" actId="47"/>
        <pc:sldMkLst>
          <pc:docMk/>
          <pc:sldMk cId="1267329022" sldId="447"/>
        </pc:sldMkLst>
      </pc:sldChg>
      <pc:sldChg chg="modSp add del mod setBg">
        <pc:chgData name="Dénes" userId="f3f680a857a6f265" providerId="LiveId" clId="{F84CE12C-3DC4-46BE-93B7-2F0303A61250}" dt="2023-09-14T11:57:28.507" v="962" actId="20577"/>
        <pc:sldMkLst>
          <pc:docMk/>
          <pc:sldMk cId="4016547834" sldId="447"/>
        </pc:sldMkLst>
        <pc:spChg chg="mod">
          <ac:chgData name="Dénes" userId="f3f680a857a6f265" providerId="LiveId" clId="{F84CE12C-3DC4-46BE-93B7-2F0303A61250}" dt="2023-09-14T11:57:28.507" v="962" actId="20577"/>
          <ac:spMkLst>
            <pc:docMk/>
            <pc:sldMk cId="4016547834" sldId="447"/>
            <ac:spMk id="2" creationId="{FC4383FA-EEB7-47D9-935D-7234D206AD1E}"/>
          </ac:spMkLst>
        </pc:spChg>
      </pc:sldChg>
      <pc:sldChg chg="del">
        <pc:chgData name="Dénes" userId="f3f680a857a6f265" providerId="LiveId" clId="{F84CE12C-3DC4-46BE-93B7-2F0303A61250}" dt="2023-09-14T07:51:08.323" v="5" actId="47"/>
        <pc:sldMkLst>
          <pc:docMk/>
          <pc:sldMk cId="2444820853" sldId="448"/>
        </pc:sldMkLst>
      </pc:sldChg>
      <pc:sldChg chg="modSp add del mod setBg">
        <pc:chgData name="Dénes" userId="f3f680a857a6f265" providerId="LiveId" clId="{F84CE12C-3DC4-46BE-93B7-2F0303A61250}" dt="2023-09-14T11:49:56.813" v="807" actId="20577"/>
        <pc:sldMkLst>
          <pc:docMk/>
          <pc:sldMk cId="4069303533" sldId="448"/>
        </pc:sldMkLst>
        <pc:spChg chg="mod">
          <ac:chgData name="Dénes" userId="f3f680a857a6f265" providerId="LiveId" clId="{F84CE12C-3DC4-46BE-93B7-2F0303A61250}" dt="2023-09-14T11:49:56.813" v="807" actId="20577"/>
          <ac:spMkLst>
            <pc:docMk/>
            <pc:sldMk cId="4069303533" sldId="448"/>
            <ac:spMk id="2" creationId="{FC4383FA-EEB7-47D9-935D-7234D206AD1E}"/>
          </ac:spMkLst>
        </pc:spChg>
      </pc:sldChg>
      <pc:sldChg chg="del">
        <pc:chgData name="Dénes" userId="f3f680a857a6f265" providerId="LiveId" clId="{F84CE12C-3DC4-46BE-93B7-2F0303A61250}" dt="2023-09-14T07:51:11.838" v="6" actId="47"/>
        <pc:sldMkLst>
          <pc:docMk/>
          <pc:sldMk cId="2563397511" sldId="449"/>
        </pc:sldMkLst>
      </pc:sldChg>
      <pc:sldChg chg="add del setBg">
        <pc:chgData name="Dénes" userId="f3f680a857a6f265" providerId="LiveId" clId="{F84CE12C-3DC4-46BE-93B7-2F0303A61250}" dt="2023-09-14T11:48:05.343" v="781" actId="47"/>
        <pc:sldMkLst>
          <pc:docMk/>
          <pc:sldMk cId="3863803896" sldId="449"/>
        </pc:sldMkLst>
      </pc:sldChg>
      <pc:sldChg chg="del">
        <pc:chgData name="Dénes" userId="f3f680a857a6f265" providerId="LiveId" clId="{F84CE12C-3DC4-46BE-93B7-2F0303A61250}" dt="2023-09-14T07:51:04.247" v="4" actId="47"/>
        <pc:sldMkLst>
          <pc:docMk/>
          <pc:sldMk cId="961085669" sldId="450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2039823705" sldId="450"/>
        </pc:sldMkLst>
      </pc:sldChg>
      <pc:sldChg chg="del">
        <pc:chgData name="Dénes" userId="f3f680a857a6f265" providerId="LiveId" clId="{F84CE12C-3DC4-46BE-93B7-2F0303A61250}" dt="2023-09-14T07:51:03.449" v="3" actId="47"/>
        <pc:sldMkLst>
          <pc:docMk/>
          <pc:sldMk cId="1561869161" sldId="451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332169600" sldId="452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1743685917" sldId="453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00575366" sldId="454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658459833" sldId="455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196709755" sldId="456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567356003" sldId="457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190610049" sldId="458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3216178818" sldId="460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1638349342" sldId="461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3414746924" sldId="462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133053604" sldId="463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2684595309" sldId="464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762940077" sldId="465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4050191090" sldId="466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1890040970" sldId="467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4049053884" sldId="468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478243824" sldId="469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1864349983" sldId="470"/>
        </pc:sldMkLst>
      </pc:sldChg>
      <pc:sldChg chg="add del ord setBg">
        <pc:chgData name="Dénes" userId="f3f680a857a6f265" providerId="LiveId" clId="{F84CE12C-3DC4-46BE-93B7-2F0303A61250}" dt="2023-09-14T11:49:14.162" v="789"/>
        <pc:sldMkLst>
          <pc:docMk/>
          <pc:sldMk cId="3326193554" sldId="471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601105788" sldId="472"/>
        </pc:sldMkLst>
      </pc:sldChg>
      <pc:sldChg chg="add del">
        <pc:chgData name="Dénes" userId="f3f680a857a6f265" providerId="LiveId" clId="{F84CE12C-3DC4-46BE-93B7-2F0303A61250}" dt="2023-09-14T11:48:06.095" v="782" actId="47"/>
        <pc:sldMkLst>
          <pc:docMk/>
          <pc:sldMk cId="3753785464" sldId="472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34928546" sldId="473"/>
        </pc:sldMkLst>
      </pc:sldChg>
      <pc:sldChg chg="add del">
        <pc:chgData name="Dénes" userId="f3f680a857a6f265" providerId="LiveId" clId="{F84CE12C-3DC4-46BE-93B7-2F0303A61250}" dt="2023-09-14T11:48:06.962" v="783" actId="47"/>
        <pc:sldMkLst>
          <pc:docMk/>
          <pc:sldMk cId="651982863" sldId="473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913168073" sldId="474"/>
        </pc:sldMkLst>
      </pc:sldChg>
      <pc:sldChg chg="add del">
        <pc:chgData name="Dénes" userId="f3f680a857a6f265" providerId="LiveId" clId="{F84CE12C-3DC4-46BE-93B7-2F0303A61250}" dt="2023-09-14T11:48:27.850" v="784" actId="47"/>
        <pc:sldMkLst>
          <pc:docMk/>
          <pc:sldMk cId="3269554468" sldId="474"/>
        </pc:sldMkLst>
      </pc:sldChg>
      <pc:sldChg chg="add del ord setBg">
        <pc:chgData name="Dénes" userId="f3f680a857a6f265" providerId="LiveId" clId="{F84CE12C-3DC4-46BE-93B7-2F0303A61250}" dt="2023-09-14T11:47:09.195" v="757"/>
        <pc:sldMkLst>
          <pc:docMk/>
          <pc:sldMk cId="2323532165" sldId="475"/>
        </pc:sldMkLst>
      </pc:sldChg>
      <pc:sldChg chg="modSp add del mod ord setBg modNotesTx">
        <pc:chgData name="Dénes" userId="f3f680a857a6f265" providerId="LiveId" clId="{F84CE12C-3DC4-46BE-93B7-2F0303A61250}" dt="2023-09-14T11:47:30.523" v="778" actId="20577"/>
        <pc:sldMkLst>
          <pc:docMk/>
          <pc:sldMk cId="994716942" sldId="476"/>
        </pc:sldMkLst>
        <pc:spChg chg="mod">
          <ac:chgData name="Dénes" userId="f3f680a857a6f265" providerId="LiveId" clId="{F84CE12C-3DC4-46BE-93B7-2F0303A61250}" dt="2023-09-14T11:47:30.523" v="778" actId="20577"/>
          <ac:spMkLst>
            <pc:docMk/>
            <pc:sldMk cId="994716942" sldId="476"/>
            <ac:spMk id="3" creationId="{0C9B5234-01FB-4BC1-8F08-B28C710CCE0E}"/>
          </ac:spMkLst>
        </pc:spChg>
      </pc:sldChg>
      <pc:sldChg chg="add del">
        <pc:chgData name="Dénes" userId="f3f680a857a6f265" providerId="LiveId" clId="{F84CE12C-3DC4-46BE-93B7-2F0303A61250}" dt="2023-09-14T11:48:41.838" v="785" actId="47"/>
        <pc:sldMkLst>
          <pc:docMk/>
          <pc:sldMk cId="3344961289" sldId="477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972393453" sldId="477"/>
        </pc:sldMkLst>
      </pc:sldChg>
      <pc:sldChg chg="add del setBg">
        <pc:chgData name="Dénes" userId="f3f680a857a6f265" providerId="LiveId" clId="{F84CE12C-3DC4-46BE-93B7-2F0303A61250}" dt="2023-09-14T11:46:25.899" v="751"/>
        <pc:sldMkLst>
          <pc:docMk/>
          <pc:sldMk cId="920466972" sldId="478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936677657" sldId="480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825520827" sldId="481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1639673507" sldId="482"/>
        </pc:sldMkLst>
      </pc:sldChg>
      <pc:sldChg chg="add del setBg">
        <pc:chgData name="Dénes" userId="f3f680a857a6f265" providerId="LiveId" clId="{F84CE12C-3DC4-46BE-93B7-2F0303A61250}" dt="2023-09-14T11:54:53.024" v="910" actId="47"/>
        <pc:sldMkLst>
          <pc:docMk/>
          <pc:sldMk cId="2487511586" sldId="482"/>
        </pc:sldMkLst>
      </pc:sldChg>
      <pc:sldChg chg="del">
        <pc:chgData name="Dénes" userId="f3f680a857a6f265" providerId="LiveId" clId="{F84CE12C-3DC4-46BE-93B7-2F0303A61250}" dt="2023-09-14T07:51:00.512" v="1" actId="47"/>
        <pc:sldMkLst>
          <pc:docMk/>
          <pc:sldMk cId="3338296468" sldId="48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746984205" sldId="483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2324782681" sldId="484"/>
        </pc:sldMkLst>
      </pc:sldChg>
      <pc:sldChg chg="del">
        <pc:chgData name="Dénes" userId="f3f680a857a6f265" providerId="LiveId" clId="{F84CE12C-3DC4-46BE-93B7-2F0303A61250}" dt="2023-09-14T07:54:13.770" v="39" actId="47"/>
        <pc:sldMkLst>
          <pc:docMk/>
          <pc:sldMk cId="2614414269" sldId="484"/>
        </pc:sldMkLst>
      </pc:sldChg>
      <pc:sldChg chg="addSp modSp mod ord">
        <pc:chgData name="Dénes" userId="f3f680a857a6f265" providerId="LiveId" clId="{F84CE12C-3DC4-46BE-93B7-2F0303A61250}" dt="2023-09-14T11:42:07.072" v="748"/>
        <pc:sldMkLst>
          <pc:docMk/>
          <pc:sldMk cId="4230283105" sldId="485"/>
        </pc:sldMkLst>
        <pc:spChg chg="mod">
          <ac:chgData name="Dénes" userId="f3f680a857a6f265" providerId="LiveId" clId="{F84CE12C-3DC4-46BE-93B7-2F0303A61250}" dt="2023-09-14T09:35:58.644" v="140" actId="20577"/>
          <ac:spMkLst>
            <pc:docMk/>
            <pc:sldMk cId="4230283105" sldId="485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2:07.072" v="748"/>
          <ac:spMkLst>
            <pc:docMk/>
            <pc:sldMk cId="4230283105" sldId="485"/>
            <ac:spMk id="3" creationId="{2ACC5770-8AD3-7ED6-F5FE-0EB933E3ED75}"/>
          </ac:spMkLst>
        </pc:spChg>
      </pc:sldChg>
      <pc:sldChg chg="addSp modSp add mod">
        <pc:chgData name="Dénes" userId="f3f680a857a6f265" providerId="LiveId" clId="{F84CE12C-3DC4-46BE-93B7-2F0303A61250}" dt="2023-09-14T11:41:50.231" v="744" actId="1076"/>
        <pc:sldMkLst>
          <pc:docMk/>
          <pc:sldMk cId="1374648882" sldId="486"/>
        </pc:sldMkLst>
        <pc:spChg chg="mod">
          <ac:chgData name="Dénes" userId="f3f680a857a6f265" providerId="LiveId" clId="{F84CE12C-3DC4-46BE-93B7-2F0303A61250}" dt="2023-09-14T11:30:33.389" v="615" actId="2711"/>
          <ac:spMkLst>
            <pc:docMk/>
            <pc:sldMk cId="1374648882" sldId="486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1:50.231" v="744" actId="1076"/>
          <ac:spMkLst>
            <pc:docMk/>
            <pc:sldMk cId="1374648882" sldId="486"/>
            <ac:spMk id="4" creationId="{C38115DA-F588-5E83-BA9C-215DF49205F4}"/>
          </ac:spMkLst>
        </pc:spChg>
      </pc:sldChg>
      <pc:sldChg chg="addSp modSp add mod">
        <pc:chgData name="Dénes" userId="f3f680a857a6f265" providerId="LiveId" clId="{F84CE12C-3DC4-46BE-93B7-2F0303A61250}" dt="2023-09-14T12:01:55.239" v="1000" actId="20577"/>
        <pc:sldMkLst>
          <pc:docMk/>
          <pc:sldMk cId="909928843" sldId="487"/>
        </pc:sldMkLst>
        <pc:spChg chg="mod">
          <ac:chgData name="Dénes" userId="f3f680a857a6f265" providerId="LiveId" clId="{F84CE12C-3DC4-46BE-93B7-2F0303A61250}" dt="2023-09-14T09:34:56.928" v="98"/>
          <ac:spMkLst>
            <pc:docMk/>
            <pc:sldMk cId="909928843" sldId="487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1:58.585" v="746"/>
          <ac:spMkLst>
            <pc:docMk/>
            <pc:sldMk cId="909928843" sldId="487"/>
            <ac:spMk id="3" creationId="{58540AD5-56B3-1B86-A890-CC8F47555374}"/>
          </ac:spMkLst>
        </pc:spChg>
        <pc:spChg chg="add mod">
          <ac:chgData name="Dénes" userId="f3f680a857a6f265" providerId="LiveId" clId="{F84CE12C-3DC4-46BE-93B7-2F0303A61250}" dt="2023-09-14T12:01:55.239" v="1000" actId="20577"/>
          <ac:spMkLst>
            <pc:docMk/>
            <pc:sldMk cId="909928843" sldId="487"/>
            <ac:spMk id="4" creationId="{4C284FAE-C4EC-6DEB-4AD9-B776AAB558B2}"/>
          </ac:spMkLst>
        </pc:spChg>
        <pc:spChg chg="add mod">
          <ac:chgData name="Dénes" userId="f3f680a857a6f265" providerId="LiveId" clId="{F84CE12C-3DC4-46BE-93B7-2F0303A61250}" dt="2023-09-14T12:01:48.188" v="972"/>
          <ac:spMkLst>
            <pc:docMk/>
            <pc:sldMk cId="909928843" sldId="487"/>
            <ac:spMk id="6" creationId="{AAD6D60D-5F0B-1CD3-980D-817287EBE9BD}"/>
          </ac:spMkLst>
        </pc:spChg>
      </pc:sldChg>
      <pc:sldChg chg="addSp modSp add mod">
        <pc:chgData name="Dénes" userId="f3f680a857a6f265" providerId="LiveId" clId="{F84CE12C-3DC4-46BE-93B7-2F0303A61250}" dt="2023-09-14T11:42:00.546" v="747"/>
        <pc:sldMkLst>
          <pc:docMk/>
          <pc:sldMk cId="2055074266" sldId="488"/>
        </pc:sldMkLst>
        <pc:spChg chg="mod">
          <ac:chgData name="Dénes" userId="f3f680a857a6f265" providerId="LiveId" clId="{F84CE12C-3DC4-46BE-93B7-2F0303A61250}" dt="2023-09-14T09:35:19.757" v="105"/>
          <ac:spMkLst>
            <pc:docMk/>
            <pc:sldMk cId="2055074266" sldId="488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2:00.546" v="747"/>
          <ac:spMkLst>
            <pc:docMk/>
            <pc:sldMk cId="2055074266" sldId="488"/>
            <ac:spMk id="3" creationId="{6F9B4B59-5D5E-A3BC-BAC7-F1E81A8F2998}"/>
          </ac:spMkLst>
        </pc:spChg>
      </pc:sldChg>
      <pc:sldChg chg="addSp modSp add mod ord">
        <pc:chgData name="Dénes" userId="f3f680a857a6f265" providerId="LiveId" clId="{F84CE12C-3DC4-46BE-93B7-2F0303A61250}" dt="2023-09-14T11:41:56.872" v="745"/>
        <pc:sldMkLst>
          <pc:docMk/>
          <pc:sldMk cId="3093989411" sldId="489"/>
        </pc:sldMkLst>
        <pc:spChg chg="mod">
          <ac:chgData name="Dénes" userId="f3f680a857a6f265" providerId="LiveId" clId="{F84CE12C-3DC4-46BE-93B7-2F0303A61250}" dt="2023-09-14T09:34:17.416" v="89"/>
          <ac:spMkLst>
            <pc:docMk/>
            <pc:sldMk cId="3093989411" sldId="489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1:56.872" v="745"/>
          <ac:spMkLst>
            <pc:docMk/>
            <pc:sldMk cId="3093989411" sldId="489"/>
            <ac:spMk id="3" creationId="{CA4A5D17-DE03-6ADC-0F74-A09961587DC4}"/>
          </ac:spMkLst>
        </pc:spChg>
      </pc:sldChg>
      <pc:sldChg chg="addSp modSp add mod">
        <pc:chgData name="Dénes" userId="f3f680a857a6f265" providerId="LiveId" clId="{F84CE12C-3DC4-46BE-93B7-2F0303A61250}" dt="2023-09-14T11:40:52.364" v="729" actId="20577"/>
        <pc:sldMkLst>
          <pc:docMk/>
          <pc:sldMk cId="3123482004" sldId="490"/>
        </pc:sldMkLst>
        <pc:spChg chg="mod">
          <ac:chgData name="Dénes" userId="f3f680a857a6f265" providerId="LiveId" clId="{F84CE12C-3DC4-46BE-93B7-2F0303A61250}" dt="2023-09-14T09:39:32.259" v="198" actId="1035"/>
          <ac:spMkLst>
            <pc:docMk/>
            <pc:sldMk cId="3123482004" sldId="490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40:52.364" v="729" actId="20577"/>
          <ac:spMkLst>
            <pc:docMk/>
            <pc:sldMk cId="3123482004" sldId="490"/>
            <ac:spMk id="4" creationId="{A6587861-B11D-83FD-A720-E9750E61B93C}"/>
          </ac:spMkLst>
        </pc:spChg>
      </pc:sldChg>
      <pc:sldChg chg="addSp delSp modSp add mod ord modNotesTx">
        <pc:chgData name="Dénes" userId="f3f680a857a6f265" providerId="LiveId" clId="{F84CE12C-3DC4-46BE-93B7-2F0303A61250}" dt="2023-09-14T11:29:59.666" v="611" actId="207"/>
        <pc:sldMkLst>
          <pc:docMk/>
          <pc:sldMk cId="2279225037" sldId="491"/>
        </pc:sldMkLst>
        <pc:spChg chg="mod">
          <ac:chgData name="Dénes" userId="f3f680a857a6f265" providerId="LiveId" clId="{F84CE12C-3DC4-46BE-93B7-2F0303A61250}" dt="2023-09-14T09:42:42.609" v="233" actId="20577"/>
          <ac:spMkLst>
            <pc:docMk/>
            <pc:sldMk cId="2279225037" sldId="491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29:59.666" v="611" actId="207"/>
          <ac:spMkLst>
            <pc:docMk/>
            <pc:sldMk cId="2279225037" sldId="491"/>
            <ac:spMk id="3" creationId="{38015416-9D20-23C1-A08F-061A0AB69029}"/>
          </ac:spMkLst>
        </pc:spChg>
        <pc:spChg chg="del">
          <ac:chgData name="Dénes" userId="f3f680a857a6f265" providerId="LiveId" clId="{F84CE12C-3DC4-46BE-93B7-2F0303A61250}" dt="2023-09-14T09:43:12.810" v="258" actId="478"/>
          <ac:spMkLst>
            <pc:docMk/>
            <pc:sldMk cId="2279225037" sldId="491"/>
            <ac:spMk id="4" creationId="{A6587861-B11D-83FD-A720-E9750E61B93C}"/>
          </ac:spMkLst>
        </pc:spChg>
        <pc:spChg chg="add del">
          <ac:chgData name="Dénes" userId="f3f680a857a6f265" providerId="LiveId" clId="{F84CE12C-3DC4-46BE-93B7-2F0303A61250}" dt="2023-09-14T11:21:44.699" v="439"/>
          <ac:spMkLst>
            <pc:docMk/>
            <pc:sldMk cId="2279225037" sldId="491"/>
            <ac:spMk id="4" creationId="{BEBB1879-426F-49CD-08B6-6F87D1CAA5E1}"/>
          </ac:spMkLst>
        </pc:spChg>
        <pc:spChg chg="add del">
          <ac:chgData name="Dénes" userId="f3f680a857a6f265" providerId="LiveId" clId="{F84CE12C-3DC4-46BE-93B7-2F0303A61250}" dt="2023-09-14T11:21:48.549" v="442"/>
          <ac:spMkLst>
            <pc:docMk/>
            <pc:sldMk cId="2279225037" sldId="491"/>
            <ac:spMk id="6" creationId="{63AA0A19-6D8A-A88E-FE00-9DA621B7D553}"/>
          </ac:spMkLst>
        </pc:spChg>
        <pc:spChg chg="add del">
          <ac:chgData name="Dénes" userId="f3f680a857a6f265" providerId="LiveId" clId="{F84CE12C-3DC4-46BE-93B7-2F0303A61250}" dt="2023-09-14T11:21:56.140" v="444"/>
          <ac:spMkLst>
            <pc:docMk/>
            <pc:sldMk cId="2279225037" sldId="491"/>
            <ac:spMk id="7" creationId="{2B0FD15C-9280-9D66-E75B-769F57BEDB75}"/>
          </ac:spMkLst>
        </pc:spChg>
        <pc:spChg chg="add del">
          <ac:chgData name="Dénes" userId="f3f680a857a6f265" providerId="LiveId" clId="{F84CE12C-3DC4-46BE-93B7-2F0303A61250}" dt="2023-09-14T11:22:16.816" v="447"/>
          <ac:spMkLst>
            <pc:docMk/>
            <pc:sldMk cId="2279225037" sldId="491"/>
            <ac:spMk id="8" creationId="{89E704C9-A69B-FC83-AE5C-AAD1B34F8620}"/>
          </ac:spMkLst>
        </pc:spChg>
        <pc:spChg chg="add del">
          <ac:chgData name="Dénes" userId="f3f680a857a6f265" providerId="LiveId" clId="{F84CE12C-3DC4-46BE-93B7-2F0303A61250}" dt="2023-09-14T11:22:43.066" v="452"/>
          <ac:spMkLst>
            <pc:docMk/>
            <pc:sldMk cId="2279225037" sldId="491"/>
            <ac:spMk id="9" creationId="{90CAC07E-D7F7-1973-CD28-1B6D9228BF7E}"/>
          </ac:spMkLst>
        </pc:spChg>
        <pc:spChg chg="add del">
          <ac:chgData name="Dénes" userId="f3f680a857a6f265" providerId="LiveId" clId="{F84CE12C-3DC4-46BE-93B7-2F0303A61250}" dt="2023-09-14T11:22:56.979" v="454"/>
          <ac:spMkLst>
            <pc:docMk/>
            <pc:sldMk cId="2279225037" sldId="491"/>
            <ac:spMk id="10" creationId="{F7C0FAA8-298B-9148-ACAC-03088B12D46A}"/>
          </ac:spMkLst>
        </pc:spChg>
      </pc:sldChg>
      <pc:sldChg chg="addSp delSp modSp add mod ord">
        <pc:chgData name="Dénes" userId="f3f680a857a6f265" providerId="LiveId" clId="{F84CE12C-3DC4-46BE-93B7-2F0303A61250}" dt="2023-09-14T11:27:32.561" v="542" actId="14100"/>
        <pc:sldMkLst>
          <pc:docMk/>
          <pc:sldMk cId="2297967847" sldId="492"/>
        </pc:sldMkLst>
        <pc:spChg chg="mod">
          <ac:chgData name="Dénes" userId="f3f680a857a6f265" providerId="LiveId" clId="{F84CE12C-3DC4-46BE-93B7-2F0303A61250}" dt="2023-09-14T09:42:33.688" v="217" actId="20577"/>
          <ac:spMkLst>
            <pc:docMk/>
            <pc:sldMk cId="2297967847" sldId="492"/>
            <ac:spMk id="2" creationId="{FC4383FA-EEB7-47D9-935D-7234D206AD1E}"/>
          </ac:spMkLst>
        </pc:spChg>
        <pc:spChg chg="add del mod">
          <ac:chgData name="Dénes" userId="f3f680a857a6f265" providerId="LiveId" clId="{F84CE12C-3DC4-46BE-93B7-2F0303A61250}" dt="2023-09-14T11:16:38.425" v="325" actId="478"/>
          <ac:spMkLst>
            <pc:docMk/>
            <pc:sldMk cId="2297967847" sldId="492"/>
            <ac:spMk id="3" creationId="{ED692570-B106-736D-F8D7-ACBE2446413F}"/>
          </ac:spMkLst>
        </pc:spChg>
        <pc:spChg chg="del mod">
          <ac:chgData name="Dénes" userId="f3f680a857a6f265" providerId="LiveId" clId="{F84CE12C-3DC4-46BE-93B7-2F0303A61250}" dt="2023-09-14T09:43:07.192" v="256" actId="478"/>
          <ac:spMkLst>
            <pc:docMk/>
            <pc:sldMk cId="2297967847" sldId="492"/>
            <ac:spMk id="4" creationId="{A6587861-B11D-83FD-A720-E9750E61B93C}"/>
          </ac:spMkLst>
        </pc:spChg>
        <pc:graphicFrameChg chg="add mod modGraphic">
          <ac:chgData name="Dénes" userId="f3f680a857a6f265" providerId="LiveId" clId="{F84CE12C-3DC4-46BE-93B7-2F0303A61250}" dt="2023-09-14T11:27:32.561" v="542" actId="14100"/>
          <ac:graphicFrameMkLst>
            <pc:docMk/>
            <pc:sldMk cId="2297967847" sldId="492"/>
            <ac:graphicFrameMk id="4" creationId="{BEE91239-8642-5A68-5F52-EE4E186EA840}"/>
          </ac:graphicFrameMkLst>
        </pc:graphicFrameChg>
      </pc:sldChg>
      <pc:sldChg chg="addSp delSp modSp add del mod">
        <pc:chgData name="Dénes" userId="f3f680a857a6f265" providerId="LiveId" clId="{F84CE12C-3DC4-46BE-93B7-2F0303A61250}" dt="2023-09-14T11:23:46.838" v="465" actId="47"/>
        <pc:sldMkLst>
          <pc:docMk/>
          <pc:sldMk cId="288459756" sldId="493"/>
        </pc:sldMkLst>
        <pc:spChg chg="mod">
          <ac:chgData name="Dénes" userId="f3f680a857a6f265" providerId="LiveId" clId="{F84CE12C-3DC4-46BE-93B7-2F0303A61250}" dt="2023-09-14T09:43:01.301" v="254" actId="20577"/>
          <ac:spMkLst>
            <pc:docMk/>
            <pc:sldMk cId="288459756" sldId="493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09:43:25.344" v="262" actId="2711"/>
          <ac:spMkLst>
            <pc:docMk/>
            <pc:sldMk cId="288459756" sldId="493"/>
            <ac:spMk id="3" creationId="{B9DB0E45-9C8D-46E2-2C18-6DDE83B86286}"/>
          </ac:spMkLst>
        </pc:spChg>
        <pc:spChg chg="del">
          <ac:chgData name="Dénes" userId="f3f680a857a6f265" providerId="LiveId" clId="{F84CE12C-3DC4-46BE-93B7-2F0303A61250}" dt="2023-09-14T09:43:22.235" v="260" actId="478"/>
          <ac:spMkLst>
            <pc:docMk/>
            <pc:sldMk cId="288459756" sldId="493"/>
            <ac:spMk id="4" creationId="{A6587861-B11D-83FD-A720-E9750E61B93C}"/>
          </ac:spMkLst>
        </pc:spChg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887337742" sldId="493"/>
        </pc:sldMkLst>
      </pc:sldChg>
      <pc:sldChg chg="modSp add mod">
        <pc:chgData name="Dénes" userId="f3f680a857a6f265" providerId="LiveId" clId="{F84CE12C-3DC4-46BE-93B7-2F0303A61250}" dt="2023-09-14T11:40:34.443" v="723" actId="20577"/>
        <pc:sldMkLst>
          <pc:docMk/>
          <pc:sldMk cId="4266219142" sldId="494"/>
        </pc:sldMkLst>
        <pc:spChg chg="mod">
          <ac:chgData name="Dénes" userId="f3f680a857a6f265" providerId="LiveId" clId="{F84CE12C-3DC4-46BE-93B7-2F0303A61250}" dt="2023-09-14T10:07:57.797" v="294" actId="20577"/>
          <ac:spMkLst>
            <pc:docMk/>
            <pc:sldMk cId="4266219142" sldId="494"/>
            <ac:spMk id="2" creationId="{FC4383FA-EEB7-47D9-935D-7234D206AD1E}"/>
          </ac:spMkLst>
        </pc:spChg>
        <pc:spChg chg="mod">
          <ac:chgData name="Dénes" userId="f3f680a857a6f265" providerId="LiveId" clId="{F84CE12C-3DC4-46BE-93B7-2F0303A61250}" dt="2023-09-14T11:40:34.443" v="723" actId="20577"/>
          <ac:spMkLst>
            <pc:docMk/>
            <pc:sldMk cId="4266219142" sldId="494"/>
            <ac:spMk id="4" creationId="{A6587861-B11D-83FD-A720-E9750E61B93C}"/>
          </ac:spMkLst>
        </pc:spChg>
      </pc:sldChg>
      <pc:sldChg chg="modSp add mod">
        <pc:chgData name="Dénes" userId="f3f680a857a6f265" providerId="LiveId" clId="{F84CE12C-3DC4-46BE-93B7-2F0303A61250}" dt="2023-09-14T11:32:05.049" v="635" actId="20577"/>
        <pc:sldMkLst>
          <pc:docMk/>
          <pc:sldMk cId="2880729840" sldId="495"/>
        </pc:sldMkLst>
        <pc:spChg chg="mod">
          <ac:chgData name="Dénes" userId="f3f680a857a6f265" providerId="LiveId" clId="{F84CE12C-3DC4-46BE-93B7-2F0303A61250}" dt="2023-09-14T11:32:05.049" v="635" actId="20577"/>
          <ac:spMkLst>
            <pc:docMk/>
            <pc:sldMk cId="2880729840" sldId="495"/>
            <ac:spMk id="2" creationId="{FC4383FA-EEB7-47D9-935D-7234D206AD1E}"/>
          </ac:spMkLst>
        </pc:spChg>
      </pc:sldChg>
      <pc:sldChg chg="modSp add mod ord">
        <pc:chgData name="Dénes" userId="f3f680a857a6f265" providerId="LiveId" clId="{F84CE12C-3DC4-46BE-93B7-2F0303A61250}" dt="2023-09-14T10:08:41.398" v="319" actId="20577"/>
        <pc:sldMkLst>
          <pc:docMk/>
          <pc:sldMk cId="2885453757" sldId="496"/>
        </pc:sldMkLst>
        <pc:spChg chg="mod">
          <ac:chgData name="Dénes" userId="f3f680a857a6f265" providerId="LiveId" clId="{F84CE12C-3DC4-46BE-93B7-2F0303A61250}" dt="2023-09-14T10:08:41.398" v="319" actId="20577"/>
          <ac:spMkLst>
            <pc:docMk/>
            <pc:sldMk cId="2885453757" sldId="496"/>
            <ac:spMk id="2" creationId="{FC4383FA-EEB7-47D9-935D-7234D206AD1E}"/>
          </ac:spMkLst>
        </pc:spChg>
      </pc:sldChg>
      <pc:sldChg chg="modSp add del mod">
        <pc:chgData name="Dénes" userId="f3f680a857a6f265" providerId="LiveId" clId="{F84CE12C-3DC4-46BE-93B7-2F0303A61250}" dt="2023-09-14T11:29:41.298" v="607" actId="207"/>
        <pc:sldMkLst>
          <pc:docMk/>
          <pc:sldMk cId="1216171475" sldId="497"/>
        </pc:sldMkLst>
        <pc:spChg chg="mod">
          <ac:chgData name="Dénes" userId="f3f680a857a6f265" providerId="LiveId" clId="{F84CE12C-3DC4-46BE-93B7-2F0303A61250}" dt="2023-09-14T11:23:53.932" v="481" actId="20577"/>
          <ac:spMkLst>
            <pc:docMk/>
            <pc:sldMk cId="1216171475" sldId="497"/>
            <ac:spMk id="2" creationId="{FC4383FA-EEB7-47D9-935D-7234D206AD1E}"/>
          </ac:spMkLst>
        </pc:spChg>
        <pc:spChg chg="mod">
          <ac:chgData name="Dénes" userId="f3f680a857a6f265" providerId="LiveId" clId="{F84CE12C-3DC4-46BE-93B7-2F0303A61250}" dt="2023-09-14T11:29:41.298" v="607" actId="207"/>
          <ac:spMkLst>
            <pc:docMk/>
            <pc:sldMk cId="1216171475" sldId="497"/>
            <ac:spMk id="3" creationId="{38015416-9D20-23C1-A08F-061A0AB69029}"/>
          </ac:spMkLst>
        </pc:spChg>
      </pc:sldChg>
      <pc:sldChg chg="add del">
        <pc:chgData name="Dénes" userId="f3f680a857a6f265" providerId="LiveId" clId="{F84CE12C-3DC4-46BE-93B7-2F0303A61250}" dt="2023-09-14T11:46:25.854" v="750"/>
        <pc:sldMkLst>
          <pc:docMk/>
          <pc:sldMk cId="142343022" sldId="498"/>
        </pc:sldMkLst>
      </pc:sldChg>
      <pc:sldChg chg="add del">
        <pc:chgData name="Dénes" userId="f3f680a857a6f265" providerId="LiveId" clId="{F84CE12C-3DC4-46BE-93B7-2F0303A61250}" dt="2023-09-14T11:46:43.042" v="753" actId="47"/>
        <pc:sldMkLst>
          <pc:docMk/>
          <pc:sldMk cId="539071787" sldId="498"/>
        </pc:sldMkLst>
      </pc:sldChg>
      <pc:sldChg chg="add">
        <pc:chgData name="Dénes" userId="f3f680a857a6f265" providerId="LiveId" clId="{F84CE12C-3DC4-46BE-93B7-2F0303A61250}" dt="2023-09-14T11:52:50.530" v="827"/>
        <pc:sldMkLst>
          <pc:docMk/>
          <pc:sldMk cId="3596081372" sldId="498"/>
        </pc:sldMkLst>
      </pc:sldChg>
      <pc:sldChg chg="add del">
        <pc:chgData name="Dénes" userId="f3f680a857a6f265" providerId="LiveId" clId="{F84CE12C-3DC4-46BE-93B7-2F0303A61250}" dt="2023-09-14T11:52:50.488" v="826"/>
        <pc:sldMkLst>
          <pc:docMk/>
          <pc:sldMk cId="4214455707" sldId="498"/>
        </pc:sldMkLst>
      </pc:sldChg>
      <pc:sldChg chg="add del setBg">
        <pc:chgData name="Dénes" userId="f3f680a857a6f265" providerId="LiveId" clId="{F84CE12C-3DC4-46BE-93B7-2F0303A61250}" dt="2023-09-14T11:46:25.854" v="750"/>
        <pc:sldMkLst>
          <pc:docMk/>
          <pc:sldMk cId="1566978633" sldId="499"/>
        </pc:sldMkLst>
      </pc:sldChg>
      <pc:sldChg chg="add del">
        <pc:chgData name="Dénes" userId="f3f680a857a6f265" providerId="LiveId" clId="{F84CE12C-3DC4-46BE-93B7-2F0303A61250}" dt="2023-09-14T11:46:40.747" v="752" actId="47"/>
        <pc:sldMkLst>
          <pc:docMk/>
          <pc:sldMk cId="1812867579" sldId="49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338296468" sldId="49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611068712" sldId="500"/>
        </pc:sldMkLst>
      </pc:sldChg>
      <pc:sldChg chg="add del setBg">
        <pc:chgData name="Dénes" userId="f3f680a857a6f265" providerId="LiveId" clId="{F84CE12C-3DC4-46BE-93B7-2F0303A61250}" dt="2023-09-14T11:52:50.488" v="826"/>
        <pc:sldMkLst>
          <pc:docMk/>
          <pc:sldMk cId="776161271" sldId="501"/>
        </pc:sldMkLst>
      </pc:sldChg>
      <pc:sldChg chg="add">
        <pc:chgData name="Dénes" userId="f3f680a857a6f265" providerId="LiveId" clId="{F84CE12C-3DC4-46BE-93B7-2F0303A61250}" dt="2023-09-14T11:52:50.530" v="827"/>
        <pc:sldMkLst>
          <pc:docMk/>
          <pc:sldMk cId="2148734323" sldId="501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742443480" sldId="502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199540335" sldId="503"/>
        </pc:sldMkLst>
      </pc:sldChg>
      <pc:sldChg chg="add del setBg">
        <pc:chgData name="Dénes" userId="f3f680a857a6f265" providerId="LiveId" clId="{F84CE12C-3DC4-46BE-93B7-2F0303A61250}" dt="2023-09-14T09:42:07.927" v="203" actId="47"/>
        <pc:sldMkLst>
          <pc:docMk/>
          <pc:sldMk cId="2011519923" sldId="504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158374615" sldId="504"/>
        </pc:sldMkLst>
      </pc:sldChg>
      <pc:sldChg chg="addSp delSp modSp add del mod">
        <pc:chgData name="Dénes" userId="f3f680a857a6f265" providerId="LiveId" clId="{F84CE12C-3DC4-46BE-93B7-2F0303A61250}" dt="2023-09-14T09:42:14.812" v="205" actId="47"/>
        <pc:sldMkLst>
          <pc:docMk/>
          <pc:sldMk cId="2015727005" sldId="505"/>
        </pc:sldMkLst>
        <pc:spChg chg="add del mod">
          <ac:chgData name="Dénes" userId="f3f680a857a6f265" providerId="LiveId" clId="{F84CE12C-3DC4-46BE-93B7-2F0303A61250}" dt="2023-09-14T09:42:12.977" v="204" actId="21"/>
          <ac:spMkLst>
            <pc:docMk/>
            <pc:sldMk cId="2015727005" sldId="505"/>
            <ac:spMk id="3" creationId="{84209CC8-C381-25BF-EB7B-E30C933AD56F}"/>
          </ac:spMkLst>
        </pc:spChg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930259292" sldId="505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163395212" sldId="506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562328186" sldId="507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746662692" sldId="508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407761938" sldId="509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924339747" sldId="510"/>
        </pc:sldMkLst>
      </pc:sldChg>
      <pc:sldChg chg="add del setBg">
        <pc:chgData name="Dénes" userId="f3f680a857a6f265" providerId="LiveId" clId="{F84CE12C-3DC4-46BE-93B7-2F0303A61250}" dt="2023-09-14T11:52:50.530" v="827"/>
        <pc:sldMkLst>
          <pc:docMk/>
          <pc:sldMk cId="322112162" sldId="511"/>
        </pc:sldMkLst>
      </pc:sldChg>
      <pc:sldChg chg="addSp delSp modSp add mod">
        <pc:chgData name="Dénes" userId="f3f680a857a6f265" providerId="LiveId" clId="{F84CE12C-3DC4-46BE-93B7-2F0303A61250}" dt="2023-09-14T11:54:42.826" v="909" actId="1076"/>
        <pc:sldMkLst>
          <pc:docMk/>
          <pc:sldMk cId="1643953318" sldId="512"/>
        </pc:sldMkLst>
        <pc:spChg chg="mod">
          <ac:chgData name="Dénes" userId="f3f680a857a6f265" providerId="LiveId" clId="{F84CE12C-3DC4-46BE-93B7-2F0303A61250}" dt="2023-09-14T11:53:29.830" v="861" actId="1076"/>
          <ac:spMkLst>
            <pc:docMk/>
            <pc:sldMk cId="1643953318" sldId="512"/>
            <ac:spMk id="2" creationId="{FC4383FA-EEB7-47D9-935D-7234D206AD1E}"/>
          </ac:spMkLst>
        </pc:spChg>
        <pc:spChg chg="add mod">
          <ac:chgData name="Dénes" userId="f3f680a857a6f265" providerId="LiveId" clId="{F84CE12C-3DC4-46BE-93B7-2F0303A61250}" dt="2023-09-14T11:54:39.051" v="908" actId="14100"/>
          <ac:spMkLst>
            <pc:docMk/>
            <pc:sldMk cId="1643953318" sldId="512"/>
            <ac:spMk id="3" creationId="{C4C687C2-D06D-BAAB-4C5D-BFCACC2E8163}"/>
          </ac:spMkLst>
        </pc:spChg>
        <pc:spChg chg="mod">
          <ac:chgData name="Dénes" userId="f3f680a857a6f265" providerId="LiveId" clId="{F84CE12C-3DC4-46BE-93B7-2F0303A61250}" dt="2023-09-14T11:53:29.830" v="861" actId="1076"/>
          <ac:spMkLst>
            <pc:docMk/>
            <pc:sldMk cId="1643953318" sldId="512"/>
            <ac:spMk id="4" creationId="{C38115DA-F588-5E83-BA9C-215DF49205F4}"/>
          </ac:spMkLst>
        </pc:spChg>
        <pc:spChg chg="add del mod">
          <ac:chgData name="Dénes" userId="f3f680a857a6f265" providerId="LiveId" clId="{F84CE12C-3DC4-46BE-93B7-2F0303A61250}" dt="2023-09-14T11:54:07.471" v="900" actId="478"/>
          <ac:spMkLst>
            <pc:docMk/>
            <pc:sldMk cId="1643953318" sldId="512"/>
            <ac:spMk id="6" creationId="{27357A51-5626-9DF8-FB63-4C7E8E8D7472}"/>
          </ac:spMkLst>
        </pc:spChg>
        <pc:spChg chg="add mod">
          <ac:chgData name="Dénes" userId="f3f680a857a6f265" providerId="LiveId" clId="{F84CE12C-3DC4-46BE-93B7-2F0303A61250}" dt="2023-09-14T11:54:42.826" v="909" actId="1076"/>
          <ac:spMkLst>
            <pc:docMk/>
            <pc:sldMk cId="1643953318" sldId="512"/>
            <ac:spMk id="7" creationId="{9553A9D7-D224-E0C2-9353-617FBD4DC799}"/>
          </ac:spMkLst>
        </pc:spChg>
      </pc:sldChg>
      <pc:sldChg chg="modSp add mod">
        <pc:chgData name="Dénes" userId="f3f680a857a6f265" providerId="LiveId" clId="{F84CE12C-3DC4-46BE-93B7-2F0303A61250}" dt="2023-09-14T11:55:05.061" v="934" actId="20577"/>
        <pc:sldMkLst>
          <pc:docMk/>
          <pc:sldMk cId="1335822625" sldId="513"/>
        </pc:sldMkLst>
        <pc:spChg chg="mod">
          <ac:chgData name="Dénes" userId="f3f680a857a6f265" providerId="LiveId" clId="{F84CE12C-3DC4-46BE-93B7-2F0303A61250}" dt="2023-09-14T11:55:05.061" v="934" actId="20577"/>
          <ac:spMkLst>
            <pc:docMk/>
            <pc:sldMk cId="1335822625" sldId="513"/>
            <ac:spMk id="3" creationId="{C4C687C2-D06D-BAAB-4C5D-BFCACC2E8163}"/>
          </ac:spMkLst>
        </pc:spChg>
      </pc:sldChg>
      <pc:sldChg chg="add del setBg">
        <pc:chgData name="Dénes" userId="f3f680a857a6f265" providerId="LiveId" clId="{F84CE12C-3DC4-46BE-93B7-2F0303A61250}" dt="2023-09-14T11:54:58.304" v="912"/>
        <pc:sldMkLst>
          <pc:docMk/>
          <pc:sldMk cId="3512609258" sldId="513"/>
        </pc:sldMkLst>
      </pc:sldChg>
      <pc:sldChg chg="add del setBg">
        <pc:chgData name="Dénes" userId="f3f680a857a6f265" providerId="LiveId" clId="{F84CE12C-3DC4-46BE-93B7-2F0303A61250}" dt="2023-09-14T11:55:45.003" v="936"/>
        <pc:sldMkLst>
          <pc:docMk/>
          <pc:sldMk cId="580604076" sldId="514"/>
        </pc:sldMkLst>
      </pc:sldChg>
      <pc:sldChg chg="modSp add mod">
        <pc:chgData name="Dénes" userId="f3f680a857a6f265" providerId="LiveId" clId="{F84CE12C-3DC4-46BE-93B7-2F0303A61250}" dt="2023-09-14T11:55:49.851" v="947" actId="20577"/>
        <pc:sldMkLst>
          <pc:docMk/>
          <pc:sldMk cId="3678937028" sldId="514"/>
        </pc:sldMkLst>
        <pc:spChg chg="mod">
          <ac:chgData name="Dénes" userId="f3f680a857a6f265" providerId="LiveId" clId="{F84CE12C-3DC4-46BE-93B7-2F0303A61250}" dt="2023-09-14T11:55:49.851" v="947" actId="20577"/>
          <ac:spMkLst>
            <pc:docMk/>
            <pc:sldMk cId="3678937028" sldId="514"/>
            <ac:spMk id="3" creationId="{C4C687C2-D06D-BAAB-4C5D-BFCACC2E8163}"/>
          </ac:spMkLst>
        </pc:spChg>
      </pc:sldChg>
      <pc:sldChg chg="add del setBg">
        <pc:chgData name="Dénes" userId="f3f680a857a6f265" providerId="LiveId" clId="{F84CE12C-3DC4-46BE-93B7-2F0303A61250}" dt="2023-09-14T11:57:23.698" v="952"/>
        <pc:sldMkLst>
          <pc:docMk/>
          <pc:sldMk cId="140558339" sldId="515"/>
        </pc:sldMkLst>
      </pc:sldChg>
      <pc:sldChg chg="add del setBg">
        <pc:chgData name="Dénes" userId="f3f680a857a6f265" providerId="LiveId" clId="{F84CE12C-3DC4-46BE-93B7-2F0303A61250}" dt="2023-09-14T11:57:23.698" v="952"/>
        <pc:sldMkLst>
          <pc:docMk/>
          <pc:sldMk cId="1599196781" sldId="516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710739805" sldId="517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1366609173" sldId="518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2657731013" sldId="519"/>
        </pc:sldMkLst>
      </pc:sldChg>
      <pc:sldChg chg="add">
        <pc:chgData name="Dénes" userId="f3f680a857a6f265" providerId="LiveId" clId="{F84CE12C-3DC4-46BE-93B7-2F0303A61250}" dt="2023-09-14T11:59:16.411" v="965"/>
        <pc:sldMkLst>
          <pc:docMk/>
          <pc:sldMk cId="1878067780" sldId="520"/>
        </pc:sldMkLst>
      </pc:sldChg>
      <pc:sldChg chg="add del setBg">
        <pc:chgData name="Dénes" userId="f3f680a857a6f265" providerId="LiveId" clId="{F84CE12C-3DC4-46BE-93B7-2F0303A61250}" dt="2023-09-14T11:59:16.353" v="964"/>
        <pc:sldMkLst>
          <pc:docMk/>
          <pc:sldMk cId="3692935354" sldId="520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3836991197" sldId="521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3685525366" sldId="522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4054300989" sldId="523"/>
        </pc:sldMkLst>
      </pc:sldChg>
      <pc:sldChg chg="add del setBg">
        <pc:chgData name="Dénes" userId="f3f680a857a6f265" providerId="LiveId" clId="{F84CE12C-3DC4-46BE-93B7-2F0303A61250}" dt="2023-09-14T11:59:16.353" v="964"/>
        <pc:sldMkLst>
          <pc:docMk/>
          <pc:sldMk cId="115047694" sldId="524"/>
        </pc:sldMkLst>
      </pc:sldChg>
      <pc:sldChg chg="add">
        <pc:chgData name="Dénes" userId="f3f680a857a6f265" providerId="LiveId" clId="{F84CE12C-3DC4-46BE-93B7-2F0303A61250}" dt="2023-09-14T11:59:16.411" v="965"/>
        <pc:sldMkLst>
          <pc:docMk/>
          <pc:sldMk cId="1418451723" sldId="524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4140811817" sldId="525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811389124" sldId="526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2094762871" sldId="527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1371022396" sldId="528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2398204450" sldId="529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2965399229" sldId="530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3392929952" sldId="531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1999071343" sldId="532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3129685228" sldId="533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2437192248" sldId="534"/>
        </pc:sldMkLst>
      </pc:sldChg>
      <pc:sldChg chg="add del setBg">
        <pc:chgData name="Dénes" userId="f3f680a857a6f265" providerId="LiveId" clId="{F84CE12C-3DC4-46BE-93B7-2F0303A61250}" dt="2023-09-14T11:59:16.411" v="965"/>
        <pc:sldMkLst>
          <pc:docMk/>
          <pc:sldMk cId="629722573" sldId="535"/>
        </pc:sldMkLst>
      </pc:sldChg>
      <pc:sldChg chg="add">
        <pc:chgData name="Dénes" userId="f3f680a857a6f265" providerId="LiveId" clId="{F84CE12C-3DC4-46BE-93B7-2F0303A61250}" dt="2023-09-14T12:01:06.019" v="968"/>
        <pc:sldMkLst>
          <pc:docMk/>
          <pc:sldMk cId="3752307292" sldId="536"/>
        </pc:sldMkLst>
      </pc:sldChg>
      <pc:sldChg chg="add del setBg">
        <pc:chgData name="Dénes" userId="f3f680a857a6f265" providerId="LiveId" clId="{F84CE12C-3DC4-46BE-93B7-2F0303A61250}" dt="2023-09-14T12:01:05.994" v="967"/>
        <pc:sldMkLst>
          <pc:docMk/>
          <pc:sldMk cId="4231639776" sldId="536"/>
        </pc:sldMkLst>
      </pc:sldChg>
      <pc:sldChg chg="add">
        <pc:chgData name="Dénes" userId="f3f680a857a6f265" providerId="LiveId" clId="{F84CE12C-3DC4-46BE-93B7-2F0303A61250}" dt="2023-09-14T12:01:06.019" v="968"/>
        <pc:sldMkLst>
          <pc:docMk/>
          <pc:sldMk cId="601637359" sldId="537"/>
        </pc:sldMkLst>
      </pc:sldChg>
      <pc:sldChg chg="add del setBg">
        <pc:chgData name="Dénes" userId="f3f680a857a6f265" providerId="LiveId" clId="{F84CE12C-3DC4-46BE-93B7-2F0303A61250}" dt="2023-09-14T12:01:05.994" v="967"/>
        <pc:sldMkLst>
          <pc:docMk/>
          <pc:sldMk cId="4154235408" sldId="537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196971036" sldId="538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1721117172" sldId="539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2729759038" sldId="540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552342405" sldId="541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2482482272" sldId="542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518087419" sldId="543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4172299651" sldId="544"/>
        </pc:sldMkLst>
      </pc:sldChg>
      <pc:sldChg chg="add del setBg">
        <pc:chgData name="Dénes" userId="f3f680a857a6f265" providerId="LiveId" clId="{F84CE12C-3DC4-46BE-93B7-2F0303A61250}" dt="2023-09-14T12:01:06.019" v="968"/>
        <pc:sldMkLst>
          <pc:docMk/>
          <pc:sldMk cId="2412645442" sldId="545"/>
        </pc:sldMkLst>
      </pc:sldChg>
      <pc:sldChg chg="add del setBg">
        <pc:chgData name="Dénes" userId="f3f680a857a6f265" providerId="LiveId" clId="{F84CE12C-3DC4-46BE-93B7-2F0303A61250}" dt="2023-09-14T12:01:15.480" v="970"/>
        <pc:sldMkLst>
          <pc:docMk/>
          <pc:sldMk cId="998883645" sldId="546"/>
        </pc:sldMkLst>
      </pc:sldChg>
      <pc:sldChg chg="add ord">
        <pc:chgData name="Dénes" userId="f3f680a857a6f265" providerId="LiveId" clId="{F84CE12C-3DC4-46BE-93B7-2F0303A61250}" dt="2023-09-14T12:02:00.144" v="1002"/>
        <pc:sldMkLst>
          <pc:docMk/>
          <pc:sldMk cId="1518353975" sldId="546"/>
        </pc:sldMkLst>
      </pc:sldChg>
      <pc:sldChg chg="modSp add mod">
        <pc:chgData name="Dénes" userId="f3f680a857a6f265" providerId="LiveId" clId="{F84CE12C-3DC4-46BE-93B7-2F0303A61250}" dt="2023-09-14T12:03:06.453" v="1038" actId="20577"/>
        <pc:sldMkLst>
          <pc:docMk/>
          <pc:sldMk cId="2301841930" sldId="547"/>
        </pc:sldMkLst>
        <pc:spChg chg="mod">
          <ac:chgData name="Dénes" userId="f3f680a857a6f265" providerId="LiveId" clId="{F84CE12C-3DC4-46BE-93B7-2F0303A61250}" dt="2023-09-14T12:02:27.202" v="1015" actId="20577"/>
          <ac:spMkLst>
            <pc:docMk/>
            <pc:sldMk cId="2301841930" sldId="547"/>
            <ac:spMk id="4" creationId="{4C284FAE-C4EC-6DEB-4AD9-B776AAB558B2}"/>
          </ac:spMkLst>
        </pc:spChg>
        <pc:spChg chg="mod">
          <ac:chgData name="Dénes" userId="f3f680a857a6f265" providerId="LiveId" clId="{F84CE12C-3DC4-46BE-93B7-2F0303A61250}" dt="2023-09-14T12:03:06.453" v="1038" actId="20577"/>
          <ac:spMkLst>
            <pc:docMk/>
            <pc:sldMk cId="2301841930" sldId="547"/>
            <ac:spMk id="6" creationId="{AAD6D60D-5F0B-1CD3-980D-817287EBE9BD}"/>
          </ac:spMkLst>
        </pc:spChg>
      </pc:sldChg>
      <pc:sldChg chg="add del setBg">
        <pc:chgData name="Dénes" userId="f3f680a857a6f265" providerId="LiveId" clId="{F84CE12C-3DC4-46BE-93B7-2F0303A61250}" dt="2023-09-14T12:02:23.121" v="1004"/>
        <pc:sldMkLst>
          <pc:docMk/>
          <pc:sldMk cId="2542636311" sldId="547"/>
        </pc:sldMkLst>
      </pc:sldChg>
      <pc:sldChg chg="modSp add mod">
        <pc:chgData name="Dénes" userId="f3f680a857a6f265" providerId="LiveId" clId="{F84CE12C-3DC4-46BE-93B7-2F0303A61250}" dt="2023-09-14T12:02:57.239" v="1034" actId="20577"/>
        <pc:sldMkLst>
          <pc:docMk/>
          <pc:sldMk cId="1424321118" sldId="548"/>
        </pc:sldMkLst>
        <pc:spChg chg="mod">
          <ac:chgData name="Dénes" userId="f3f680a857a6f265" providerId="LiveId" clId="{F84CE12C-3DC4-46BE-93B7-2F0303A61250}" dt="2023-09-14T12:02:50.961" v="1026" actId="20577"/>
          <ac:spMkLst>
            <pc:docMk/>
            <pc:sldMk cId="1424321118" sldId="548"/>
            <ac:spMk id="4" creationId="{4C284FAE-C4EC-6DEB-4AD9-B776AAB558B2}"/>
          </ac:spMkLst>
        </pc:spChg>
        <pc:spChg chg="mod">
          <ac:chgData name="Dénes" userId="f3f680a857a6f265" providerId="LiveId" clId="{F84CE12C-3DC4-46BE-93B7-2F0303A61250}" dt="2023-09-14T12:02:57.239" v="1034" actId="20577"/>
          <ac:spMkLst>
            <pc:docMk/>
            <pc:sldMk cId="1424321118" sldId="548"/>
            <ac:spMk id="6" creationId="{AAD6D60D-5F0B-1CD3-980D-817287EBE9BD}"/>
          </ac:spMkLst>
        </pc:spChg>
      </pc:sldChg>
      <pc:sldChg chg="add del setBg">
        <pc:chgData name="Dénes" userId="f3f680a857a6f265" providerId="LiveId" clId="{F84CE12C-3DC4-46BE-93B7-2F0303A61250}" dt="2023-09-14T12:02:45.783" v="1021"/>
        <pc:sldMkLst>
          <pc:docMk/>
          <pc:sldMk cId="3052159817" sldId="548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1678001719" sldId="549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141572654" sldId="550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763230674" sldId="551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1841094970" sldId="552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533653299" sldId="553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035066022" sldId="554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1585730633" sldId="555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421415077" sldId="556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2375528992" sldId="557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2158088739" sldId="558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840018987" sldId="559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938956679" sldId="560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4167726172" sldId="561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1671343610" sldId="562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2189748569" sldId="563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044552965" sldId="564"/>
        </pc:sldMkLst>
      </pc:sldChg>
      <pc:sldChg chg="add del setBg">
        <pc:chgData name="Dénes" userId="f3f680a857a6f265" providerId="LiveId" clId="{F84CE12C-3DC4-46BE-93B7-2F0303A61250}" dt="2023-09-14T12:05:03.940" v="1041"/>
        <pc:sldMkLst>
          <pc:docMk/>
          <pc:sldMk cId="3909984589" sldId="565"/>
        </pc:sldMkLst>
      </pc:sldChg>
      <pc:sldChg chg="addSp delSp add del mod setBg">
        <pc:chgData name="Dénes" userId="f3f680a857a6f265" providerId="LiveId" clId="{F84CE12C-3DC4-46BE-93B7-2F0303A61250}" dt="2023-09-14T12:05:19.184" v="1043" actId="22"/>
        <pc:sldMkLst>
          <pc:docMk/>
          <pc:sldMk cId="1246735829" sldId="566"/>
        </pc:sldMkLst>
        <pc:picChg chg="add del">
          <ac:chgData name="Dénes" userId="f3f680a857a6f265" providerId="LiveId" clId="{F84CE12C-3DC4-46BE-93B7-2F0303A61250}" dt="2023-09-14T12:05:19.184" v="1043" actId="22"/>
          <ac:picMkLst>
            <pc:docMk/>
            <pc:sldMk cId="1246735829" sldId="566"/>
            <ac:picMk id="6" creationId="{7AD52E96-BAB3-158B-9531-5F3D356E1D48}"/>
          </ac:picMkLst>
        </pc:picChg>
      </pc:sldChg>
      <pc:sldChg chg="addSp modSp add mod">
        <pc:chgData name="Dénes" userId="f3f680a857a6f265" providerId="LiveId" clId="{F84CE12C-3DC4-46BE-93B7-2F0303A61250}" dt="2023-09-14T12:06:18.609" v="1112" actId="20577"/>
        <pc:sldMkLst>
          <pc:docMk/>
          <pc:sldMk cId="2105519805" sldId="567"/>
        </pc:sldMkLst>
        <pc:spChg chg="add mod">
          <ac:chgData name="Dénes" userId="f3f680a857a6f265" providerId="LiveId" clId="{F84CE12C-3DC4-46BE-93B7-2F0303A61250}" dt="2023-09-14T12:06:08.385" v="1100" actId="20577"/>
          <ac:spMkLst>
            <pc:docMk/>
            <pc:sldMk cId="2105519805" sldId="567"/>
            <ac:spMk id="4" creationId="{813205DA-8BB1-7113-87FB-93267E22AC6B}"/>
          </ac:spMkLst>
        </pc:spChg>
        <pc:spChg chg="add mod">
          <ac:chgData name="Dénes" userId="f3f680a857a6f265" providerId="LiveId" clId="{F84CE12C-3DC4-46BE-93B7-2F0303A61250}" dt="2023-09-14T12:06:18.609" v="1112" actId="20577"/>
          <ac:spMkLst>
            <pc:docMk/>
            <pc:sldMk cId="2105519805" sldId="567"/>
            <ac:spMk id="6" creationId="{AA6B6660-8887-B6A1-A7E4-EA817A2F49D2}"/>
          </ac:spMkLst>
        </pc:spChg>
      </pc:sldChg>
      <pc:sldChg chg="modSp add mod">
        <pc:chgData name="Dénes" userId="f3f680a857a6f265" providerId="LiveId" clId="{F84CE12C-3DC4-46BE-93B7-2F0303A61250}" dt="2023-09-14T12:06:46.158" v="1144" actId="20577"/>
        <pc:sldMkLst>
          <pc:docMk/>
          <pc:sldMk cId="1058933024" sldId="568"/>
        </pc:sldMkLst>
        <pc:spChg chg="mod">
          <ac:chgData name="Dénes" userId="f3f680a857a6f265" providerId="LiveId" clId="{F84CE12C-3DC4-46BE-93B7-2F0303A61250}" dt="2023-09-14T12:06:46.158" v="1144" actId="20577"/>
          <ac:spMkLst>
            <pc:docMk/>
            <pc:sldMk cId="1058933024" sldId="568"/>
            <ac:spMk id="4" creationId="{813205DA-8BB1-7113-87FB-93267E22AC6B}"/>
          </ac:spMkLst>
        </pc:spChg>
      </pc:sldChg>
      <pc:sldChg chg="add del setBg">
        <pc:chgData name="Dénes" userId="f3f680a857a6f265" providerId="LiveId" clId="{F84CE12C-3DC4-46BE-93B7-2F0303A61250}" dt="2023-09-14T12:06:33.960" v="1114"/>
        <pc:sldMkLst>
          <pc:docMk/>
          <pc:sldMk cId="4147046530" sldId="568"/>
        </pc:sldMkLst>
      </pc:sldChg>
      <pc:sldChg chg="addSp delSp modSp add mod">
        <pc:chgData name="Dénes" userId="f3f680a857a6f265" providerId="LiveId" clId="{F84CE12C-3DC4-46BE-93B7-2F0303A61250}" dt="2023-09-14T12:07:17.432" v="1157" actId="20577"/>
        <pc:sldMkLst>
          <pc:docMk/>
          <pc:sldMk cId="1360297229" sldId="569"/>
        </pc:sldMkLst>
        <pc:spChg chg="del">
          <ac:chgData name="Dénes" userId="f3f680a857a6f265" providerId="LiveId" clId="{F84CE12C-3DC4-46BE-93B7-2F0303A61250}" dt="2023-09-14T12:07:06.090" v="1148" actId="478"/>
          <ac:spMkLst>
            <pc:docMk/>
            <pc:sldMk cId="1360297229" sldId="569"/>
            <ac:spMk id="2" creationId="{FC4383FA-EEB7-47D9-935D-7234D206AD1E}"/>
          </ac:spMkLst>
        </pc:spChg>
        <pc:spChg chg="mod">
          <ac:chgData name="Dénes" userId="f3f680a857a6f265" providerId="LiveId" clId="{F84CE12C-3DC4-46BE-93B7-2F0303A61250}" dt="2023-09-14T12:07:17.432" v="1157" actId="20577"/>
          <ac:spMkLst>
            <pc:docMk/>
            <pc:sldMk cId="1360297229" sldId="569"/>
            <ac:spMk id="3" creationId="{6F9B4B59-5D5E-A3BC-BAC7-F1E81A8F2998}"/>
          </ac:spMkLst>
        </pc:spChg>
        <pc:spChg chg="del mod">
          <ac:chgData name="Dénes" userId="f3f680a857a6f265" providerId="LiveId" clId="{F84CE12C-3DC4-46BE-93B7-2F0303A61250}" dt="2023-09-14T12:07:13.783" v="1154" actId="478"/>
          <ac:spMkLst>
            <pc:docMk/>
            <pc:sldMk cId="1360297229" sldId="569"/>
            <ac:spMk id="4" creationId="{813205DA-8BB1-7113-87FB-93267E22AC6B}"/>
          </ac:spMkLst>
        </pc:spChg>
        <pc:spChg chg="del">
          <ac:chgData name="Dénes" userId="f3f680a857a6f265" providerId="LiveId" clId="{F84CE12C-3DC4-46BE-93B7-2F0303A61250}" dt="2023-09-14T12:07:15.649" v="1155" actId="478"/>
          <ac:spMkLst>
            <pc:docMk/>
            <pc:sldMk cId="1360297229" sldId="569"/>
            <ac:spMk id="6" creationId="{AA6B6660-8887-B6A1-A7E4-EA817A2F49D2}"/>
          </ac:spMkLst>
        </pc:spChg>
        <pc:spChg chg="add del mod">
          <ac:chgData name="Dénes" userId="f3f680a857a6f265" providerId="LiveId" clId="{F84CE12C-3DC4-46BE-93B7-2F0303A61250}" dt="2023-09-14T12:07:10.554" v="1151" actId="478"/>
          <ac:spMkLst>
            <pc:docMk/>
            <pc:sldMk cId="1360297229" sldId="569"/>
            <ac:spMk id="8" creationId="{AD0957D6-6992-4649-9E0C-6A970B9278AC}"/>
          </ac:spMkLst>
        </pc:spChg>
        <pc:spChg chg="add del mod">
          <ac:chgData name="Dénes" userId="f3f680a857a6f265" providerId="LiveId" clId="{F84CE12C-3DC4-46BE-93B7-2F0303A61250}" dt="2023-09-14T12:07:07.393" v="1150"/>
          <ac:spMkLst>
            <pc:docMk/>
            <pc:sldMk cId="1360297229" sldId="569"/>
            <ac:spMk id="9" creationId="{73EE9006-03FD-F361-8604-DC1BDD637EE6}"/>
          </ac:spMkLst>
        </pc:spChg>
        <pc:spChg chg="add mod">
          <ac:chgData name="Dénes" userId="f3f680a857a6f265" providerId="LiveId" clId="{F84CE12C-3DC4-46BE-93B7-2F0303A61250}" dt="2023-09-14T12:07:10.926" v="1152"/>
          <ac:spMkLst>
            <pc:docMk/>
            <pc:sldMk cId="1360297229" sldId="569"/>
            <ac:spMk id="10" creationId="{0CFE3747-1FBF-E8B2-00EB-A39708C95920}"/>
          </ac:spMkLst>
        </pc:spChg>
      </pc:sldChg>
      <pc:sldChg chg="add del setBg">
        <pc:chgData name="Dénes" userId="f3f680a857a6f265" providerId="LiveId" clId="{F84CE12C-3DC4-46BE-93B7-2F0303A61250}" dt="2023-09-14T12:06:54.915" v="1146"/>
        <pc:sldMkLst>
          <pc:docMk/>
          <pc:sldMk cId="3149339382" sldId="569"/>
        </pc:sldMkLst>
      </pc:sldChg>
      <pc:sldChg chg="addSp delSp modSp add mod">
        <pc:chgData name="Dénes" userId="f3f680a857a6f265" providerId="LiveId" clId="{F84CE12C-3DC4-46BE-93B7-2F0303A61250}" dt="2023-09-14T12:08:48.784" v="1184"/>
        <pc:sldMkLst>
          <pc:docMk/>
          <pc:sldMk cId="2440093772" sldId="570"/>
        </pc:sldMkLst>
        <pc:spChg chg="add mod">
          <ac:chgData name="Dénes" userId="f3f680a857a6f265" providerId="LiveId" clId="{F84CE12C-3DC4-46BE-93B7-2F0303A61250}" dt="2023-09-14T12:08:48.784" v="1184"/>
          <ac:spMkLst>
            <pc:docMk/>
            <pc:sldMk cId="2440093772" sldId="570"/>
            <ac:spMk id="4" creationId="{4AB1B967-B042-E14F-A44A-3F8F44C16EC0}"/>
          </ac:spMkLst>
        </pc:spChg>
        <pc:spChg chg="add mod">
          <ac:chgData name="Dénes" userId="f3f680a857a6f265" providerId="LiveId" clId="{F84CE12C-3DC4-46BE-93B7-2F0303A61250}" dt="2023-09-14T12:08:10.944" v="1159"/>
          <ac:spMkLst>
            <pc:docMk/>
            <pc:sldMk cId="2440093772" sldId="570"/>
            <ac:spMk id="6" creationId="{8151A748-515C-D2C9-5E2F-858C0E9A2E9B}"/>
          </ac:spMkLst>
        </pc:spChg>
        <pc:picChg chg="add del">
          <ac:chgData name="Dénes" userId="f3f680a857a6f265" providerId="LiveId" clId="{F84CE12C-3DC4-46BE-93B7-2F0303A61250}" dt="2023-09-14T12:08:16.615" v="1161" actId="22"/>
          <ac:picMkLst>
            <pc:docMk/>
            <pc:sldMk cId="2440093772" sldId="570"/>
            <ac:picMk id="8" creationId="{E8A340BA-DF2C-5DE5-A699-1D9C03E074D7}"/>
          </ac:picMkLst>
        </pc:picChg>
      </pc:sldChg>
      <pc:sldChg chg="add">
        <pc:chgData name="Dénes" userId="f3f680a857a6f265" providerId="LiveId" clId="{F84CE12C-3DC4-46BE-93B7-2F0303A61250}" dt="2023-09-14T12:08:25.278" v="1164"/>
        <pc:sldMkLst>
          <pc:docMk/>
          <pc:sldMk cId="1653503815" sldId="571"/>
        </pc:sldMkLst>
      </pc:sldChg>
      <pc:sldChg chg="add del setBg">
        <pc:chgData name="Dénes" userId="f3f680a857a6f265" providerId="LiveId" clId="{F84CE12C-3DC4-46BE-93B7-2F0303A61250}" dt="2023-09-14T12:08:25.172" v="1163"/>
        <pc:sldMkLst>
          <pc:docMk/>
          <pc:sldMk cId="2884707691" sldId="571"/>
        </pc:sldMkLst>
      </pc:sldChg>
      <pc:sldChg chg="add">
        <pc:chgData name="Dénes" userId="f3f680a857a6f265" providerId="LiveId" clId="{F84CE12C-3DC4-46BE-93B7-2F0303A61250}" dt="2023-09-14T12:08:25.278" v="1164"/>
        <pc:sldMkLst>
          <pc:docMk/>
          <pc:sldMk cId="1098535393" sldId="572"/>
        </pc:sldMkLst>
      </pc:sldChg>
      <pc:sldChg chg="add del setBg">
        <pc:chgData name="Dénes" userId="f3f680a857a6f265" providerId="LiveId" clId="{F84CE12C-3DC4-46BE-93B7-2F0303A61250}" dt="2023-09-14T12:08:25.172" v="1163"/>
        <pc:sldMkLst>
          <pc:docMk/>
          <pc:sldMk cId="3035377570" sldId="572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282864340" sldId="573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856053704" sldId="574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966100698" sldId="575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785251360" sldId="576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648149650" sldId="577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213433126" sldId="578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234710729" sldId="579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583315060" sldId="580"/>
        </pc:sldMkLst>
      </pc:sldChg>
      <pc:sldChg chg="add">
        <pc:chgData name="Dénes" userId="f3f680a857a6f265" providerId="LiveId" clId="{F84CE12C-3DC4-46BE-93B7-2F0303A61250}" dt="2023-09-14T12:08:25.278" v="1164"/>
        <pc:sldMkLst>
          <pc:docMk/>
          <pc:sldMk cId="72209268" sldId="581"/>
        </pc:sldMkLst>
      </pc:sldChg>
      <pc:sldChg chg="add del setBg">
        <pc:chgData name="Dénes" userId="f3f680a857a6f265" providerId="LiveId" clId="{F84CE12C-3DC4-46BE-93B7-2F0303A61250}" dt="2023-09-14T12:08:25.172" v="1163"/>
        <pc:sldMkLst>
          <pc:docMk/>
          <pc:sldMk cId="870949449" sldId="581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172022794" sldId="582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437206304" sldId="583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72939313" sldId="584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284599552" sldId="585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682413280" sldId="586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293932739" sldId="587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547450586" sldId="588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270993883" sldId="589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734167973" sldId="590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911904420" sldId="591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927289086" sldId="592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004862871" sldId="593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632224661" sldId="594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094883228" sldId="595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579085992" sldId="596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925727134" sldId="597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284488536" sldId="598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956501485" sldId="599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408728460" sldId="600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3898095728" sldId="601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451544127" sldId="602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561152640" sldId="603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291507706" sldId="604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4101523271" sldId="605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340139272" sldId="606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2105655249" sldId="607"/>
        </pc:sldMkLst>
      </pc:sldChg>
      <pc:sldChg chg="add del setBg">
        <pc:chgData name="Dénes" userId="f3f680a857a6f265" providerId="LiveId" clId="{F84CE12C-3DC4-46BE-93B7-2F0303A61250}" dt="2023-09-14T12:08:25.278" v="1164"/>
        <pc:sldMkLst>
          <pc:docMk/>
          <pc:sldMk cId="1323244745" sldId="608"/>
        </pc:sldMkLst>
      </pc:sldChg>
      <pc:sldChg chg="modSp add mod ord">
        <pc:chgData name="Dénes" userId="f3f680a857a6f265" providerId="LiveId" clId="{F84CE12C-3DC4-46BE-93B7-2F0303A61250}" dt="2023-09-14T12:11:23.951" v="1204" actId="20577"/>
        <pc:sldMkLst>
          <pc:docMk/>
          <pc:sldMk cId="708627582" sldId="609"/>
        </pc:sldMkLst>
        <pc:spChg chg="mod">
          <ac:chgData name="Dénes" userId="f3f680a857a6f265" providerId="LiveId" clId="{F84CE12C-3DC4-46BE-93B7-2F0303A61250}" dt="2023-09-14T12:11:23.951" v="1204" actId="20577"/>
          <ac:spMkLst>
            <pc:docMk/>
            <pc:sldMk cId="708627582" sldId="609"/>
            <ac:spMk id="4" creationId="{4AB1B967-B042-E14F-A44A-3F8F44C16EC0}"/>
          </ac:spMkLst>
        </pc:spChg>
      </pc:sldChg>
      <pc:sldChg chg="add">
        <pc:chgData name="Dénes" userId="f3f680a857a6f265" providerId="LiveId" clId="{F84CE12C-3DC4-46BE-93B7-2F0303A61250}" dt="2023-09-14T12:11:33.440" v="1207"/>
        <pc:sldMkLst>
          <pc:docMk/>
          <pc:sldMk cId="1717226998" sldId="610"/>
        </pc:sldMkLst>
      </pc:sldChg>
      <pc:sldChg chg="add del setBg">
        <pc:chgData name="Dénes" userId="f3f680a857a6f265" providerId="LiveId" clId="{F84CE12C-3DC4-46BE-93B7-2F0303A61250}" dt="2023-09-14T12:11:33.383" v="1206"/>
        <pc:sldMkLst>
          <pc:docMk/>
          <pc:sldMk cId="2805987968" sldId="610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719659140" sldId="611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015789903" sldId="612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220175225" sldId="613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1040875762" sldId="614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769459795" sldId="615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1194133328" sldId="616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200687883" sldId="617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584280639" sldId="618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227771505" sldId="619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466370481" sldId="620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833249246" sldId="621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114301959" sldId="622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912152195" sldId="623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809455462" sldId="624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4286561978" sldId="625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992402151" sldId="626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894779402" sldId="627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031287000" sldId="628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428829106" sldId="629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62589951" sldId="630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19986046" sldId="631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244888389" sldId="632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391237832" sldId="633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850520625" sldId="634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674182362" sldId="635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479913411" sldId="636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546178986" sldId="637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646541603" sldId="638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3811068638" sldId="639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1315468881" sldId="640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1420493020" sldId="641"/>
        </pc:sldMkLst>
      </pc:sldChg>
      <pc:sldChg chg="add del setBg">
        <pc:chgData name="Dénes" userId="f3f680a857a6f265" providerId="LiveId" clId="{F84CE12C-3DC4-46BE-93B7-2F0303A61250}" dt="2023-09-14T12:11:33.440" v="1207"/>
        <pc:sldMkLst>
          <pc:docMk/>
          <pc:sldMk cId="2305325210" sldId="642"/>
        </pc:sldMkLst>
      </pc:sldChg>
      <pc:sldChg chg="add del setBg">
        <pc:chgData name="Dénes" userId="f3f680a857a6f265" providerId="LiveId" clId="{F84CE12C-3DC4-46BE-93B7-2F0303A61250}" dt="2023-09-14T12:12:13.351" v="1211"/>
        <pc:sldMkLst>
          <pc:docMk/>
          <pc:sldMk cId="1046813925" sldId="643"/>
        </pc:sldMkLst>
      </pc:sldChg>
      <pc:sldChg chg="modSp add mod">
        <pc:chgData name="Dénes" userId="f3f680a857a6f265" providerId="LiveId" clId="{F84CE12C-3DC4-46BE-93B7-2F0303A61250}" dt="2023-09-14T12:12:17.567" v="1222" actId="20577"/>
        <pc:sldMkLst>
          <pc:docMk/>
          <pc:sldMk cId="1460237070" sldId="643"/>
        </pc:sldMkLst>
        <pc:spChg chg="mod">
          <ac:chgData name="Dénes" userId="f3f680a857a6f265" providerId="LiveId" clId="{F84CE12C-3DC4-46BE-93B7-2F0303A61250}" dt="2023-09-14T12:12:17.567" v="1222" actId="20577"/>
          <ac:spMkLst>
            <pc:docMk/>
            <pc:sldMk cId="1460237070" sldId="643"/>
            <ac:spMk id="4" creationId="{4AB1B967-B042-E14F-A44A-3F8F44C16EC0}"/>
          </ac:spMkLst>
        </pc:spChg>
      </pc:sldChg>
      <pc:sldChg chg="add del setBg">
        <pc:chgData name="Dénes" userId="f3f680a857a6f265" providerId="LiveId" clId="{F84CE12C-3DC4-46BE-93B7-2F0303A61250}" dt="2023-09-14T12:11:59.265" v="1209"/>
        <pc:sldMkLst>
          <pc:docMk/>
          <pc:sldMk cId="2519696235" sldId="643"/>
        </pc:sldMkLst>
      </pc:sldChg>
      <pc:sldChg chg="add del">
        <pc:chgData name="Dénes" userId="f3f680a857a6f265" providerId="LiveId" clId="{F84CE12C-3DC4-46BE-93B7-2F0303A61250}" dt="2023-09-14T12:14:42.869" v="1256" actId="47"/>
        <pc:sldMkLst>
          <pc:docMk/>
          <pc:sldMk cId="2991889607" sldId="644"/>
        </pc:sldMkLst>
      </pc:sldChg>
      <pc:sldChg chg="addSp modSp add mod">
        <pc:chgData name="Dénes" userId="f3f680a857a6f265" providerId="LiveId" clId="{F84CE12C-3DC4-46BE-93B7-2F0303A61250}" dt="2023-09-14T12:14:26.794" v="1251" actId="20577"/>
        <pc:sldMkLst>
          <pc:docMk/>
          <pc:sldMk cId="2785673281" sldId="645"/>
        </pc:sldMkLst>
        <pc:spChg chg="add mod">
          <ac:chgData name="Dénes" userId="f3f680a857a6f265" providerId="LiveId" clId="{F84CE12C-3DC4-46BE-93B7-2F0303A61250}" dt="2023-09-14T12:14:18.297" v="1239" actId="20577"/>
          <ac:spMkLst>
            <pc:docMk/>
            <pc:sldMk cId="2785673281" sldId="645"/>
            <ac:spMk id="4" creationId="{1E118F62-F7B2-EE2A-EE8C-27485525CAD0}"/>
          </ac:spMkLst>
        </pc:spChg>
        <pc:spChg chg="add mod">
          <ac:chgData name="Dénes" userId="f3f680a857a6f265" providerId="LiveId" clId="{F84CE12C-3DC4-46BE-93B7-2F0303A61250}" dt="2023-09-14T12:14:26.794" v="1251" actId="20577"/>
          <ac:spMkLst>
            <pc:docMk/>
            <pc:sldMk cId="2785673281" sldId="645"/>
            <ac:spMk id="6" creationId="{2B0944BE-7E9A-F824-9FD4-5BBE5931FC05}"/>
          </ac:spMkLst>
        </pc:spChg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034022622" sldId="646"/>
        </pc:sldMkLst>
      </pc:sldChg>
      <pc:sldChg chg="add del setBg">
        <pc:chgData name="Dénes" userId="f3f680a857a6f265" providerId="LiveId" clId="{F84CE12C-3DC4-46BE-93B7-2F0303A61250}" dt="2023-09-14T12:13:46.134" v="1226"/>
        <pc:sldMkLst>
          <pc:docMk/>
          <pc:sldMk cId="3553129334" sldId="647"/>
        </pc:sldMkLst>
      </pc:sldChg>
      <pc:sldChg chg="add">
        <pc:chgData name="Dénes" userId="f3f680a857a6f265" providerId="LiveId" clId="{F84CE12C-3DC4-46BE-93B7-2F0303A61250}" dt="2023-09-14T12:13:46.181" v="1227"/>
        <pc:sldMkLst>
          <pc:docMk/>
          <pc:sldMk cId="3949465878" sldId="647"/>
        </pc:sldMkLst>
      </pc:sldChg>
      <pc:sldChg chg="add del setBg">
        <pc:chgData name="Dénes" userId="f3f680a857a6f265" providerId="LiveId" clId="{F84CE12C-3DC4-46BE-93B7-2F0303A61250}" dt="2023-09-14T12:13:46.134" v="1226"/>
        <pc:sldMkLst>
          <pc:docMk/>
          <pc:sldMk cId="702215835" sldId="648"/>
        </pc:sldMkLst>
      </pc:sldChg>
      <pc:sldChg chg="add">
        <pc:chgData name="Dénes" userId="f3f680a857a6f265" providerId="LiveId" clId="{F84CE12C-3DC4-46BE-93B7-2F0303A61250}" dt="2023-09-14T12:13:46.181" v="1227"/>
        <pc:sldMkLst>
          <pc:docMk/>
          <pc:sldMk cId="3443354086" sldId="648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727952291" sldId="649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554182889" sldId="650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293894172" sldId="651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289359540" sldId="652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976473387" sldId="653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698447666" sldId="654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729896449" sldId="655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045494086" sldId="656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281780004" sldId="657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765039677" sldId="658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199338660" sldId="659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394557890" sldId="660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524994220" sldId="661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00206198" sldId="662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40891492" sldId="663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767339752" sldId="664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4240099556" sldId="665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400078454" sldId="666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733446859" sldId="667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4141724372" sldId="668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44061213" sldId="669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1789399488" sldId="670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3755661096" sldId="671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100787838" sldId="672"/>
        </pc:sldMkLst>
      </pc:sldChg>
      <pc:sldChg chg="add">
        <pc:chgData name="Dénes" userId="f3f680a857a6f265" providerId="LiveId" clId="{F84CE12C-3DC4-46BE-93B7-2F0303A61250}" dt="2023-09-14T12:13:46.181" v="1227"/>
        <pc:sldMkLst>
          <pc:docMk/>
          <pc:sldMk cId="1694689016" sldId="673"/>
        </pc:sldMkLst>
      </pc:sldChg>
      <pc:sldChg chg="add del setBg">
        <pc:chgData name="Dénes" userId="f3f680a857a6f265" providerId="LiveId" clId="{F84CE12C-3DC4-46BE-93B7-2F0303A61250}" dt="2023-09-14T12:13:46.134" v="1226"/>
        <pc:sldMkLst>
          <pc:docMk/>
          <pc:sldMk cId="4249563352" sldId="673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693570128" sldId="674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79376524" sldId="675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2528760493" sldId="676"/>
        </pc:sldMkLst>
      </pc:sldChg>
      <pc:sldChg chg="add del setBg">
        <pc:chgData name="Dénes" userId="f3f680a857a6f265" providerId="LiveId" clId="{F84CE12C-3DC4-46BE-93B7-2F0303A61250}" dt="2023-09-14T12:13:46.181" v="1227"/>
        <pc:sldMkLst>
          <pc:docMk/>
          <pc:sldMk cId="421571828" sldId="677"/>
        </pc:sldMkLst>
      </pc:sldChg>
      <pc:sldChg chg="add del setBg">
        <pc:chgData name="Dénes" userId="f3f680a857a6f265" providerId="LiveId" clId="{F84CE12C-3DC4-46BE-93B7-2F0303A61250}" dt="2023-09-14T12:14:39.934" v="1253"/>
        <pc:sldMkLst>
          <pc:docMk/>
          <pc:sldMk cId="824987938" sldId="678"/>
        </pc:sldMkLst>
      </pc:sldChg>
      <pc:sldChg chg="modSp add mod">
        <pc:chgData name="Dénes" userId="f3f680a857a6f265" providerId="LiveId" clId="{F84CE12C-3DC4-46BE-93B7-2F0303A61250}" dt="2023-09-14T12:14:56.256" v="1290" actId="20577"/>
        <pc:sldMkLst>
          <pc:docMk/>
          <pc:sldMk cId="2358359429" sldId="678"/>
        </pc:sldMkLst>
        <pc:spChg chg="mod">
          <ac:chgData name="Dénes" userId="f3f680a857a6f265" providerId="LiveId" clId="{F84CE12C-3DC4-46BE-93B7-2F0303A61250}" dt="2023-09-14T12:14:56.256" v="1290" actId="20577"/>
          <ac:spMkLst>
            <pc:docMk/>
            <pc:sldMk cId="2358359429" sldId="678"/>
            <ac:spMk id="4" creationId="{1E118F62-F7B2-EE2A-EE8C-27485525CAD0}"/>
          </ac:spMkLst>
        </pc:spChg>
      </pc:sldChg>
      <pc:sldChg chg="modSp add mod">
        <pc:chgData name="Dénes" userId="f3f680a857a6f265" providerId="LiveId" clId="{F84CE12C-3DC4-46BE-93B7-2F0303A61250}" dt="2023-09-14T12:15:04.659" v="1312" actId="20577"/>
        <pc:sldMkLst>
          <pc:docMk/>
          <pc:sldMk cId="871239153" sldId="679"/>
        </pc:sldMkLst>
        <pc:spChg chg="mod">
          <ac:chgData name="Dénes" userId="f3f680a857a6f265" providerId="LiveId" clId="{F84CE12C-3DC4-46BE-93B7-2F0303A61250}" dt="2023-09-14T12:15:04.659" v="1312" actId="20577"/>
          <ac:spMkLst>
            <pc:docMk/>
            <pc:sldMk cId="871239153" sldId="679"/>
            <ac:spMk id="4" creationId="{1E118F62-F7B2-EE2A-EE8C-27485525CAD0}"/>
          </ac:spMkLst>
        </pc:spChg>
      </pc:sldChg>
      <pc:sldChg chg="add del setBg">
        <pc:chgData name="Dénes" userId="f3f680a857a6f265" providerId="LiveId" clId="{F84CE12C-3DC4-46BE-93B7-2F0303A61250}" dt="2023-09-14T12:15:45.668" v="1314"/>
        <pc:sldMkLst>
          <pc:docMk/>
          <pc:sldMk cId="748866658" sldId="680"/>
        </pc:sldMkLst>
      </pc:sldChg>
      <pc:sldChg chg="add">
        <pc:chgData name="Dénes" userId="f3f680a857a6f265" providerId="LiveId" clId="{F84CE12C-3DC4-46BE-93B7-2F0303A61250}" dt="2023-09-14T12:15:45.684" v="1315"/>
        <pc:sldMkLst>
          <pc:docMk/>
          <pc:sldMk cId="2468128745" sldId="680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2568492468" sldId="681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2900327486" sldId="682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2611404709" sldId="683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993964228" sldId="684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493955606" sldId="685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225877180" sldId="686"/>
        </pc:sldMkLst>
      </pc:sldChg>
      <pc:sldChg chg="add del setBg">
        <pc:chgData name="Dénes" userId="f3f680a857a6f265" providerId="LiveId" clId="{F84CE12C-3DC4-46BE-93B7-2F0303A61250}" dt="2023-09-14T12:15:45.684" v="1315"/>
        <pc:sldMkLst>
          <pc:docMk/>
          <pc:sldMk cId="3133894532" sldId="687"/>
        </pc:sldMkLst>
      </pc:sldChg>
    </pc:docChg>
  </pc:docChgLst>
  <pc:docChgLst>
    <pc:chgData name="Dénes" userId="f3f680a857a6f265" providerId="LiveId" clId="{6466EC05-62BC-4357-9FD6-AC6D54ED0F56}"/>
    <pc:docChg chg="undo custSel addSld delSld modSection">
      <pc:chgData name="Dénes" userId="f3f680a857a6f265" providerId="LiveId" clId="{6466EC05-62BC-4357-9FD6-AC6D54ED0F56}" dt="2023-09-15T04:06:56.284" v="7" actId="47"/>
      <pc:docMkLst>
        <pc:docMk/>
      </pc:docMkLst>
      <pc:sldChg chg="del">
        <pc:chgData name="Dénes" userId="f3f680a857a6f265" providerId="LiveId" clId="{6466EC05-62BC-4357-9FD6-AC6D54ED0F56}" dt="2023-09-14T21:51:16.885" v="0" actId="47"/>
        <pc:sldMkLst>
          <pc:docMk/>
          <pc:sldMk cId="1641007123" sldId="262"/>
        </pc:sldMkLst>
      </pc:sldChg>
      <pc:sldChg chg="del">
        <pc:chgData name="Dénes" userId="f3f680a857a6f265" providerId="LiveId" clId="{6466EC05-62BC-4357-9FD6-AC6D54ED0F56}" dt="2023-09-15T04:06:36.539" v="6" actId="47"/>
        <pc:sldMkLst>
          <pc:docMk/>
          <pc:sldMk cId="1548595177" sldId="439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3559364435" sldId="441"/>
        </pc:sldMkLst>
      </pc:sldChg>
      <pc:sldChg chg="del">
        <pc:chgData name="Dénes" userId="f3f680a857a6f265" providerId="LiveId" clId="{6466EC05-62BC-4357-9FD6-AC6D54ED0F56}" dt="2023-09-15T04:06:56.284" v="7" actId="47"/>
        <pc:sldMkLst>
          <pc:docMk/>
          <pc:sldMk cId="3976156815" sldId="442"/>
        </pc:sldMkLst>
      </pc:sldChg>
      <pc:sldChg chg="del">
        <pc:chgData name="Dénes" userId="f3f680a857a6f265" providerId="LiveId" clId="{6466EC05-62BC-4357-9FD6-AC6D54ED0F56}" dt="2023-09-15T04:06:56.284" v="7" actId="47"/>
        <pc:sldMkLst>
          <pc:docMk/>
          <pc:sldMk cId="83012908" sldId="443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2323532165" sldId="475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994716942" sldId="476"/>
        </pc:sldMkLst>
      </pc:sldChg>
      <pc:sldChg chg="add del">
        <pc:chgData name="Dénes" userId="f3f680a857a6f265" providerId="LiveId" clId="{6466EC05-62BC-4357-9FD6-AC6D54ED0F56}" dt="2023-09-15T04:06:34.631" v="5" actId="47"/>
        <pc:sldMkLst>
          <pc:docMk/>
          <pc:sldMk cId="1374648882" sldId="486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2279225037" sldId="491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2297967847" sldId="492"/>
        </pc:sldMkLst>
      </pc:sldChg>
      <pc:sldChg chg="add del">
        <pc:chgData name="Dénes" userId="f3f680a857a6f265" providerId="LiveId" clId="{6466EC05-62BC-4357-9FD6-AC6D54ED0F56}" dt="2023-09-15T04:06:32.365" v="3" actId="47"/>
        <pc:sldMkLst>
          <pc:docMk/>
          <pc:sldMk cId="1216171475" sldId="497"/>
        </pc:sldMkLst>
      </pc:sldChg>
    </pc:docChg>
  </pc:docChgLst>
  <pc:docChgLst>
    <pc:chgData name="Dénes" userId="f3f680a857a6f265" providerId="LiveId" clId="{2D67E97C-8472-473F-83AD-1344646E6436}"/>
    <pc:docChg chg="undo redo custSel addSld delSld modSld sldOrd delMainMaster delSection">
      <pc:chgData name="Dénes" userId="f3f680a857a6f265" providerId="LiveId" clId="{2D67E97C-8472-473F-83AD-1344646E6436}" dt="2023-09-15T05:51:36.549" v="106" actId="14734"/>
      <pc:docMkLst>
        <pc:docMk/>
      </pc:docMkLst>
      <pc:sldChg chg="del">
        <pc:chgData name="Dénes" userId="f3f680a857a6f265" providerId="LiveId" clId="{2D67E97C-8472-473F-83AD-1344646E6436}" dt="2023-09-15T04:26:25.731" v="1" actId="47"/>
        <pc:sldMkLst>
          <pc:docMk/>
          <pc:sldMk cId="4268940361" sldId="25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503547247" sldId="26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259574020" sldId="30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574078882" sldId="30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253248310" sldId="32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319191273" sldId="32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648556959" sldId="33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98203997" sldId="37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599696688" sldId="37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04310183" sldId="37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12526222" sldId="37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184904678" sldId="37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249992337" sldId="38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286118695" sldId="38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998117785" sldId="40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035152341" sldId="41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174409995" sldId="41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5999366" sldId="41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011734661" sldId="41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137618512" sldId="41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803875407" sldId="41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964436497" sldId="42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35010846" sldId="44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585463497" sldId="44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555718488" sldId="44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779194792" sldId="44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016547834" sldId="44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069303533" sldId="44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039823705" sldId="45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332169600" sldId="45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743685917" sldId="45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00575366" sldId="45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658459833" sldId="45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96709755" sldId="45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567356003" sldId="45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90610049" sldId="45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216178818" sldId="46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638349342" sldId="46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414746924" sldId="46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33053604" sldId="46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684595309" sldId="46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762940077" sldId="46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050191090" sldId="46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890040970" sldId="46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049053884" sldId="46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78243824" sldId="46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864349983" sldId="47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326193554" sldId="47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601105788" sldId="47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34928546" sldId="47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913168073" sldId="47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972393453" sldId="47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920466972" sldId="47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936677657" sldId="48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825520827" sldId="48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639673507" sldId="48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746984205" sldId="48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324782681" sldId="48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230283105" sldId="48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374648882" sldId="48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909928843" sldId="48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055074266" sldId="48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093989411" sldId="489"/>
        </pc:sldMkLst>
      </pc:sldChg>
      <pc:sldChg chg="addSp delSp modSp mod">
        <pc:chgData name="Dénes" userId="f3f680a857a6f265" providerId="LiveId" clId="{2D67E97C-8472-473F-83AD-1344646E6436}" dt="2023-09-15T05:41:30.564" v="41" actId="14100"/>
        <pc:sldMkLst>
          <pc:docMk/>
          <pc:sldMk cId="3123482004" sldId="490"/>
        </pc:sldMkLst>
        <pc:spChg chg="mod">
          <ac:chgData name="Dénes" userId="f3f680a857a6f265" providerId="LiveId" clId="{2D67E97C-8472-473F-83AD-1344646E6436}" dt="2023-09-15T05:39:00.847" v="8" actId="20577"/>
          <ac:spMkLst>
            <pc:docMk/>
            <pc:sldMk cId="3123482004" sldId="490"/>
            <ac:spMk id="2" creationId="{FC4383FA-EEB7-47D9-935D-7234D206AD1E}"/>
          </ac:spMkLst>
        </pc:spChg>
        <pc:spChg chg="add del">
          <ac:chgData name="Dénes" userId="f3f680a857a6f265" providerId="LiveId" clId="{2D67E97C-8472-473F-83AD-1344646E6436}" dt="2023-09-15T05:39:18.474" v="10"/>
          <ac:spMkLst>
            <pc:docMk/>
            <pc:sldMk cId="3123482004" sldId="490"/>
            <ac:spMk id="3" creationId="{3D680D79-D24F-C552-5E5D-3F431A7E0A80}"/>
          </ac:spMkLst>
        </pc:spChg>
        <pc:spChg chg="mod">
          <ac:chgData name="Dénes" userId="f3f680a857a6f265" providerId="LiveId" clId="{2D67E97C-8472-473F-83AD-1344646E6436}" dt="2023-09-15T05:41:30.564" v="41" actId="14100"/>
          <ac:spMkLst>
            <pc:docMk/>
            <pc:sldMk cId="3123482004" sldId="490"/>
            <ac:spMk id="4" creationId="{A6587861-B11D-83FD-A720-E9750E61B93C}"/>
          </ac:spMkLst>
        </pc:spChg>
        <pc:spChg chg="add del">
          <ac:chgData name="Dénes" userId="f3f680a857a6f265" providerId="LiveId" clId="{2D67E97C-8472-473F-83AD-1344646E6436}" dt="2023-09-15T05:40:24.504" v="23"/>
          <ac:spMkLst>
            <pc:docMk/>
            <pc:sldMk cId="3123482004" sldId="490"/>
            <ac:spMk id="6" creationId="{9BC820C6-35D7-102F-3CEC-0C78527D8286}"/>
          </ac:spMkLst>
        </pc:spChg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887337742" sldId="493"/>
        </pc:sldMkLst>
      </pc:sldChg>
      <pc:sldChg chg="del">
        <pc:chgData name="Dénes" userId="f3f680a857a6f265" providerId="LiveId" clId="{2D67E97C-8472-473F-83AD-1344646E6436}" dt="2023-09-15T05:38:50.032" v="3" actId="47"/>
        <pc:sldMkLst>
          <pc:docMk/>
          <pc:sldMk cId="2880729840" sldId="495"/>
        </pc:sldMkLst>
      </pc:sldChg>
      <pc:sldChg chg="del">
        <pc:chgData name="Dénes" userId="f3f680a857a6f265" providerId="LiveId" clId="{2D67E97C-8472-473F-83AD-1344646E6436}" dt="2023-09-15T04:26:37.812" v="2" actId="47"/>
        <pc:sldMkLst>
          <pc:docMk/>
          <pc:sldMk cId="2885453757" sldId="49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596081372" sldId="49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338296468" sldId="49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611068712" sldId="50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148734323" sldId="50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742443480" sldId="50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199540335" sldId="503"/>
        </pc:sldMkLst>
      </pc:sldChg>
      <pc:sldChg chg="addSp delSp modSp add del mod setBg">
        <pc:chgData name="Dénes" userId="f3f680a857a6f265" providerId="LiveId" clId="{2D67E97C-8472-473F-83AD-1344646E6436}" dt="2023-09-15T05:51:36.549" v="106" actId="14734"/>
        <pc:sldMkLst>
          <pc:docMk/>
          <pc:sldMk cId="3917720279" sldId="503"/>
        </pc:sldMkLst>
        <pc:spChg chg="add del mod">
          <ac:chgData name="Dénes" userId="f3f680a857a6f265" providerId="LiveId" clId="{2D67E97C-8472-473F-83AD-1344646E6436}" dt="2023-09-15T05:51:16.961" v="102" actId="478"/>
          <ac:spMkLst>
            <pc:docMk/>
            <pc:sldMk cId="3917720279" sldId="503"/>
            <ac:spMk id="3" creationId="{1E9318D5-A379-581A-0102-3FAF7A5A26BA}"/>
          </ac:spMkLst>
        </pc:spChg>
        <pc:spChg chg="mod">
          <ac:chgData name="Dénes" userId="f3f680a857a6f265" providerId="LiveId" clId="{2D67E97C-8472-473F-83AD-1344646E6436}" dt="2023-09-15T05:43:19.155" v="83" actId="20577"/>
          <ac:spMkLst>
            <pc:docMk/>
            <pc:sldMk cId="3917720279" sldId="503"/>
            <ac:spMk id="6" creationId="{8AF64D35-05E0-08B6-5BD9-0B7749181FA6}"/>
          </ac:spMkLst>
        </pc:spChg>
        <pc:graphicFrameChg chg="add mod modGraphic">
          <ac:chgData name="Dénes" userId="f3f680a857a6f265" providerId="LiveId" clId="{2D67E97C-8472-473F-83AD-1344646E6436}" dt="2023-09-15T05:51:36.549" v="106" actId="14734"/>
          <ac:graphicFrameMkLst>
            <pc:docMk/>
            <pc:sldMk cId="3917720279" sldId="503"/>
            <ac:graphicFrameMk id="2" creationId="{5FEDBE6A-0048-61FA-2C65-1000ACE46E3D}"/>
          </ac:graphicFrameMkLst>
        </pc:graphicFrameChg>
        <pc:graphicFrameChg chg="del mod">
          <ac:chgData name="Dénes" userId="f3f680a857a6f265" providerId="LiveId" clId="{2D67E97C-8472-473F-83AD-1344646E6436}" dt="2023-09-15T05:49:56.458" v="85" actId="478"/>
          <ac:graphicFrameMkLst>
            <pc:docMk/>
            <pc:sldMk cId="3917720279" sldId="503"/>
            <ac:graphicFrameMk id="7" creationId="{8B471291-E800-AC89-7634-E3968F6E5D60}"/>
          </ac:graphicFrameMkLst>
        </pc:graphicFrameChg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158374615" sldId="50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930259292" sldId="50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63395212" sldId="50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562328186" sldId="50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746662692" sldId="50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07761938" sldId="50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924339747" sldId="51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22112162" sldId="51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643953318" sldId="51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335822625" sldId="51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678937028" sldId="51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0558339" sldId="51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599196781" sldId="51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710739805" sldId="51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366609173" sldId="51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657731013" sldId="51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878067780" sldId="52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836991197" sldId="52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685525366" sldId="52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054300989" sldId="52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18451723" sldId="52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140811817" sldId="52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811389124" sldId="52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094762871" sldId="52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371022396" sldId="52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398204450" sldId="52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965399229" sldId="53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392929952" sldId="53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999071343" sldId="53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129685228" sldId="53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437192248" sldId="53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629722573" sldId="53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752307292" sldId="53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601637359" sldId="53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96971036" sldId="53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721117172" sldId="53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729759038" sldId="54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552342405" sldId="54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482482272" sldId="54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518087419" sldId="54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172299651" sldId="54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412645442" sldId="54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518353975" sldId="54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301841930" sldId="54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24321118" sldId="54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678001719" sldId="54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1572654" sldId="55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763230674" sldId="55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841094970" sldId="55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533653299" sldId="55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035066022" sldId="55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585730633" sldId="55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21415077" sldId="55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375528992" sldId="55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158088739" sldId="55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840018987" sldId="55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938956679" sldId="56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167726172" sldId="56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671343610" sldId="56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189748569" sldId="56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044552965" sldId="56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909984589" sldId="56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246735829" sldId="56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105519805" sldId="56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058933024" sldId="568"/>
        </pc:sldMkLst>
      </pc:sldChg>
      <pc:sldChg chg="modSp mod">
        <pc:chgData name="Dénes" userId="f3f680a857a6f265" providerId="LiveId" clId="{2D67E97C-8472-473F-83AD-1344646E6436}" dt="2023-09-15T05:43:10.496" v="76" actId="20577"/>
        <pc:sldMkLst>
          <pc:docMk/>
          <pc:sldMk cId="1360297229" sldId="569"/>
        </pc:sldMkLst>
        <pc:spChg chg="mod">
          <ac:chgData name="Dénes" userId="f3f680a857a6f265" providerId="LiveId" clId="{2D67E97C-8472-473F-83AD-1344646E6436}" dt="2023-09-15T05:43:10.496" v="76" actId="20577"/>
          <ac:spMkLst>
            <pc:docMk/>
            <pc:sldMk cId="1360297229" sldId="569"/>
            <ac:spMk id="10" creationId="{0CFE3747-1FBF-E8B2-00EB-A39708C95920}"/>
          </ac:spMkLst>
        </pc:spChg>
      </pc:sldChg>
      <pc:sldChg chg="add ord">
        <pc:chgData name="Dénes" userId="f3f680a857a6f265" providerId="LiveId" clId="{2D67E97C-8472-473F-83AD-1344646E6436}" dt="2023-09-15T05:40:20.299" v="21"/>
        <pc:sldMkLst>
          <pc:docMk/>
          <pc:sldMk cId="1354367836" sldId="57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440093772" sldId="57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653503815" sldId="57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098535393" sldId="57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282864340" sldId="57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856053704" sldId="57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966100698" sldId="57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785251360" sldId="57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648149650" sldId="57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213433126" sldId="57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234710729" sldId="57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583315060" sldId="58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72209268" sldId="58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172022794" sldId="58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37206304" sldId="58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72939313" sldId="58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284599552" sldId="58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682413280" sldId="58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293932739" sldId="58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547450586" sldId="58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270993883" sldId="58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734167973" sldId="59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911904420" sldId="59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927289086" sldId="59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004862871" sldId="59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632224661" sldId="59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094883228" sldId="59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579085992" sldId="59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925727134" sldId="59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284488536" sldId="59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956501485" sldId="59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08728460" sldId="60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898095728" sldId="60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51544127" sldId="60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561152640" sldId="60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291507706" sldId="60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101523271" sldId="60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340139272" sldId="60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105655249" sldId="60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323244745" sldId="60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708627582" sldId="60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717226998" sldId="61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719659140" sldId="61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015789903" sldId="61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220175225" sldId="61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040875762" sldId="61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769459795" sldId="61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194133328" sldId="61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200687883" sldId="61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584280639" sldId="61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227771505" sldId="61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66370481" sldId="62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833249246" sldId="62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14301959" sldId="62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912152195" sldId="62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809455462" sldId="62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286561978" sldId="62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992402151" sldId="62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894779402" sldId="62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031287000" sldId="62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28829106" sldId="62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62589951" sldId="63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19986046" sldId="63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244888389" sldId="63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391237832" sldId="63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850520625" sldId="63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674182362" sldId="63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479913411" sldId="63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546178986" sldId="63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646541603" sldId="63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811068638" sldId="63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315468881" sldId="64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20493020" sldId="64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305325210" sldId="64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60237070" sldId="64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785673281" sldId="64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034022622" sldId="64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949465878" sldId="64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443354086" sldId="64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727952291" sldId="64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554182889" sldId="65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293894172" sldId="65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289359540" sldId="65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976473387" sldId="65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698447666" sldId="65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729896449" sldId="65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045494086" sldId="65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281780004" sldId="65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765039677" sldId="65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199338660" sldId="65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394557890" sldId="66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524994220" sldId="66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00206198" sldId="66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40891492" sldId="66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767339752" sldId="66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240099556" sldId="66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00078454" sldId="66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733446859" sldId="66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141724372" sldId="66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44061213" sldId="66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789399488" sldId="67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755661096" sldId="67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100787838" sldId="67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1694689016" sldId="67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693570128" sldId="67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79376524" sldId="67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528760493" sldId="67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21571828" sldId="677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358359429" sldId="678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871239153" sldId="679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468128745" sldId="680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568492468" sldId="681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900327486" sldId="682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611404709" sldId="683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993964228" sldId="684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493955606" sldId="685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225877180" sldId="686"/>
        </pc:sldMkLst>
      </pc:sldChg>
      <pc:sldChg chg="del">
        <pc:chgData name="Dénes" userId="f3f680a857a6f265" providerId="LiveId" clId="{2D67E97C-8472-473F-83AD-1344646E6436}" dt="2023-09-15T04:26:25.731" v="1" actId="47"/>
        <pc:sldMkLst>
          <pc:docMk/>
          <pc:sldMk cId="3133894532" sldId="687"/>
        </pc:sldMkLst>
      </pc:sldChg>
      <pc:sldMasterChg chg="del delSldLayout">
        <pc:chgData name="Dénes" userId="f3f680a857a6f265" providerId="LiveId" clId="{2D67E97C-8472-473F-83AD-1344646E6436}" dt="2023-09-15T04:26:25.731" v="1" actId="47"/>
        <pc:sldMasterMkLst>
          <pc:docMk/>
          <pc:sldMasterMk cId="4292250768" sldId="2147483660"/>
        </pc:sldMasterMkLst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4292250768" sldId="2147483660"/>
            <pc:sldLayoutMk cId="870221631" sldId="2147483661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4292250768" sldId="2147483660"/>
            <pc:sldLayoutMk cId="36051659" sldId="2147483662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4292250768" sldId="2147483660"/>
            <pc:sldLayoutMk cId="1853187565" sldId="2147483663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4292250768" sldId="2147483660"/>
            <pc:sldLayoutMk cId="329005501" sldId="2147483664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4292250768" sldId="2147483660"/>
            <pc:sldLayoutMk cId="3579885871" sldId="2147483665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4292250768" sldId="2147483660"/>
            <pc:sldLayoutMk cId="158115120" sldId="2147483666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4292250768" sldId="2147483660"/>
            <pc:sldLayoutMk cId="3398858268" sldId="2147483667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4292250768" sldId="2147483660"/>
            <pc:sldLayoutMk cId="3355315632" sldId="2147483668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4292250768" sldId="2147483660"/>
            <pc:sldLayoutMk cId="3994327438" sldId="2147483669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4292250768" sldId="2147483660"/>
            <pc:sldLayoutMk cId="278247276" sldId="2147483670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4292250768" sldId="2147483660"/>
            <pc:sldLayoutMk cId="4009167351" sldId="2147483671"/>
          </pc:sldLayoutMkLst>
        </pc:sldLayoutChg>
      </pc:sldMasterChg>
      <pc:sldMasterChg chg="del delSldLayout">
        <pc:chgData name="Dénes" userId="f3f680a857a6f265" providerId="LiveId" clId="{2D67E97C-8472-473F-83AD-1344646E6436}" dt="2023-09-15T04:26:25.731" v="1" actId="47"/>
        <pc:sldMasterMkLst>
          <pc:docMk/>
          <pc:sldMasterMk cId="1341570318" sldId="2147483672"/>
        </pc:sldMasterMkLst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1341570318" sldId="2147483672"/>
            <pc:sldLayoutMk cId="1126943439" sldId="2147483673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1341570318" sldId="2147483672"/>
            <pc:sldLayoutMk cId="1908206781" sldId="2147483674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1341570318" sldId="2147483672"/>
            <pc:sldLayoutMk cId="4270211669" sldId="2147483675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1341570318" sldId="2147483672"/>
            <pc:sldLayoutMk cId="790033593" sldId="2147483676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1341570318" sldId="2147483672"/>
            <pc:sldLayoutMk cId="4005547968" sldId="2147483677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1341570318" sldId="2147483672"/>
            <pc:sldLayoutMk cId="1086543081" sldId="2147483678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1341570318" sldId="2147483672"/>
            <pc:sldLayoutMk cId="2533917596" sldId="2147483679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1341570318" sldId="2147483672"/>
            <pc:sldLayoutMk cId="947963263" sldId="2147483680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1341570318" sldId="2147483672"/>
            <pc:sldLayoutMk cId="1133639331" sldId="2147483681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1341570318" sldId="2147483672"/>
            <pc:sldLayoutMk cId="1518044093" sldId="2147483682"/>
          </pc:sldLayoutMkLst>
        </pc:sldLayoutChg>
        <pc:sldLayoutChg chg="del">
          <pc:chgData name="Dénes" userId="f3f680a857a6f265" providerId="LiveId" clId="{2D67E97C-8472-473F-83AD-1344646E6436}" dt="2023-09-15T04:26:25.731" v="1" actId="47"/>
          <pc:sldLayoutMkLst>
            <pc:docMk/>
            <pc:sldMasterMk cId="1341570318" sldId="2147483672"/>
            <pc:sldLayoutMk cId="966845180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aperswithcode.com/datasets" TargetMode="External"/><Relationship Id="rId4" Type="http://schemas.openxmlformats.org/officeDocument/2006/relationships/hyperlink" Target="https://visualdata.io/discovery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isualdata.io/" TargetMode="External"/><Relationship Id="rId13" Type="http://schemas.openxmlformats.org/officeDocument/2006/relationships/hyperlink" Target="https://www.economicsobservatory.com/data-hub" TargetMode="External"/><Relationship Id="rId3" Type="http://schemas.openxmlformats.org/officeDocument/2006/relationships/hyperlink" Target="https://scholar.google.com/" TargetMode="External"/><Relationship Id="rId7" Type="http://schemas.openxmlformats.org/officeDocument/2006/relationships/hyperlink" Target="https://www.uci.edu/" TargetMode="External"/><Relationship Id="rId12" Type="http://schemas.openxmlformats.org/officeDocument/2006/relationships/hyperlink" Target="https://quantumsta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chive.ics.uci.edu/" TargetMode="External"/><Relationship Id="rId11" Type="http://schemas.openxmlformats.org/officeDocument/2006/relationships/hyperlink" Target="https://datasets.quantumstat.com/" TargetMode="External"/><Relationship Id="rId5" Type="http://schemas.openxmlformats.org/officeDocument/2006/relationships/hyperlink" Target="https://www.kaggle.com/" TargetMode="External"/><Relationship Id="rId15" Type="http://schemas.openxmlformats.org/officeDocument/2006/relationships/hyperlink" Target="https://github.com/EconomicsObservatory/ECOdataHUB/tree/main/guidelines" TargetMode="External"/><Relationship Id="rId10" Type="http://schemas.openxmlformats.org/officeDocument/2006/relationships/hyperlink" Target="https://www.cmu.edu/" TargetMode="External"/><Relationship Id="rId4" Type="http://schemas.openxmlformats.org/officeDocument/2006/relationships/hyperlink" Target="https://toolbox.google.com/datasetsearch" TargetMode="External"/><Relationship Id="rId9" Type="http://schemas.openxmlformats.org/officeDocument/2006/relationships/hyperlink" Target="https://guides.library.cmu.edu/machine-learning/datasets" TargetMode="External"/><Relationship Id="rId14" Type="http://schemas.openxmlformats.org/officeDocument/2006/relationships/hyperlink" Target="http://vita.had.co.nz/papers/tidy-data.pdf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" TargetMode="External"/><Relationship Id="rId3" Type="http://schemas.openxmlformats.org/officeDocument/2006/relationships/hyperlink" Target="https://www.playfairprize.com/william-playfair" TargetMode="External"/><Relationship Id="rId7" Type="http://schemas.openxmlformats.org/officeDocument/2006/relationships/hyperlink" Target="https://www.w3school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zilla.org/en-US/?v=1" TargetMode="External"/><Relationship Id="rId11" Type="http://schemas.openxmlformats.org/officeDocument/2006/relationships/hyperlink" Target="https://github.com/EconomicsObservatory/ECOvisualisations/tree/main/guidelines" TargetMode="External"/><Relationship Id="rId5" Type="http://schemas.openxmlformats.org/officeDocument/2006/relationships/hyperlink" Target="https://www.youtube.com/watch?v=eypYInYEVlA" TargetMode="External"/><Relationship Id="rId10" Type="http://schemas.openxmlformats.org/officeDocument/2006/relationships/hyperlink" Target="https://www.economicsobservatory.com/" TargetMode="External"/><Relationship Id="rId4" Type="http://schemas.openxmlformats.org/officeDocument/2006/relationships/hyperlink" Target="https://www.datavisualizationsociety.org/" TargetMode="External"/><Relationship Id="rId9" Type="http://schemas.openxmlformats.org/officeDocument/2006/relationships/hyperlink" Target="https://github.com/EconomicsObservatory/ecovisualis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B4B59-5D5E-A3BC-BAC7-F1E81A8F2998}"/>
              </a:ext>
            </a:extLst>
          </p:cNvPr>
          <p:cNvSpPr txBox="1"/>
          <p:nvPr/>
        </p:nvSpPr>
        <p:spPr>
          <a:xfrm>
            <a:off x="798580" y="3609405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Circular Std Book" panose="020B0604020101020102" pitchFamily="34" charset="0"/>
              </a:rPr>
              <a:t>[30 min]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CFE3747-1FBF-E8B2-00EB-A39708C9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project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 portfolio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9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;p3">
            <a:extLst>
              <a:ext uri="{FF2B5EF4-FFF2-40B4-BE49-F238E27FC236}">
                <a16:creationId xmlns:a16="http://schemas.microsoft.com/office/drawing/2014/main" id="{8AF64D35-05E0-08B6-5BD9-0B7749181FA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84111" y="390008"/>
            <a:ext cx="9658174" cy="96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GB" dirty="0">
                <a:solidFill>
                  <a:schemeClr val="lt1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Bringing it all together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77"/>
                <a:ea typeface="Arial"/>
                <a:cs typeface="Circular Std Book" panose="020B0604020101020102" pitchFamily="34" charset="77"/>
                <a:sym typeface="Arial"/>
              </a:rPr>
              <a:t>.</a:t>
            </a:r>
            <a:endParaRPr dirty="0">
              <a:solidFill>
                <a:srgbClr val="36B7B4"/>
              </a:solidFill>
              <a:latin typeface="Circular Std Book" panose="020B0604020101020102" pitchFamily="34" charset="77"/>
              <a:ea typeface="Times New Roman"/>
              <a:cs typeface="Circular Std Book" panose="020B0604020101020102" pitchFamily="34" charset="77"/>
              <a:sym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EDBE6A-0048-61FA-2C65-1000ACE46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67377"/>
              </p:ext>
            </p:extLst>
          </p:nvPr>
        </p:nvGraphicFramePr>
        <p:xfrm>
          <a:off x="930075" y="1912402"/>
          <a:ext cx="10340789" cy="3976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1610">
                  <a:extLst>
                    <a:ext uri="{9D8B030D-6E8A-4147-A177-3AD203B41FA5}">
                      <a16:colId xmlns:a16="http://schemas.microsoft.com/office/drawing/2014/main" val="1174716386"/>
                    </a:ext>
                  </a:extLst>
                </a:gridCol>
                <a:gridCol w="4460503">
                  <a:extLst>
                    <a:ext uri="{9D8B030D-6E8A-4147-A177-3AD203B41FA5}">
                      <a16:colId xmlns:a16="http://schemas.microsoft.com/office/drawing/2014/main" val="3434996002"/>
                    </a:ext>
                  </a:extLst>
                </a:gridCol>
                <a:gridCol w="4248676">
                  <a:extLst>
                    <a:ext uri="{9D8B030D-6E8A-4147-A177-3AD203B41FA5}">
                      <a16:colId xmlns:a16="http://schemas.microsoft.com/office/drawing/2014/main" val="2272867527"/>
                    </a:ext>
                  </a:extLst>
                </a:gridCol>
              </a:tblGrid>
              <a:tr h="79526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b="1" kern="100" dirty="0">
                          <a:solidFill>
                            <a:srgbClr val="F4C245"/>
                          </a:solidFill>
                          <a:effectLst/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Session</a:t>
                      </a:r>
                      <a:endParaRPr lang="en-US" sz="1800" b="1" kern="100" dirty="0">
                        <a:solidFill>
                          <a:srgbClr val="F4C245"/>
                        </a:solidFill>
                        <a:effectLst/>
                        <a:latin typeface="Circular Std Book" panose="020B0604020101020102" pitchFamily="34" charset="0"/>
                        <a:ea typeface="Calibri" panose="020F0502020204030204" pitchFamily="34" charset="0"/>
                        <a:cs typeface="Circular Std Book" panose="020B0604020101020102" pitchFamily="34" charset="0"/>
                      </a:endParaRPr>
                    </a:p>
                  </a:txBody>
                  <a:tcPr marL="41275" marR="4127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b="1" kern="100" dirty="0">
                          <a:solidFill>
                            <a:schemeClr val="bg1"/>
                          </a:solidFill>
                          <a:effectLst/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Theory</a:t>
                      </a:r>
                      <a:endParaRPr lang="en-US" sz="1800" b="1" kern="100" dirty="0">
                        <a:solidFill>
                          <a:schemeClr val="bg1"/>
                        </a:solidFill>
                        <a:effectLst/>
                        <a:latin typeface="Circular Std Book" panose="020B0604020101020102" pitchFamily="34" charset="0"/>
                        <a:ea typeface="Calibri" panose="020F0502020204030204" pitchFamily="34" charset="0"/>
                        <a:cs typeface="Circular Std Book" panose="020B0604020101020102" pitchFamily="34" charset="0"/>
                      </a:endParaRPr>
                    </a:p>
                  </a:txBody>
                  <a:tcPr marL="41275" marR="4127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b="1" kern="100" dirty="0">
                          <a:solidFill>
                            <a:srgbClr val="36B7B4"/>
                          </a:solidFill>
                          <a:effectLst/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Practical</a:t>
                      </a:r>
                      <a:endParaRPr lang="en-US" sz="1800" b="1" kern="100" dirty="0">
                        <a:solidFill>
                          <a:srgbClr val="36B7B4"/>
                        </a:solidFill>
                        <a:effectLst/>
                        <a:latin typeface="Circular Std Book" panose="020B0604020101020102" pitchFamily="34" charset="0"/>
                        <a:ea typeface="Calibri" panose="020F0502020204030204" pitchFamily="34" charset="0"/>
                        <a:cs typeface="Circular Std Book" panose="020B0604020101020102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595422"/>
                  </a:ext>
                </a:extLst>
              </a:tr>
              <a:tr h="79526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solidFill>
                            <a:srgbClr val="F4C245"/>
                          </a:solidFill>
                          <a:effectLst/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Session 1</a:t>
                      </a:r>
                      <a:endParaRPr lang="en-US" sz="1800" kern="100" dirty="0">
                        <a:solidFill>
                          <a:srgbClr val="F4C245"/>
                        </a:solidFill>
                        <a:effectLst/>
                        <a:latin typeface="Circular Std Book" panose="020B0604020101020102" pitchFamily="34" charset="0"/>
                        <a:ea typeface="Calibri" panose="020F0502020204030204" pitchFamily="34" charset="0"/>
                        <a:cs typeface="Circular Std Book" panose="020B0604020101020102" pitchFamily="34" charset="0"/>
                      </a:endParaRPr>
                    </a:p>
                  </a:txBody>
                  <a:tcPr marL="41275" marR="4127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solidFill>
                            <a:schemeClr val="bg1"/>
                          </a:solidFill>
                          <a:effectLst/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Building your first website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Circular Std Book" panose="020B0604020101020102" pitchFamily="34" charset="0"/>
                        <a:ea typeface="Calibri" panose="020F0502020204030204" pitchFamily="34" charset="0"/>
                        <a:cs typeface="Circular Std Book" panose="020B0604020101020102" pitchFamily="34" charset="0"/>
                      </a:endParaRPr>
                    </a:p>
                  </a:txBody>
                  <a:tcPr marL="41275" marR="4127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solidFill>
                            <a:srgbClr val="36B7B4"/>
                          </a:solidFill>
                          <a:effectLst/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A functioning website that is live on the internet, with several charts</a:t>
                      </a:r>
                      <a:endParaRPr lang="en-US" sz="1800" kern="100" dirty="0">
                        <a:solidFill>
                          <a:srgbClr val="36B7B4"/>
                        </a:solidFill>
                        <a:effectLst/>
                        <a:latin typeface="Circular Std Book" panose="020B0604020101020102" pitchFamily="34" charset="0"/>
                        <a:ea typeface="Calibri" panose="020F0502020204030204" pitchFamily="34" charset="0"/>
                        <a:cs typeface="Circular Std Book" panose="020B0604020101020102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521813"/>
                  </a:ext>
                </a:extLst>
              </a:tr>
              <a:tr h="79526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solidFill>
                            <a:srgbClr val="F4C245"/>
                          </a:solidFill>
                          <a:effectLst/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Session 2</a:t>
                      </a:r>
                      <a:endParaRPr lang="en-US" sz="1800" kern="100" dirty="0">
                        <a:solidFill>
                          <a:srgbClr val="F4C245"/>
                        </a:solidFill>
                        <a:effectLst/>
                        <a:latin typeface="Circular Std Book" panose="020B0604020101020102" pitchFamily="34" charset="0"/>
                        <a:ea typeface="Calibri" panose="020F0502020204030204" pitchFamily="34" charset="0"/>
                        <a:cs typeface="Circular Std Book" panose="020B0604020101020102" pitchFamily="34" charset="0"/>
                      </a:endParaRPr>
                    </a:p>
                  </a:txBody>
                  <a:tcPr marL="41275" marR="4127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solidFill>
                            <a:schemeClr val="bg1"/>
                          </a:solidFill>
                          <a:effectLst/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Introduction to data processing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Circular Std Book" panose="020B0604020101020102" pitchFamily="34" charset="0"/>
                        <a:ea typeface="Calibri" panose="020F0502020204030204" pitchFamily="34" charset="0"/>
                        <a:cs typeface="Circular Std Book" panose="020B0604020101020102" pitchFamily="34" charset="0"/>
                      </a:endParaRPr>
                    </a:p>
                  </a:txBody>
                  <a:tcPr marL="41275" marR="4127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solidFill>
                            <a:srgbClr val="36B7B4"/>
                          </a:solidFill>
                          <a:effectLst/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Exploring multiple ways to embed charts into pages and data into charts</a:t>
                      </a:r>
                      <a:endParaRPr lang="en-US" sz="1800" kern="100" dirty="0">
                        <a:solidFill>
                          <a:srgbClr val="36B7B4"/>
                        </a:solidFill>
                        <a:effectLst/>
                        <a:latin typeface="Circular Std Book" panose="020B0604020101020102" pitchFamily="34" charset="0"/>
                        <a:ea typeface="Calibri" panose="020F0502020204030204" pitchFamily="34" charset="0"/>
                        <a:cs typeface="Circular Std Book" panose="020B0604020101020102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779187"/>
                  </a:ext>
                </a:extLst>
              </a:tr>
              <a:tr h="79526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solidFill>
                            <a:srgbClr val="F4C245"/>
                          </a:solidFill>
                          <a:effectLst/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Session 3</a:t>
                      </a:r>
                      <a:endParaRPr lang="en-US" sz="1800" kern="100" dirty="0">
                        <a:solidFill>
                          <a:srgbClr val="F4C245"/>
                        </a:solidFill>
                        <a:effectLst/>
                        <a:latin typeface="Circular Std Book" panose="020B0604020101020102" pitchFamily="34" charset="0"/>
                        <a:ea typeface="Calibri" panose="020F0502020204030204" pitchFamily="34" charset="0"/>
                        <a:cs typeface="Circular Std Book" panose="020B0604020101020102" pitchFamily="34" charset="0"/>
                      </a:endParaRPr>
                    </a:p>
                  </a:txBody>
                  <a:tcPr marL="41275" marR="4127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solidFill>
                            <a:schemeClr val="bg1"/>
                          </a:solidFill>
                          <a:effectLst/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Accessing data programmatically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Circular Std Book" panose="020B0604020101020102" pitchFamily="34" charset="0"/>
                        <a:ea typeface="Calibri" panose="020F0502020204030204" pitchFamily="34" charset="0"/>
                        <a:cs typeface="Circular Std Book" panose="020B0604020101020102" pitchFamily="34" charset="0"/>
                      </a:endParaRPr>
                    </a:p>
                  </a:txBody>
                  <a:tcPr marL="41275" marR="4127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solidFill>
                            <a:srgbClr val="36B7B4"/>
                          </a:solidFill>
                          <a:effectLst/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Wrangling and formatting data to make a chart with my own data</a:t>
                      </a:r>
                      <a:endParaRPr lang="en-US" sz="1800" kern="100" dirty="0">
                        <a:solidFill>
                          <a:srgbClr val="36B7B4"/>
                        </a:solidFill>
                        <a:effectLst/>
                        <a:latin typeface="Circular Std Book" panose="020B0604020101020102" pitchFamily="34" charset="0"/>
                        <a:ea typeface="Calibri" panose="020F0502020204030204" pitchFamily="34" charset="0"/>
                        <a:cs typeface="Circular Std Book" panose="020B0604020101020102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626322"/>
                  </a:ext>
                </a:extLst>
              </a:tr>
              <a:tr h="79526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solidFill>
                            <a:srgbClr val="F4C245"/>
                          </a:solidFill>
                          <a:effectLst/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Session 4</a:t>
                      </a:r>
                      <a:endParaRPr lang="en-US" sz="1800" kern="100" dirty="0">
                        <a:solidFill>
                          <a:srgbClr val="F4C245"/>
                        </a:solidFill>
                        <a:effectLst/>
                        <a:latin typeface="Circular Std Book" panose="020B0604020101020102" pitchFamily="34" charset="0"/>
                        <a:ea typeface="Calibri" panose="020F0502020204030204" pitchFamily="34" charset="0"/>
                        <a:cs typeface="Circular Std Book" panose="020B0604020101020102" pitchFamily="34" charset="0"/>
                      </a:endParaRPr>
                    </a:p>
                  </a:txBody>
                  <a:tcPr marL="41275" marR="4127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solidFill>
                            <a:schemeClr val="bg1"/>
                          </a:solidFill>
                          <a:effectLst/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Visualisation and advanced analytics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Circular Std Book" panose="020B0604020101020102" pitchFamily="34" charset="0"/>
                        <a:ea typeface="Calibri" panose="020F0502020204030204" pitchFamily="34" charset="0"/>
                        <a:cs typeface="Circular Std Book" panose="020B0604020101020102" pitchFamily="34" charset="0"/>
                      </a:endParaRPr>
                    </a:p>
                  </a:txBody>
                  <a:tcPr marL="41275" marR="4127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solidFill>
                            <a:srgbClr val="36B7B4"/>
                          </a:solidFill>
                          <a:effectLst/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Exploring chart types and deciding on what is the best chart for my data</a:t>
                      </a:r>
                      <a:endParaRPr lang="en-US" sz="1800" kern="100" dirty="0">
                        <a:solidFill>
                          <a:srgbClr val="36B7B4"/>
                        </a:solidFill>
                        <a:effectLst/>
                        <a:latin typeface="Circular Std Book" panose="020B0604020101020102" pitchFamily="34" charset="0"/>
                        <a:ea typeface="Calibri" panose="020F0502020204030204" pitchFamily="34" charset="0"/>
                        <a:cs typeface="Circular Std Book" panose="020B0604020101020102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545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2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968" y="379122"/>
            <a:ext cx="9658174" cy="96448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BYOD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587861-B11D-83FD-A720-E9750E61B93C}"/>
              </a:ext>
            </a:extLst>
          </p:cNvPr>
          <p:cNvSpPr txBox="1"/>
          <p:nvPr/>
        </p:nvSpPr>
        <p:spPr>
          <a:xfrm>
            <a:off x="662474" y="1587038"/>
            <a:ext cx="765595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We encourage you to </a:t>
            </a:r>
            <a:r>
              <a:rPr lang="en-US" sz="1600" b="1" i="0" dirty="0">
                <a:solidFill>
                  <a:srgbClr val="F4C245"/>
                </a:solidFill>
                <a:effectLst/>
                <a:latin typeface="Abadi Extra Light" panose="020B0204020104020204" pitchFamily="34" charset="0"/>
              </a:rPr>
              <a:t>Bring Your Own Data </a:t>
            </a:r>
            <a:r>
              <a:rPr lang="en-US" sz="160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to the masterclass.</a:t>
            </a:r>
          </a:p>
          <a:p>
            <a:pPr algn="l"/>
            <a:endParaRPr lang="en-US" sz="160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r>
              <a:rPr lang="en-US" sz="160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It can be data about everything, the financial report from the </a:t>
            </a:r>
            <a:r>
              <a:rPr lang="en-US" sz="1600" i="0" dirty="0" err="1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the</a:t>
            </a:r>
            <a:r>
              <a:rPr lang="en-US" sz="160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 last quarter or your sales logbook from your small coffee shop. It can be in any format CSV, Excel, Stata, </a:t>
            </a:r>
            <a:r>
              <a:rPr lang="en-US" sz="1600" i="0" dirty="0" err="1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Matlab</a:t>
            </a:r>
            <a:r>
              <a:rPr lang="en-US" sz="160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, JSON, etc. - or even just a table from a website, up to a cumbersome API call, we'll work with it.</a:t>
            </a:r>
          </a:p>
          <a:p>
            <a:pPr algn="l"/>
            <a:endParaRPr lang="en-US" sz="160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r>
              <a:rPr lang="en-US" sz="160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If you want to look beyond, these data repositories are widely used by the community</a:t>
            </a:r>
          </a:p>
          <a:p>
            <a:pPr algn="l"/>
            <a:endParaRPr lang="en-US" sz="160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r>
              <a:rPr lang="en-US" sz="1600" i="0" dirty="0">
                <a:solidFill>
                  <a:srgbClr val="36B7B4"/>
                </a:solidFill>
                <a:effectLst/>
                <a:latin typeface="Abadi Extra Light" panose="020B02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https://huggingface.co/datasets</a:t>
            </a:r>
            <a:r>
              <a:rPr lang="en-US" sz="1600" i="0" dirty="0">
                <a:solidFill>
                  <a:srgbClr val="36B7B4"/>
                </a:solidFill>
                <a:effectLst/>
                <a:latin typeface="Abadi Extra Light" panose="020B0204020104020204" pitchFamily="34" charset="0"/>
              </a:rPr>
              <a:t> </a:t>
            </a:r>
          </a:p>
          <a:p>
            <a:pPr algn="l"/>
            <a:r>
              <a:rPr lang="en-US" sz="1600" i="0" dirty="0">
                <a:solidFill>
                  <a:srgbClr val="36B7B4"/>
                </a:solidFill>
                <a:effectLst/>
                <a:latin typeface="Abadi Extra Light" panose="020B02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https://visualdata.io/discovery</a:t>
            </a:r>
            <a:r>
              <a:rPr lang="en-US" sz="1600" i="0" dirty="0">
                <a:solidFill>
                  <a:srgbClr val="36B7B4"/>
                </a:solidFill>
                <a:effectLst/>
                <a:latin typeface="Abadi Extra Light" panose="020B0204020104020204" pitchFamily="34" charset="0"/>
              </a:rPr>
              <a:t> </a:t>
            </a:r>
          </a:p>
          <a:p>
            <a:pPr algn="l"/>
            <a:r>
              <a:rPr lang="en-US" sz="1600" i="0" dirty="0">
                <a:solidFill>
                  <a:srgbClr val="36B7B4"/>
                </a:solidFill>
                <a:effectLst/>
                <a:latin typeface="Abadi Extra Light" panose="020B02040201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https://paperswithcode.com/datasets</a:t>
            </a:r>
            <a:endParaRPr lang="en-US" sz="1600" i="0" dirty="0">
              <a:solidFill>
                <a:srgbClr val="36B7B4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endParaRPr lang="en-US" sz="160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endParaRPr lang="en-US" sz="160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r>
              <a:rPr lang="en-US" sz="160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If you BYOD, the targeted complexity should be around 1000 data points in at least 3 dimensions. Say you have a small shop and you have sales data about 3 products – this counts as 3 dimensions: the sales value (time series), the time (record date) and the product (name). Even better if you have this for different cities – a 4th dimension./main/data</a:t>
            </a:r>
          </a:p>
        </p:txBody>
      </p:sp>
    </p:spTree>
    <p:extLst>
      <p:ext uri="{BB962C8B-B14F-4D97-AF65-F5344CB8AC3E}">
        <p14:creationId xmlns:p14="http://schemas.microsoft.com/office/powerpoint/2010/main" val="312348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968" y="379122"/>
            <a:ext cx="9658174" cy="96448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Datasets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587861-B11D-83FD-A720-E9750E61B93C}"/>
              </a:ext>
            </a:extLst>
          </p:cNvPr>
          <p:cNvSpPr txBox="1"/>
          <p:nvPr/>
        </p:nvSpPr>
        <p:spPr>
          <a:xfrm>
            <a:off x="662473" y="1587038"/>
            <a:ext cx="805231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Similar to how 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Scholar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 works, </a:t>
            </a:r>
            <a:r>
              <a:rPr lang="en-US" sz="1600" b="0" i="0" u="none" strike="noStrike" dirty="0">
                <a:solidFill>
                  <a:srgbClr val="F4C245"/>
                </a:solidFill>
                <a:effectLst/>
                <a:latin typeface="Abadi Extra Light" panose="020B02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Dataset Search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 lets you find datasets wherever they are hosted, whether it’s a publisher’s site, a digital library, or an author’s web page. It’s a phenomenal dataset finder, and it contains over 25 million datasets.</a:t>
            </a:r>
          </a:p>
          <a:p>
            <a:pPr algn="l"/>
            <a:endParaRPr lang="en-US" sz="1600" b="0" i="0" u="none" strike="noStrike" dirty="0">
              <a:solidFill>
                <a:schemeClr val="bg1"/>
              </a:solidFill>
              <a:effectLst/>
              <a:latin typeface="Abadi Extra Light" panose="020B020402010402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sz="1600" b="0" i="0" u="none" strike="noStrike" dirty="0">
                <a:solidFill>
                  <a:srgbClr val="F4C245"/>
                </a:solidFill>
                <a:effectLst/>
                <a:latin typeface="Abadi Extra Light" panose="020B02040201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 sz="1600" b="0" i="0" dirty="0">
                <a:solidFill>
                  <a:srgbClr val="F4C245"/>
                </a:solidFill>
                <a:effectLst/>
                <a:latin typeface="Abadi Extra Light" panose="020B0204020104020204" pitchFamily="34" charset="0"/>
              </a:rPr>
              <a:t>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provides a vast container of datasets, sufficient for the enthusiast to the expert.</a:t>
            </a:r>
          </a:p>
          <a:p>
            <a:pPr algn="l"/>
            <a:endParaRPr lang="en-US" sz="1600" b="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The </a:t>
            </a:r>
            <a:r>
              <a:rPr lang="en-US" sz="1600" b="0" i="0" u="none" strike="noStrike" dirty="0">
                <a:solidFill>
                  <a:srgbClr val="F4C245"/>
                </a:solidFill>
                <a:effectLst/>
                <a:latin typeface="Abadi Extra Light" panose="020B02040201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UCI Machine Learning Repository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 at 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 provides a resource for open-source datasets.</a:t>
            </a:r>
          </a:p>
          <a:p>
            <a:pPr algn="l"/>
            <a:endParaRPr lang="en-US" sz="1600" b="0" i="0" u="none" strike="noStrike" dirty="0">
              <a:solidFill>
                <a:schemeClr val="bg1"/>
              </a:solidFill>
              <a:effectLst/>
              <a:latin typeface="Abadi Extra Light" panose="020B0204020104020204" pitchFamily="34" charset="0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sz="1600" b="0" i="0" u="none" strike="noStrike" dirty="0" err="1">
                <a:solidFill>
                  <a:srgbClr val="F4C245"/>
                </a:solidFill>
                <a:effectLst/>
                <a:latin typeface="Abadi Extra Light" panose="020B02040201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VisualData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: Discover computer vision datasets by category; it allows searchable queries.</a:t>
            </a:r>
          </a:p>
          <a:p>
            <a:pPr algn="l"/>
            <a:endParaRPr lang="en-US" sz="1600" b="0" i="0" u="none" strike="noStrike" dirty="0">
              <a:solidFill>
                <a:schemeClr val="bg1"/>
              </a:solidFill>
              <a:effectLst/>
              <a:latin typeface="Abadi Extra Light" panose="020B0204020104020204" pitchFamily="34" charset="0"/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sz="1600" b="0" i="0" u="none" strike="noStrike" dirty="0">
                <a:solidFill>
                  <a:srgbClr val="F4C245"/>
                </a:solidFill>
                <a:effectLst/>
                <a:latin typeface="Abadi Extra Light" panose="020B0204020104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CMU Libraries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: Discover high-quality datasets thanks to the collection of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Huajin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 Wang, at 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CMU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.</a:t>
            </a:r>
          </a:p>
          <a:p>
            <a:pPr algn="l"/>
            <a:endParaRPr lang="en-US" sz="1600" b="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r>
              <a:rPr lang="en-US" sz="1600" b="0" i="0" u="none" strike="noStrike" dirty="0">
                <a:solidFill>
                  <a:srgbClr val="F4C245"/>
                </a:solidFill>
                <a:effectLst/>
                <a:latin typeface="Abadi Extra Light" panose="020B0204020104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Big Bad NLP Database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 contains datasets for various natural language processing tasks, created and curated by 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Quantum Stat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.</a:t>
            </a:r>
            <a:endParaRPr lang="en-US" sz="1600" b="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🔴 </a:t>
            </a:r>
            <a:r>
              <a:rPr lang="en-US" sz="1600" b="1" i="0" dirty="0">
                <a:solidFill>
                  <a:srgbClr val="36B7B4"/>
                </a:solidFill>
                <a:effectLst/>
                <a:latin typeface="Abadi Extra Light" panose="020B0204020104020204" pitchFamily="34" charset="0"/>
              </a:rPr>
              <a:t>ECO Data Guidelines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We operate the </a:t>
            </a:r>
            <a:r>
              <a:rPr lang="en-US" sz="1600" b="0" i="0" u="none" strike="noStrike" dirty="0">
                <a:solidFill>
                  <a:srgbClr val="36B7B4"/>
                </a:solidFill>
                <a:effectLst/>
                <a:latin typeface="Abadi Extra Light" panose="020B0204020104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Economics Observatory Data Hub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, where you will find interactive tools and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visualisations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 to easily load data from a number of sources in a unified format. We follow a 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TIDY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 format and you can read about our data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zen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 in </a:t>
            </a:r>
            <a:r>
              <a:rPr lang="en-US" sz="160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📐</a:t>
            </a:r>
            <a:r>
              <a:rPr lang="en-US" sz="1600" i="0" u="none" strike="noStrike" dirty="0">
                <a:solidFill>
                  <a:srgbClr val="36B7B4"/>
                </a:solidFill>
                <a:effectLst/>
                <a:latin typeface="Abadi Extra Light" panose="020B0204020104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guidelines</a:t>
            </a:r>
            <a:r>
              <a:rPr lang="en-US" sz="160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.</a:t>
            </a:r>
          </a:p>
          <a:p>
            <a:pPr algn="l"/>
            <a:endParaRPr lang="en-US" sz="1600" b="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1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968" y="379122"/>
            <a:ext cx="9658174" cy="96448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Resources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587861-B11D-83FD-A720-E9750E61B93C}"/>
              </a:ext>
            </a:extLst>
          </p:cNvPr>
          <p:cNvSpPr txBox="1"/>
          <p:nvPr/>
        </p:nvSpPr>
        <p:spPr>
          <a:xfrm>
            <a:off x="662473" y="1587038"/>
            <a:ext cx="805231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0" strike="noStrike" dirty="0">
                <a:solidFill>
                  <a:srgbClr val="F4C245"/>
                </a:solidFill>
                <a:effectLst/>
                <a:latin typeface="Abadi Extra Light" panose="020B02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Heroes and heroines</a:t>
            </a:r>
            <a:b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Biographies of some key figures in data, past and present.</a:t>
            </a:r>
          </a:p>
          <a:p>
            <a:pPr algn="l"/>
            <a:endParaRPr lang="en-US" sz="1600" b="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r>
              <a:rPr lang="en-US" sz="1600" b="0" i="0" u="none" strike="noStrike" dirty="0">
                <a:solidFill>
                  <a:srgbClr val="F4C245"/>
                </a:solidFill>
                <a:effectLst/>
                <a:latin typeface="Abadi Extra Light" panose="020B02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Nightingale Magazine</a:t>
            </a:r>
            <a:b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The publication of the 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Visualization Society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.</a:t>
            </a:r>
            <a:endParaRPr lang="en-US" sz="1600" b="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Finding the perfect blend of text and data</a:t>
            </a:r>
            <a:b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A talk by Dénes Csala at the Data Visualization Society’s Outlier 2023 Conference.</a:t>
            </a:r>
          </a:p>
          <a:p>
            <a:pPr algn="l"/>
            <a:endParaRPr lang="en-US" sz="1600" b="0" i="0" u="none" strike="noStrike" dirty="0">
              <a:solidFill>
                <a:srgbClr val="F4C245"/>
              </a:solidFill>
              <a:effectLst/>
              <a:latin typeface="Abadi Extra Light" panose="020B0204020104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sz="1600" b="0" i="0" u="none" strike="noStrike" dirty="0">
                <a:solidFill>
                  <a:srgbClr val="F4C245"/>
                </a:solidFill>
                <a:effectLst/>
                <a:latin typeface="Abadi Extra Light" panose="020B02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Starters guide</a:t>
            </a:r>
            <a:b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A superb intro to HTML, CSS and JavaScript from 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Mozilla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.</a:t>
            </a:r>
            <a:endParaRPr lang="en-US" sz="1600" b="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endParaRPr lang="en-US" sz="1600" b="0" i="0" u="none" strike="noStrike" dirty="0">
              <a:solidFill>
                <a:srgbClr val="F4C245"/>
              </a:solidFill>
              <a:effectLst/>
              <a:latin typeface="Abadi Extra Light" panose="020B0204020104020204" pitchFamily="34" charset="0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sz="1600" b="0" i="0" u="none" strike="noStrike" dirty="0">
                <a:solidFill>
                  <a:srgbClr val="F4C245"/>
                </a:solidFill>
                <a:effectLst/>
                <a:latin typeface="Abadi Extra Light" panose="020B0204020104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</a:t>
            </a:r>
            <a:b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An equally superb intro to HTML, CSS and JavaScript from the 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Wide Web Consortium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.</a:t>
            </a:r>
            <a:endParaRPr lang="en-US" sz="1600" b="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endParaRPr lang="en-US" sz="1600" b="1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🔴 </a:t>
            </a:r>
            <a:r>
              <a:rPr lang="en-US" sz="1600" b="1" i="0" dirty="0">
                <a:solidFill>
                  <a:srgbClr val="36B7B4"/>
                </a:solidFill>
                <a:effectLst/>
                <a:latin typeface="Abadi Extra Light" panose="020B0204020104020204" pitchFamily="34" charset="0"/>
              </a:rPr>
              <a:t>ECO </a:t>
            </a:r>
            <a:r>
              <a:rPr lang="en-US" sz="1600" b="1" i="0" dirty="0" err="1">
                <a:solidFill>
                  <a:srgbClr val="36B7B4"/>
                </a:solidFill>
                <a:effectLst/>
                <a:latin typeface="Abadi Extra Light" panose="020B0204020104020204" pitchFamily="34" charset="0"/>
              </a:rPr>
              <a:t>Visualisation</a:t>
            </a:r>
            <a:r>
              <a:rPr lang="en-US" sz="1600" b="1" i="0" dirty="0">
                <a:solidFill>
                  <a:srgbClr val="36B7B4"/>
                </a:solidFill>
                <a:effectLst/>
                <a:latin typeface="Abadi Extra Light" panose="020B0204020104020204" pitchFamily="34" charset="0"/>
              </a:rPr>
              <a:t> Guidelines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Head over to our </a:t>
            </a:r>
            <a:r>
              <a:rPr lang="en-US" sz="1600" i="0" u="none" strike="noStrike" dirty="0" err="1">
                <a:solidFill>
                  <a:srgbClr val="36B7B4"/>
                </a:solidFill>
                <a:effectLst/>
                <a:latin typeface="Abadi Extra Light" panose="020B0204020104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ECOvisualisations</a:t>
            </a:r>
            <a:r>
              <a:rPr lang="en-US" sz="160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repository for all </a:t>
            </a:r>
            <a:r>
              <a:rPr lang="en-US" sz="1600" b="0" i="0" u="none" strike="noStrike" dirty="0">
                <a:solidFill>
                  <a:srgbClr val="36B7B4"/>
                </a:solidFill>
                <a:effectLst/>
                <a:latin typeface="Abadi Extra Light" panose="020B0204020104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Economics Observatory</a:t>
            </a:r>
            <a:r>
              <a:rPr lang="en-US" sz="1600" b="0" i="0" dirty="0">
                <a:solidFill>
                  <a:srgbClr val="36B7B4"/>
                </a:solidFill>
                <a:effectLst/>
                <a:latin typeface="Abadi Extra Light" panose="020B0204020104020204" pitchFamily="34" charset="0"/>
              </a:rPr>
              <a:t>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charts sorted by article</a:t>
            </a: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our very own </a:t>
            </a:r>
            <a:r>
              <a:rPr lang="en-US" sz="1600" i="0" strike="noStrike" dirty="0">
                <a:solidFill>
                  <a:srgbClr val="36B7B4"/>
                </a:solidFill>
                <a:effectLst/>
                <a:latin typeface="Abadi Extra Light" panose="020B0204020104020204" pitchFamily="34" charset="0"/>
              </a:rPr>
              <a:t>📐</a:t>
            </a:r>
            <a:r>
              <a:rPr lang="en-US" sz="1600" i="0" u="none" strike="noStrike" dirty="0" err="1">
                <a:solidFill>
                  <a:srgbClr val="36B7B4"/>
                </a:solidFill>
                <a:effectLst/>
                <a:latin typeface="Abadi Extra Light" panose="020B0204020104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visualisation</a:t>
            </a:r>
            <a:r>
              <a:rPr lang="en-US" sz="1600" i="0" u="none" strike="noStrike" dirty="0">
                <a:solidFill>
                  <a:srgbClr val="36B7B4"/>
                </a:solidFill>
                <a:effectLst/>
                <a:latin typeface="Abadi Extra Light" panose="020B0204020104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guidelines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.</a:t>
            </a:r>
            <a:endParaRPr lang="en-US" sz="1600" i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36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582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Abadi Extra Light</vt:lpstr>
      <vt:lpstr>Arial</vt:lpstr>
      <vt:lpstr>Calibri</vt:lpstr>
      <vt:lpstr>Calibri Light</vt:lpstr>
      <vt:lpstr>Circular Std Book</vt:lpstr>
      <vt:lpstr>Times New Roman</vt:lpstr>
      <vt:lpstr>Office Theme</vt:lpstr>
      <vt:lpstr>5_Custom Design</vt:lpstr>
      <vt:lpstr>Data project. Data visualisation portfolio</vt:lpstr>
      <vt:lpstr>Bringing it all together.</vt:lpstr>
      <vt:lpstr>BYOD.</vt:lpstr>
      <vt:lpstr>Datasets.</vt:lpstr>
      <vt:lpstr>Resources.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Dénes</cp:lastModifiedBy>
  <cp:revision>73</cp:revision>
  <dcterms:created xsi:type="dcterms:W3CDTF">2021-07-20T09:12:48Z</dcterms:created>
  <dcterms:modified xsi:type="dcterms:W3CDTF">2023-09-15T05:51:38Z</dcterms:modified>
</cp:coreProperties>
</file>