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38"/>
  </p:notesMasterIdLst>
  <p:sldIdLst>
    <p:sldId id="546" r:id="rId4"/>
    <p:sldId id="487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482" r:id="rId17"/>
    <p:sldId id="530" r:id="rId18"/>
    <p:sldId id="474" r:id="rId19"/>
    <p:sldId id="531" r:id="rId20"/>
    <p:sldId id="532" r:id="rId21"/>
    <p:sldId id="547" r:id="rId22"/>
    <p:sldId id="534" r:id="rId23"/>
    <p:sldId id="535" r:id="rId24"/>
    <p:sldId id="548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445" r:id="rId36"/>
    <p:sldId id="44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049E26-607E-482A-9E96-FEBBA1738DCA}">
          <p14:sldIdLst>
            <p14:sldId id="546"/>
          </p14:sldIdLst>
        </p14:section>
        <p14:section name="Introduction to data formats" id="{DD2663EB-AB8B-497E-BF27-1C2EAD8E612F}">
          <p14:sldIdLst>
            <p14:sldId id="487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482"/>
            <p14:sldId id="530"/>
            <p14:sldId id="474"/>
            <p14:sldId id="531"/>
            <p14:sldId id="532"/>
          </p14:sldIdLst>
        </p14:section>
        <p14:section name="Code-along" id="{6EDECAD3-2AFC-44F1-83E2-93982AD3612F}">
          <p14:sldIdLst>
            <p14:sldId id="547"/>
            <p14:sldId id="534"/>
            <p14:sldId id="535"/>
            <p14:sldId id="548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445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CE12C-3DC4-46BE-93B7-2F0303A61250}" v="93" dt="2023-09-14T12:15:4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04" autoAdjust="0"/>
  </p:normalViewPr>
  <p:slideViewPr>
    <p:cSldViewPr snapToGrid="0">
      <p:cViewPr varScale="1">
        <p:scale>
          <a:sx n="63" d="100"/>
          <a:sy n="63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F84CE12C-3DC4-46BE-93B7-2F0303A61250}"/>
    <pc:docChg chg="undo redo custSel addSld delSld modSld sldOrd addSection delSection modSection">
      <pc:chgData name="Dénes" userId="f3f680a857a6f265" providerId="LiveId" clId="{F84CE12C-3DC4-46BE-93B7-2F0303A61250}" dt="2023-09-14T12:15:45.684" v="1315"/>
      <pc:docMkLst>
        <pc:docMk/>
      </pc:docMkLst>
      <pc:sldChg chg="add del setBg">
        <pc:chgData name="Dénes" userId="f3f680a857a6f265" providerId="LiveId" clId="{F84CE12C-3DC4-46BE-93B7-2F0303A61250}" dt="2023-09-14T12:08:25.278" v="1164"/>
        <pc:sldMkLst>
          <pc:docMk/>
          <pc:sldMk cId="4268940361" sldId="25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03547247" sldId="260"/>
        </pc:sldMkLst>
      </pc:sldChg>
      <pc:sldChg chg="modSp mod">
        <pc:chgData name="Dénes" userId="f3f680a857a6f265" providerId="LiveId" clId="{F84CE12C-3DC4-46BE-93B7-2F0303A61250}" dt="2023-09-14T11:31:10.904" v="628" actId="14100"/>
        <pc:sldMkLst>
          <pc:docMk/>
          <pc:sldMk cId="1641007123" sldId="262"/>
        </pc:sldMkLst>
        <pc:spChg chg="mod ord">
          <ac:chgData name="Dénes" userId="f3f680a857a6f265" providerId="LiveId" clId="{F84CE12C-3DC4-46BE-93B7-2F0303A61250}" dt="2023-09-14T11:31:10.904" v="628" actId="14100"/>
          <ac:spMkLst>
            <pc:docMk/>
            <pc:sldMk cId="1641007123" sldId="262"/>
            <ac:spMk id="2" creationId="{FC4383FA-EEB7-47D9-935D-7234D206AD1E}"/>
          </ac:spMkLst>
        </pc:spChg>
        <pc:picChg chg="mod modCrop">
          <ac:chgData name="Dénes" userId="f3f680a857a6f265" providerId="LiveId" clId="{F84CE12C-3DC4-46BE-93B7-2F0303A61250}" dt="2023-09-14T09:45:32.144" v="281" actId="732"/>
          <ac:picMkLst>
            <pc:docMk/>
            <pc:sldMk cId="1641007123" sldId="262"/>
            <ac:picMk id="9" creationId="{C9D2A013-A6CA-4DED-8683-7E7C43DF3195}"/>
          </ac:picMkLst>
        </pc:pic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259574020" sldId="30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74078882" sldId="3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53248310" sldId="32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319191273" sldId="32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648556959" sldId="33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98203997" sldId="37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99696688" sldId="37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04310183" sldId="37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2526222" sldId="37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84904678" sldId="37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49992337" sldId="38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286118695" sldId="3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98117785" sldId="4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35152341" sldId="4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174409995" sldId="41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999366" sldId="41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11734661" sldId="41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137618512" sldId="41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803875407" sldId="41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64436497" sldId="42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5010846" sldId="440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3559364435" sldId="44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976156815" sldId="44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83012908" sldId="4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585463497" sldId="444"/>
        </pc:sldMkLst>
      </pc:sldChg>
      <pc:sldChg chg="add del setBg">
        <pc:chgData name="Dénes" userId="f3f680a857a6f265" providerId="LiveId" clId="{F84CE12C-3DC4-46BE-93B7-2F0303A61250}" dt="2023-09-14T11:47:51.277" v="779" actId="47"/>
        <pc:sldMkLst>
          <pc:docMk/>
          <pc:sldMk cId="2644188279" sldId="4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555718488" sldId="445"/>
        </pc:sldMkLst>
      </pc:sldChg>
      <pc:sldChg chg="add del setBg">
        <pc:chgData name="Dénes" userId="f3f680a857a6f265" providerId="LiveId" clId="{F84CE12C-3DC4-46BE-93B7-2F0303A61250}" dt="2023-09-14T11:47:52.429" v="780" actId="47"/>
        <pc:sldMkLst>
          <pc:docMk/>
          <pc:sldMk cId="3754116588" sldId="44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779194792" sldId="446"/>
        </pc:sldMkLst>
      </pc:sldChg>
      <pc:sldChg chg="del">
        <pc:chgData name="Dénes" userId="f3f680a857a6f265" providerId="LiveId" clId="{F84CE12C-3DC4-46BE-93B7-2F0303A61250}" dt="2023-09-14T07:51:01.533" v="2" actId="47"/>
        <pc:sldMkLst>
          <pc:docMk/>
          <pc:sldMk cId="1267329022" sldId="447"/>
        </pc:sldMkLst>
      </pc:sldChg>
      <pc:sldChg chg="modSp add del mod setBg">
        <pc:chgData name="Dénes" userId="f3f680a857a6f265" providerId="LiveId" clId="{F84CE12C-3DC4-46BE-93B7-2F0303A61250}" dt="2023-09-14T11:57:28.507" v="962" actId="20577"/>
        <pc:sldMkLst>
          <pc:docMk/>
          <pc:sldMk cId="4016547834" sldId="447"/>
        </pc:sldMkLst>
        <pc:spChg chg="mod">
          <ac:chgData name="Dénes" userId="f3f680a857a6f265" providerId="LiveId" clId="{F84CE12C-3DC4-46BE-93B7-2F0303A61250}" dt="2023-09-14T11:57:28.507" v="962" actId="20577"/>
          <ac:spMkLst>
            <pc:docMk/>
            <pc:sldMk cId="4016547834" sldId="447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08.323" v="5" actId="47"/>
        <pc:sldMkLst>
          <pc:docMk/>
          <pc:sldMk cId="2444820853" sldId="448"/>
        </pc:sldMkLst>
      </pc:sldChg>
      <pc:sldChg chg="modSp add del mod setBg">
        <pc:chgData name="Dénes" userId="f3f680a857a6f265" providerId="LiveId" clId="{F84CE12C-3DC4-46BE-93B7-2F0303A61250}" dt="2023-09-14T11:49:56.813" v="807" actId="20577"/>
        <pc:sldMkLst>
          <pc:docMk/>
          <pc:sldMk cId="4069303533" sldId="448"/>
        </pc:sldMkLst>
        <pc:spChg chg="mod">
          <ac:chgData name="Dénes" userId="f3f680a857a6f265" providerId="LiveId" clId="{F84CE12C-3DC4-46BE-93B7-2F0303A61250}" dt="2023-09-14T11:49:56.813" v="807" actId="20577"/>
          <ac:spMkLst>
            <pc:docMk/>
            <pc:sldMk cId="4069303533" sldId="448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11.838" v="6" actId="47"/>
        <pc:sldMkLst>
          <pc:docMk/>
          <pc:sldMk cId="2563397511" sldId="449"/>
        </pc:sldMkLst>
      </pc:sldChg>
      <pc:sldChg chg="add del setBg">
        <pc:chgData name="Dénes" userId="f3f680a857a6f265" providerId="LiveId" clId="{F84CE12C-3DC4-46BE-93B7-2F0303A61250}" dt="2023-09-14T11:48:05.343" v="781" actId="47"/>
        <pc:sldMkLst>
          <pc:docMk/>
          <pc:sldMk cId="3863803896" sldId="449"/>
        </pc:sldMkLst>
      </pc:sldChg>
      <pc:sldChg chg="del">
        <pc:chgData name="Dénes" userId="f3f680a857a6f265" providerId="LiveId" clId="{F84CE12C-3DC4-46BE-93B7-2F0303A61250}" dt="2023-09-14T07:51:04.247" v="4" actId="47"/>
        <pc:sldMkLst>
          <pc:docMk/>
          <pc:sldMk cId="961085669" sldId="45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2039823705" sldId="450"/>
        </pc:sldMkLst>
      </pc:sldChg>
      <pc:sldChg chg="del">
        <pc:chgData name="Dénes" userId="f3f680a857a6f265" providerId="LiveId" clId="{F84CE12C-3DC4-46BE-93B7-2F0303A61250}" dt="2023-09-14T07:51:03.449" v="3" actId="47"/>
        <pc:sldMkLst>
          <pc:docMk/>
          <pc:sldMk cId="1561869161" sldId="45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332169600" sldId="45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743685917" sldId="453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00575366" sldId="454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658459833" sldId="455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6709755" sldId="456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567356003" sldId="45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0610049" sldId="458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216178818" sldId="46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638349342" sldId="461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414746924" sldId="462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3053604" sldId="463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2684595309" sldId="46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62940077" sldId="465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50191090" sldId="466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90040970" sldId="467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49053884" sldId="468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78243824" sldId="469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64349983" sldId="47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326193554" sldId="47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601105788" sldId="472"/>
        </pc:sldMkLst>
      </pc:sldChg>
      <pc:sldChg chg="add del">
        <pc:chgData name="Dénes" userId="f3f680a857a6f265" providerId="LiveId" clId="{F84CE12C-3DC4-46BE-93B7-2F0303A61250}" dt="2023-09-14T11:48:06.095" v="782" actId="47"/>
        <pc:sldMkLst>
          <pc:docMk/>
          <pc:sldMk cId="3753785464" sldId="47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4928546" sldId="473"/>
        </pc:sldMkLst>
      </pc:sldChg>
      <pc:sldChg chg="add del">
        <pc:chgData name="Dénes" userId="f3f680a857a6f265" providerId="LiveId" clId="{F84CE12C-3DC4-46BE-93B7-2F0303A61250}" dt="2023-09-14T11:48:06.962" v="783" actId="47"/>
        <pc:sldMkLst>
          <pc:docMk/>
          <pc:sldMk cId="651982863" sldId="47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913168073" sldId="474"/>
        </pc:sldMkLst>
      </pc:sldChg>
      <pc:sldChg chg="add del">
        <pc:chgData name="Dénes" userId="f3f680a857a6f265" providerId="LiveId" clId="{F84CE12C-3DC4-46BE-93B7-2F0303A61250}" dt="2023-09-14T11:48:27.850" v="784" actId="47"/>
        <pc:sldMkLst>
          <pc:docMk/>
          <pc:sldMk cId="3269554468" sldId="474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2323532165" sldId="475"/>
        </pc:sldMkLst>
      </pc:sldChg>
      <pc:sldChg chg="modSp add del mod ord setBg modNotesTx">
        <pc:chgData name="Dénes" userId="f3f680a857a6f265" providerId="LiveId" clId="{F84CE12C-3DC4-46BE-93B7-2F0303A61250}" dt="2023-09-14T11:47:30.523" v="778" actId="20577"/>
        <pc:sldMkLst>
          <pc:docMk/>
          <pc:sldMk cId="994716942" sldId="476"/>
        </pc:sldMkLst>
        <pc:spChg chg="mod">
          <ac:chgData name="Dénes" userId="f3f680a857a6f265" providerId="LiveId" clId="{F84CE12C-3DC4-46BE-93B7-2F0303A61250}" dt="2023-09-14T11:47:30.523" v="778" actId="20577"/>
          <ac:spMkLst>
            <pc:docMk/>
            <pc:sldMk cId="994716942" sldId="476"/>
            <ac:spMk id="3" creationId="{0C9B5234-01FB-4BC1-8F08-B28C710CCE0E}"/>
          </ac:spMkLst>
        </pc:spChg>
      </pc:sldChg>
      <pc:sldChg chg="add del">
        <pc:chgData name="Dénes" userId="f3f680a857a6f265" providerId="LiveId" clId="{F84CE12C-3DC4-46BE-93B7-2F0303A61250}" dt="2023-09-14T11:48:41.838" v="785" actId="47"/>
        <pc:sldMkLst>
          <pc:docMk/>
          <pc:sldMk cId="3344961289" sldId="47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72393453" sldId="47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920466972" sldId="47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36677657" sldId="48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825520827" sldId="48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639673507" sldId="482"/>
        </pc:sldMkLst>
      </pc:sldChg>
      <pc:sldChg chg="add del setBg">
        <pc:chgData name="Dénes" userId="f3f680a857a6f265" providerId="LiveId" clId="{F84CE12C-3DC4-46BE-93B7-2F0303A61250}" dt="2023-09-14T11:54:53.024" v="910" actId="47"/>
        <pc:sldMkLst>
          <pc:docMk/>
          <pc:sldMk cId="2487511586" sldId="482"/>
        </pc:sldMkLst>
      </pc:sldChg>
      <pc:sldChg chg="del">
        <pc:chgData name="Dénes" userId="f3f680a857a6f265" providerId="LiveId" clId="{F84CE12C-3DC4-46BE-93B7-2F0303A61250}" dt="2023-09-14T07:51:00.512" v="1" actId="47"/>
        <pc:sldMkLst>
          <pc:docMk/>
          <pc:sldMk cId="3338296468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746984205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24782681" sldId="484"/>
        </pc:sldMkLst>
      </pc:sldChg>
      <pc:sldChg chg="del">
        <pc:chgData name="Dénes" userId="f3f680a857a6f265" providerId="LiveId" clId="{F84CE12C-3DC4-46BE-93B7-2F0303A61250}" dt="2023-09-14T07:54:13.770" v="39" actId="47"/>
        <pc:sldMkLst>
          <pc:docMk/>
          <pc:sldMk cId="2614414269" sldId="484"/>
        </pc:sldMkLst>
      </pc:sldChg>
      <pc:sldChg chg="addSp modSp mod ord">
        <pc:chgData name="Dénes" userId="f3f680a857a6f265" providerId="LiveId" clId="{F84CE12C-3DC4-46BE-93B7-2F0303A61250}" dt="2023-09-14T11:42:07.072" v="748"/>
        <pc:sldMkLst>
          <pc:docMk/>
          <pc:sldMk cId="4230283105" sldId="485"/>
        </pc:sldMkLst>
        <pc:spChg chg="mod">
          <ac:chgData name="Dénes" userId="f3f680a857a6f265" providerId="LiveId" clId="{F84CE12C-3DC4-46BE-93B7-2F0303A61250}" dt="2023-09-14T09:35:58.644" v="140" actId="20577"/>
          <ac:spMkLst>
            <pc:docMk/>
            <pc:sldMk cId="4230283105" sldId="485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7.072" v="748"/>
          <ac:spMkLst>
            <pc:docMk/>
            <pc:sldMk cId="4230283105" sldId="485"/>
            <ac:spMk id="3" creationId="{2ACC5770-8AD3-7ED6-F5FE-0EB933E3ED75}"/>
          </ac:spMkLst>
        </pc:spChg>
      </pc:sldChg>
      <pc:sldChg chg="addSp modSp add mod">
        <pc:chgData name="Dénes" userId="f3f680a857a6f265" providerId="LiveId" clId="{F84CE12C-3DC4-46BE-93B7-2F0303A61250}" dt="2023-09-14T11:41:50.231" v="744" actId="1076"/>
        <pc:sldMkLst>
          <pc:docMk/>
          <pc:sldMk cId="1374648882" sldId="486"/>
        </pc:sldMkLst>
        <pc:spChg chg="mod">
          <ac:chgData name="Dénes" userId="f3f680a857a6f265" providerId="LiveId" clId="{F84CE12C-3DC4-46BE-93B7-2F0303A61250}" dt="2023-09-14T11:30:33.389" v="615" actId="2711"/>
          <ac:spMkLst>
            <pc:docMk/>
            <pc:sldMk cId="1374648882" sldId="486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0.231" v="744" actId="1076"/>
          <ac:spMkLst>
            <pc:docMk/>
            <pc:sldMk cId="1374648882" sldId="486"/>
            <ac:spMk id="4" creationId="{C38115DA-F588-5E83-BA9C-215DF49205F4}"/>
          </ac:spMkLst>
        </pc:spChg>
      </pc:sldChg>
      <pc:sldChg chg="addSp modSp add mod">
        <pc:chgData name="Dénes" userId="f3f680a857a6f265" providerId="LiveId" clId="{F84CE12C-3DC4-46BE-93B7-2F0303A61250}" dt="2023-09-14T12:01:55.239" v="1000" actId="20577"/>
        <pc:sldMkLst>
          <pc:docMk/>
          <pc:sldMk cId="909928843" sldId="487"/>
        </pc:sldMkLst>
        <pc:spChg chg="mod">
          <ac:chgData name="Dénes" userId="f3f680a857a6f265" providerId="LiveId" clId="{F84CE12C-3DC4-46BE-93B7-2F0303A61250}" dt="2023-09-14T09:34:56.928" v="98"/>
          <ac:spMkLst>
            <pc:docMk/>
            <pc:sldMk cId="909928843" sldId="487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8.585" v="746"/>
          <ac:spMkLst>
            <pc:docMk/>
            <pc:sldMk cId="909928843" sldId="487"/>
            <ac:spMk id="3" creationId="{58540AD5-56B3-1B86-A890-CC8F47555374}"/>
          </ac:spMkLst>
        </pc:spChg>
        <pc:spChg chg="add mod">
          <ac:chgData name="Dénes" userId="f3f680a857a6f265" providerId="LiveId" clId="{F84CE12C-3DC4-46BE-93B7-2F0303A61250}" dt="2023-09-14T12:01:55.239" v="1000" actId="20577"/>
          <ac:spMkLst>
            <pc:docMk/>
            <pc:sldMk cId="909928843" sldId="487"/>
            <ac:spMk id="4" creationId="{4C284FAE-C4EC-6DEB-4AD9-B776AAB558B2}"/>
          </ac:spMkLst>
        </pc:spChg>
        <pc:spChg chg="add mod">
          <ac:chgData name="Dénes" userId="f3f680a857a6f265" providerId="LiveId" clId="{F84CE12C-3DC4-46BE-93B7-2F0303A61250}" dt="2023-09-14T12:01:48.188" v="972"/>
          <ac:spMkLst>
            <pc:docMk/>
            <pc:sldMk cId="909928843" sldId="487"/>
            <ac:spMk id="6" creationId="{AAD6D60D-5F0B-1CD3-980D-817287EBE9BD}"/>
          </ac:spMkLst>
        </pc:spChg>
      </pc:sldChg>
      <pc:sldChg chg="addSp modSp add mod">
        <pc:chgData name="Dénes" userId="f3f680a857a6f265" providerId="LiveId" clId="{F84CE12C-3DC4-46BE-93B7-2F0303A61250}" dt="2023-09-14T11:42:00.546" v="747"/>
        <pc:sldMkLst>
          <pc:docMk/>
          <pc:sldMk cId="2055074266" sldId="488"/>
        </pc:sldMkLst>
        <pc:spChg chg="mod">
          <ac:chgData name="Dénes" userId="f3f680a857a6f265" providerId="LiveId" clId="{F84CE12C-3DC4-46BE-93B7-2F0303A61250}" dt="2023-09-14T09:35:19.757" v="105"/>
          <ac:spMkLst>
            <pc:docMk/>
            <pc:sldMk cId="2055074266" sldId="488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0.546" v="747"/>
          <ac:spMkLst>
            <pc:docMk/>
            <pc:sldMk cId="2055074266" sldId="488"/>
            <ac:spMk id="3" creationId="{6F9B4B59-5D5E-A3BC-BAC7-F1E81A8F2998}"/>
          </ac:spMkLst>
        </pc:spChg>
      </pc:sldChg>
      <pc:sldChg chg="addSp modSp add mod ord">
        <pc:chgData name="Dénes" userId="f3f680a857a6f265" providerId="LiveId" clId="{F84CE12C-3DC4-46BE-93B7-2F0303A61250}" dt="2023-09-14T11:41:56.872" v="745"/>
        <pc:sldMkLst>
          <pc:docMk/>
          <pc:sldMk cId="3093989411" sldId="489"/>
        </pc:sldMkLst>
        <pc:spChg chg="mod">
          <ac:chgData name="Dénes" userId="f3f680a857a6f265" providerId="LiveId" clId="{F84CE12C-3DC4-46BE-93B7-2F0303A61250}" dt="2023-09-14T09:34:17.416" v="89"/>
          <ac:spMkLst>
            <pc:docMk/>
            <pc:sldMk cId="3093989411" sldId="489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6.872" v="745"/>
          <ac:spMkLst>
            <pc:docMk/>
            <pc:sldMk cId="3093989411" sldId="489"/>
            <ac:spMk id="3" creationId="{CA4A5D17-DE03-6ADC-0F74-A09961587DC4}"/>
          </ac:spMkLst>
        </pc:spChg>
      </pc:sldChg>
      <pc:sldChg chg="addSp modSp add mod">
        <pc:chgData name="Dénes" userId="f3f680a857a6f265" providerId="LiveId" clId="{F84CE12C-3DC4-46BE-93B7-2F0303A61250}" dt="2023-09-14T11:40:52.364" v="729" actId="20577"/>
        <pc:sldMkLst>
          <pc:docMk/>
          <pc:sldMk cId="3123482004" sldId="490"/>
        </pc:sldMkLst>
        <pc:spChg chg="mod">
          <ac:chgData name="Dénes" userId="f3f680a857a6f265" providerId="LiveId" clId="{F84CE12C-3DC4-46BE-93B7-2F0303A61250}" dt="2023-09-14T09:39:32.259" v="198" actId="1035"/>
          <ac:spMkLst>
            <pc:docMk/>
            <pc:sldMk cId="3123482004" sldId="490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0:52.364" v="729" actId="20577"/>
          <ac:spMkLst>
            <pc:docMk/>
            <pc:sldMk cId="3123482004" sldId="490"/>
            <ac:spMk id="4" creationId="{A6587861-B11D-83FD-A720-E9750E61B93C}"/>
          </ac:spMkLst>
        </pc:spChg>
      </pc:sldChg>
      <pc:sldChg chg="addSp delSp modSp add mod ord modNotesTx">
        <pc:chgData name="Dénes" userId="f3f680a857a6f265" providerId="LiveId" clId="{F84CE12C-3DC4-46BE-93B7-2F0303A61250}" dt="2023-09-14T11:29:59.666" v="611" actId="207"/>
        <pc:sldMkLst>
          <pc:docMk/>
          <pc:sldMk cId="2279225037" sldId="491"/>
        </pc:sldMkLst>
        <pc:spChg chg="mod">
          <ac:chgData name="Dénes" userId="f3f680a857a6f265" providerId="LiveId" clId="{F84CE12C-3DC4-46BE-93B7-2F0303A61250}" dt="2023-09-14T09:42:42.609" v="233" actId="20577"/>
          <ac:spMkLst>
            <pc:docMk/>
            <pc:sldMk cId="2279225037" sldId="491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29:59.666" v="611" actId="207"/>
          <ac:spMkLst>
            <pc:docMk/>
            <pc:sldMk cId="2279225037" sldId="491"/>
            <ac:spMk id="3" creationId="{38015416-9D20-23C1-A08F-061A0AB69029}"/>
          </ac:spMkLst>
        </pc:spChg>
        <pc:spChg chg="del">
          <ac:chgData name="Dénes" userId="f3f680a857a6f265" providerId="LiveId" clId="{F84CE12C-3DC4-46BE-93B7-2F0303A61250}" dt="2023-09-14T09:43:12.810" v="258" actId="478"/>
          <ac:spMkLst>
            <pc:docMk/>
            <pc:sldMk cId="2279225037" sldId="491"/>
            <ac:spMk id="4" creationId="{A6587861-B11D-83FD-A720-E9750E61B93C}"/>
          </ac:spMkLst>
        </pc:spChg>
        <pc:spChg chg="add del">
          <ac:chgData name="Dénes" userId="f3f680a857a6f265" providerId="LiveId" clId="{F84CE12C-3DC4-46BE-93B7-2F0303A61250}" dt="2023-09-14T11:21:44.699" v="439"/>
          <ac:spMkLst>
            <pc:docMk/>
            <pc:sldMk cId="2279225037" sldId="491"/>
            <ac:spMk id="4" creationId="{BEBB1879-426F-49CD-08B6-6F87D1CAA5E1}"/>
          </ac:spMkLst>
        </pc:spChg>
        <pc:spChg chg="add del">
          <ac:chgData name="Dénes" userId="f3f680a857a6f265" providerId="LiveId" clId="{F84CE12C-3DC4-46BE-93B7-2F0303A61250}" dt="2023-09-14T11:21:48.549" v="442"/>
          <ac:spMkLst>
            <pc:docMk/>
            <pc:sldMk cId="2279225037" sldId="491"/>
            <ac:spMk id="6" creationId="{63AA0A19-6D8A-A88E-FE00-9DA621B7D553}"/>
          </ac:spMkLst>
        </pc:spChg>
        <pc:spChg chg="add del">
          <ac:chgData name="Dénes" userId="f3f680a857a6f265" providerId="LiveId" clId="{F84CE12C-3DC4-46BE-93B7-2F0303A61250}" dt="2023-09-14T11:21:56.140" v="444"/>
          <ac:spMkLst>
            <pc:docMk/>
            <pc:sldMk cId="2279225037" sldId="491"/>
            <ac:spMk id="7" creationId="{2B0FD15C-9280-9D66-E75B-769F57BEDB75}"/>
          </ac:spMkLst>
        </pc:spChg>
        <pc:spChg chg="add del">
          <ac:chgData name="Dénes" userId="f3f680a857a6f265" providerId="LiveId" clId="{F84CE12C-3DC4-46BE-93B7-2F0303A61250}" dt="2023-09-14T11:22:16.816" v="447"/>
          <ac:spMkLst>
            <pc:docMk/>
            <pc:sldMk cId="2279225037" sldId="491"/>
            <ac:spMk id="8" creationId="{89E704C9-A69B-FC83-AE5C-AAD1B34F8620}"/>
          </ac:spMkLst>
        </pc:spChg>
        <pc:spChg chg="add del">
          <ac:chgData name="Dénes" userId="f3f680a857a6f265" providerId="LiveId" clId="{F84CE12C-3DC4-46BE-93B7-2F0303A61250}" dt="2023-09-14T11:22:43.066" v="452"/>
          <ac:spMkLst>
            <pc:docMk/>
            <pc:sldMk cId="2279225037" sldId="491"/>
            <ac:spMk id="9" creationId="{90CAC07E-D7F7-1973-CD28-1B6D9228BF7E}"/>
          </ac:spMkLst>
        </pc:spChg>
        <pc:spChg chg="add del">
          <ac:chgData name="Dénes" userId="f3f680a857a6f265" providerId="LiveId" clId="{F84CE12C-3DC4-46BE-93B7-2F0303A61250}" dt="2023-09-14T11:22:56.979" v="454"/>
          <ac:spMkLst>
            <pc:docMk/>
            <pc:sldMk cId="2279225037" sldId="491"/>
            <ac:spMk id="10" creationId="{F7C0FAA8-298B-9148-ACAC-03088B12D46A}"/>
          </ac:spMkLst>
        </pc:spChg>
      </pc:sldChg>
      <pc:sldChg chg="addSp delSp modSp add mod ord">
        <pc:chgData name="Dénes" userId="f3f680a857a6f265" providerId="LiveId" clId="{F84CE12C-3DC4-46BE-93B7-2F0303A61250}" dt="2023-09-14T11:27:32.561" v="542" actId="14100"/>
        <pc:sldMkLst>
          <pc:docMk/>
          <pc:sldMk cId="2297967847" sldId="492"/>
        </pc:sldMkLst>
        <pc:spChg chg="mod">
          <ac:chgData name="Dénes" userId="f3f680a857a6f265" providerId="LiveId" clId="{F84CE12C-3DC4-46BE-93B7-2F0303A61250}" dt="2023-09-14T09:42:33.688" v="217" actId="20577"/>
          <ac:spMkLst>
            <pc:docMk/>
            <pc:sldMk cId="2297967847" sldId="492"/>
            <ac:spMk id="2" creationId="{FC4383FA-EEB7-47D9-935D-7234D206AD1E}"/>
          </ac:spMkLst>
        </pc:spChg>
        <pc:spChg chg="add del mod">
          <ac:chgData name="Dénes" userId="f3f680a857a6f265" providerId="LiveId" clId="{F84CE12C-3DC4-46BE-93B7-2F0303A61250}" dt="2023-09-14T11:16:38.425" v="325" actId="478"/>
          <ac:spMkLst>
            <pc:docMk/>
            <pc:sldMk cId="2297967847" sldId="492"/>
            <ac:spMk id="3" creationId="{ED692570-B106-736D-F8D7-ACBE2446413F}"/>
          </ac:spMkLst>
        </pc:spChg>
        <pc:spChg chg="del mod">
          <ac:chgData name="Dénes" userId="f3f680a857a6f265" providerId="LiveId" clId="{F84CE12C-3DC4-46BE-93B7-2F0303A61250}" dt="2023-09-14T09:43:07.192" v="256" actId="478"/>
          <ac:spMkLst>
            <pc:docMk/>
            <pc:sldMk cId="2297967847" sldId="492"/>
            <ac:spMk id="4" creationId="{A6587861-B11D-83FD-A720-E9750E61B93C}"/>
          </ac:spMkLst>
        </pc:spChg>
        <pc:graphicFrameChg chg="add mod modGraphic">
          <ac:chgData name="Dénes" userId="f3f680a857a6f265" providerId="LiveId" clId="{F84CE12C-3DC4-46BE-93B7-2F0303A61250}" dt="2023-09-14T11:27:32.561" v="542" actId="14100"/>
          <ac:graphicFrameMkLst>
            <pc:docMk/>
            <pc:sldMk cId="2297967847" sldId="492"/>
            <ac:graphicFrameMk id="4" creationId="{BEE91239-8642-5A68-5F52-EE4E186EA840}"/>
          </ac:graphicFrameMkLst>
        </pc:graphicFrameChg>
      </pc:sldChg>
      <pc:sldChg chg="addSp delSp modSp add del mod">
        <pc:chgData name="Dénes" userId="f3f680a857a6f265" providerId="LiveId" clId="{F84CE12C-3DC4-46BE-93B7-2F0303A61250}" dt="2023-09-14T11:23:46.838" v="465" actId="47"/>
        <pc:sldMkLst>
          <pc:docMk/>
          <pc:sldMk cId="288459756" sldId="493"/>
        </pc:sldMkLst>
        <pc:spChg chg="mod">
          <ac:chgData name="Dénes" userId="f3f680a857a6f265" providerId="LiveId" clId="{F84CE12C-3DC4-46BE-93B7-2F0303A61250}" dt="2023-09-14T09:43:01.301" v="254" actId="20577"/>
          <ac:spMkLst>
            <pc:docMk/>
            <pc:sldMk cId="288459756" sldId="493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09:43:25.344" v="262" actId="2711"/>
          <ac:spMkLst>
            <pc:docMk/>
            <pc:sldMk cId="288459756" sldId="493"/>
            <ac:spMk id="3" creationId="{B9DB0E45-9C8D-46E2-2C18-6DDE83B86286}"/>
          </ac:spMkLst>
        </pc:spChg>
        <pc:spChg chg="del">
          <ac:chgData name="Dénes" userId="f3f680a857a6f265" providerId="LiveId" clId="{F84CE12C-3DC4-46BE-93B7-2F0303A61250}" dt="2023-09-14T09:43:22.235" v="260" actId="478"/>
          <ac:spMkLst>
            <pc:docMk/>
            <pc:sldMk cId="288459756" sldId="493"/>
            <ac:spMk id="4" creationId="{A6587861-B11D-83FD-A720-E9750E61B93C}"/>
          </ac:spMkLst>
        </pc:spChg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887337742" sldId="493"/>
        </pc:sldMkLst>
      </pc:sldChg>
      <pc:sldChg chg="modSp add mod">
        <pc:chgData name="Dénes" userId="f3f680a857a6f265" providerId="LiveId" clId="{F84CE12C-3DC4-46BE-93B7-2F0303A61250}" dt="2023-09-14T11:40:34.443" v="723" actId="20577"/>
        <pc:sldMkLst>
          <pc:docMk/>
          <pc:sldMk cId="4266219142" sldId="494"/>
        </pc:sldMkLst>
        <pc:spChg chg="mod">
          <ac:chgData name="Dénes" userId="f3f680a857a6f265" providerId="LiveId" clId="{F84CE12C-3DC4-46BE-93B7-2F0303A61250}" dt="2023-09-14T10:07:57.797" v="294" actId="20577"/>
          <ac:spMkLst>
            <pc:docMk/>
            <pc:sldMk cId="4266219142" sldId="494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40:34.443" v="723" actId="20577"/>
          <ac:spMkLst>
            <pc:docMk/>
            <pc:sldMk cId="4266219142" sldId="494"/>
            <ac:spMk id="4" creationId="{A6587861-B11D-83FD-A720-E9750E61B93C}"/>
          </ac:spMkLst>
        </pc:spChg>
      </pc:sldChg>
      <pc:sldChg chg="modSp add mod">
        <pc:chgData name="Dénes" userId="f3f680a857a6f265" providerId="LiveId" clId="{F84CE12C-3DC4-46BE-93B7-2F0303A61250}" dt="2023-09-14T11:32:05.049" v="635" actId="20577"/>
        <pc:sldMkLst>
          <pc:docMk/>
          <pc:sldMk cId="2880729840" sldId="495"/>
        </pc:sldMkLst>
        <pc:spChg chg="mod">
          <ac:chgData name="Dénes" userId="f3f680a857a6f265" providerId="LiveId" clId="{F84CE12C-3DC4-46BE-93B7-2F0303A61250}" dt="2023-09-14T11:32:05.049" v="635" actId="20577"/>
          <ac:spMkLst>
            <pc:docMk/>
            <pc:sldMk cId="2880729840" sldId="495"/>
            <ac:spMk id="2" creationId="{FC4383FA-EEB7-47D9-935D-7234D206AD1E}"/>
          </ac:spMkLst>
        </pc:spChg>
      </pc:sldChg>
      <pc:sldChg chg="modSp add mod ord">
        <pc:chgData name="Dénes" userId="f3f680a857a6f265" providerId="LiveId" clId="{F84CE12C-3DC4-46BE-93B7-2F0303A61250}" dt="2023-09-14T10:08:41.398" v="319" actId="20577"/>
        <pc:sldMkLst>
          <pc:docMk/>
          <pc:sldMk cId="2885453757" sldId="496"/>
        </pc:sldMkLst>
        <pc:spChg chg="mod">
          <ac:chgData name="Dénes" userId="f3f680a857a6f265" providerId="LiveId" clId="{F84CE12C-3DC4-46BE-93B7-2F0303A61250}" dt="2023-09-14T10:08:41.398" v="319" actId="20577"/>
          <ac:spMkLst>
            <pc:docMk/>
            <pc:sldMk cId="2885453757" sldId="496"/>
            <ac:spMk id="2" creationId="{FC4383FA-EEB7-47D9-935D-7234D206AD1E}"/>
          </ac:spMkLst>
        </pc:spChg>
      </pc:sldChg>
      <pc:sldChg chg="modSp add del mod">
        <pc:chgData name="Dénes" userId="f3f680a857a6f265" providerId="LiveId" clId="{F84CE12C-3DC4-46BE-93B7-2F0303A61250}" dt="2023-09-14T11:29:41.298" v="607" actId="207"/>
        <pc:sldMkLst>
          <pc:docMk/>
          <pc:sldMk cId="1216171475" sldId="497"/>
        </pc:sldMkLst>
        <pc:spChg chg="mod">
          <ac:chgData name="Dénes" userId="f3f680a857a6f265" providerId="LiveId" clId="{F84CE12C-3DC4-46BE-93B7-2F0303A61250}" dt="2023-09-14T11:23:53.932" v="481" actId="20577"/>
          <ac:spMkLst>
            <pc:docMk/>
            <pc:sldMk cId="1216171475" sldId="497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29:41.298" v="607" actId="207"/>
          <ac:spMkLst>
            <pc:docMk/>
            <pc:sldMk cId="1216171475" sldId="497"/>
            <ac:spMk id="3" creationId="{38015416-9D20-23C1-A08F-061A0AB69029}"/>
          </ac:spMkLst>
        </pc:spChg>
      </pc:sldChg>
      <pc:sldChg chg="add del">
        <pc:chgData name="Dénes" userId="f3f680a857a6f265" providerId="LiveId" clId="{F84CE12C-3DC4-46BE-93B7-2F0303A61250}" dt="2023-09-14T11:46:25.854" v="750"/>
        <pc:sldMkLst>
          <pc:docMk/>
          <pc:sldMk cId="142343022" sldId="498"/>
        </pc:sldMkLst>
      </pc:sldChg>
      <pc:sldChg chg="add del">
        <pc:chgData name="Dénes" userId="f3f680a857a6f265" providerId="LiveId" clId="{F84CE12C-3DC4-46BE-93B7-2F0303A61250}" dt="2023-09-14T11:46:43.042" v="753" actId="47"/>
        <pc:sldMkLst>
          <pc:docMk/>
          <pc:sldMk cId="539071787" sldId="498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3596081372" sldId="498"/>
        </pc:sldMkLst>
      </pc:sldChg>
      <pc:sldChg chg="add del">
        <pc:chgData name="Dénes" userId="f3f680a857a6f265" providerId="LiveId" clId="{F84CE12C-3DC4-46BE-93B7-2F0303A61250}" dt="2023-09-14T11:52:50.488" v="826"/>
        <pc:sldMkLst>
          <pc:docMk/>
          <pc:sldMk cId="4214455707" sldId="498"/>
        </pc:sldMkLst>
      </pc:sldChg>
      <pc:sldChg chg="add del setBg">
        <pc:chgData name="Dénes" userId="f3f680a857a6f265" providerId="LiveId" clId="{F84CE12C-3DC4-46BE-93B7-2F0303A61250}" dt="2023-09-14T11:46:25.854" v="750"/>
        <pc:sldMkLst>
          <pc:docMk/>
          <pc:sldMk cId="1566978633" sldId="499"/>
        </pc:sldMkLst>
      </pc:sldChg>
      <pc:sldChg chg="add del">
        <pc:chgData name="Dénes" userId="f3f680a857a6f265" providerId="LiveId" clId="{F84CE12C-3DC4-46BE-93B7-2F0303A61250}" dt="2023-09-14T11:46:40.747" v="752" actId="47"/>
        <pc:sldMkLst>
          <pc:docMk/>
          <pc:sldMk cId="1812867579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338296468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611068712" sldId="500"/>
        </pc:sldMkLst>
      </pc:sldChg>
      <pc:sldChg chg="add del setBg">
        <pc:chgData name="Dénes" userId="f3f680a857a6f265" providerId="LiveId" clId="{F84CE12C-3DC4-46BE-93B7-2F0303A61250}" dt="2023-09-14T11:52:50.488" v="826"/>
        <pc:sldMkLst>
          <pc:docMk/>
          <pc:sldMk cId="776161271" sldId="501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2148734323" sldId="50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742443480" sldId="50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99540335" sldId="503"/>
        </pc:sldMkLst>
      </pc:sldChg>
      <pc:sldChg chg="add del setBg">
        <pc:chgData name="Dénes" userId="f3f680a857a6f265" providerId="LiveId" clId="{F84CE12C-3DC4-46BE-93B7-2F0303A61250}" dt="2023-09-14T09:42:07.927" v="203" actId="47"/>
        <pc:sldMkLst>
          <pc:docMk/>
          <pc:sldMk cId="2011519923" sldId="50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58374615" sldId="504"/>
        </pc:sldMkLst>
      </pc:sldChg>
      <pc:sldChg chg="addSp delSp modSp add del mod">
        <pc:chgData name="Dénes" userId="f3f680a857a6f265" providerId="LiveId" clId="{F84CE12C-3DC4-46BE-93B7-2F0303A61250}" dt="2023-09-14T09:42:14.812" v="205" actId="47"/>
        <pc:sldMkLst>
          <pc:docMk/>
          <pc:sldMk cId="2015727005" sldId="505"/>
        </pc:sldMkLst>
        <pc:spChg chg="add del mod">
          <ac:chgData name="Dénes" userId="f3f680a857a6f265" providerId="LiveId" clId="{F84CE12C-3DC4-46BE-93B7-2F0303A61250}" dt="2023-09-14T09:42:12.977" v="204" actId="21"/>
          <ac:spMkLst>
            <pc:docMk/>
            <pc:sldMk cId="2015727005" sldId="505"/>
            <ac:spMk id="3" creationId="{84209CC8-C381-25BF-EB7B-E30C933AD56F}"/>
          </ac:spMkLst>
        </pc:sp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30259292" sldId="50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63395212" sldId="5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62328186" sldId="50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46662692" sldId="50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07761938" sldId="5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24339747" sldId="5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22112162" sldId="511"/>
        </pc:sldMkLst>
      </pc:sldChg>
      <pc:sldChg chg="addSp delSp modSp add mod">
        <pc:chgData name="Dénes" userId="f3f680a857a6f265" providerId="LiveId" clId="{F84CE12C-3DC4-46BE-93B7-2F0303A61250}" dt="2023-09-14T11:54:42.826" v="909" actId="1076"/>
        <pc:sldMkLst>
          <pc:docMk/>
          <pc:sldMk cId="1643953318" sldId="512"/>
        </pc:sldMkLst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54:39.051" v="908" actId="14100"/>
          <ac:spMkLst>
            <pc:docMk/>
            <pc:sldMk cId="1643953318" sldId="512"/>
            <ac:spMk id="3" creationId="{C4C687C2-D06D-BAAB-4C5D-BFCACC2E8163}"/>
          </ac:spMkLst>
        </pc:spChg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4" creationId="{C38115DA-F588-5E83-BA9C-215DF49205F4}"/>
          </ac:spMkLst>
        </pc:spChg>
        <pc:spChg chg="add del mod">
          <ac:chgData name="Dénes" userId="f3f680a857a6f265" providerId="LiveId" clId="{F84CE12C-3DC4-46BE-93B7-2F0303A61250}" dt="2023-09-14T11:54:07.471" v="900" actId="478"/>
          <ac:spMkLst>
            <pc:docMk/>
            <pc:sldMk cId="1643953318" sldId="512"/>
            <ac:spMk id="6" creationId="{27357A51-5626-9DF8-FB63-4C7E8E8D7472}"/>
          </ac:spMkLst>
        </pc:spChg>
        <pc:spChg chg="add mod">
          <ac:chgData name="Dénes" userId="f3f680a857a6f265" providerId="LiveId" clId="{F84CE12C-3DC4-46BE-93B7-2F0303A61250}" dt="2023-09-14T11:54:42.826" v="909" actId="1076"/>
          <ac:spMkLst>
            <pc:docMk/>
            <pc:sldMk cId="1643953318" sldId="512"/>
            <ac:spMk id="7" creationId="{9553A9D7-D224-E0C2-9353-617FBD4DC799}"/>
          </ac:spMkLst>
        </pc:spChg>
      </pc:sldChg>
      <pc:sldChg chg="modSp add mod">
        <pc:chgData name="Dénes" userId="f3f680a857a6f265" providerId="LiveId" clId="{F84CE12C-3DC4-46BE-93B7-2F0303A61250}" dt="2023-09-14T11:55:05.061" v="934" actId="20577"/>
        <pc:sldMkLst>
          <pc:docMk/>
          <pc:sldMk cId="1335822625" sldId="513"/>
        </pc:sldMkLst>
        <pc:spChg chg="mod">
          <ac:chgData name="Dénes" userId="f3f680a857a6f265" providerId="LiveId" clId="{F84CE12C-3DC4-46BE-93B7-2F0303A61250}" dt="2023-09-14T11:55:05.061" v="934" actId="20577"/>
          <ac:spMkLst>
            <pc:docMk/>
            <pc:sldMk cId="1335822625" sldId="513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4:58.304" v="912"/>
        <pc:sldMkLst>
          <pc:docMk/>
          <pc:sldMk cId="3512609258" sldId="513"/>
        </pc:sldMkLst>
      </pc:sldChg>
      <pc:sldChg chg="add del setBg">
        <pc:chgData name="Dénes" userId="f3f680a857a6f265" providerId="LiveId" clId="{F84CE12C-3DC4-46BE-93B7-2F0303A61250}" dt="2023-09-14T11:55:45.003" v="936"/>
        <pc:sldMkLst>
          <pc:docMk/>
          <pc:sldMk cId="580604076" sldId="514"/>
        </pc:sldMkLst>
      </pc:sldChg>
      <pc:sldChg chg="modSp add mod">
        <pc:chgData name="Dénes" userId="f3f680a857a6f265" providerId="LiveId" clId="{F84CE12C-3DC4-46BE-93B7-2F0303A61250}" dt="2023-09-14T11:55:49.851" v="947" actId="20577"/>
        <pc:sldMkLst>
          <pc:docMk/>
          <pc:sldMk cId="3678937028" sldId="514"/>
        </pc:sldMkLst>
        <pc:spChg chg="mod">
          <ac:chgData name="Dénes" userId="f3f680a857a6f265" providerId="LiveId" clId="{F84CE12C-3DC4-46BE-93B7-2F0303A61250}" dt="2023-09-14T11:55:49.851" v="947" actId="20577"/>
          <ac:spMkLst>
            <pc:docMk/>
            <pc:sldMk cId="3678937028" sldId="514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40558339" sldId="515"/>
        </pc:sldMkLst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599196781" sldId="51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710739805" sldId="51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66609173" sldId="51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657731013" sldId="519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878067780" sldId="520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3692935354" sldId="52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836991197" sldId="52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685525366" sldId="52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054300989" sldId="523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115047694" sldId="524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418451723" sldId="52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140811817" sldId="525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811389124" sldId="52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094762871" sldId="52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71022396" sldId="52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398204450" sldId="529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965399229" sldId="53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392929952" sldId="53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999071343" sldId="53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129685228" sldId="53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437192248" sldId="53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629722573" sldId="535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3752307292" sldId="536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231639776" sldId="536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601637359" sldId="537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154235408" sldId="537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96971036" sldId="538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721117172" sldId="539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729759038" sldId="540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52342405" sldId="541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82482272" sldId="542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18087419" sldId="5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4172299651" sldId="5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12645442" sldId="545"/>
        </pc:sldMkLst>
      </pc:sldChg>
      <pc:sldChg chg="add del setBg">
        <pc:chgData name="Dénes" userId="f3f680a857a6f265" providerId="LiveId" clId="{F84CE12C-3DC4-46BE-93B7-2F0303A61250}" dt="2023-09-14T12:01:15.480" v="970"/>
        <pc:sldMkLst>
          <pc:docMk/>
          <pc:sldMk cId="998883645" sldId="546"/>
        </pc:sldMkLst>
      </pc:sldChg>
      <pc:sldChg chg="add ord">
        <pc:chgData name="Dénes" userId="f3f680a857a6f265" providerId="LiveId" clId="{F84CE12C-3DC4-46BE-93B7-2F0303A61250}" dt="2023-09-14T12:02:00.144" v="1002"/>
        <pc:sldMkLst>
          <pc:docMk/>
          <pc:sldMk cId="1518353975" sldId="546"/>
        </pc:sldMkLst>
      </pc:sldChg>
      <pc:sldChg chg="modSp add mod">
        <pc:chgData name="Dénes" userId="f3f680a857a6f265" providerId="LiveId" clId="{F84CE12C-3DC4-46BE-93B7-2F0303A61250}" dt="2023-09-14T12:03:06.453" v="1038" actId="20577"/>
        <pc:sldMkLst>
          <pc:docMk/>
          <pc:sldMk cId="2301841930" sldId="547"/>
        </pc:sldMkLst>
        <pc:spChg chg="mod">
          <ac:chgData name="Dénes" userId="f3f680a857a6f265" providerId="LiveId" clId="{F84CE12C-3DC4-46BE-93B7-2F0303A61250}" dt="2023-09-14T12:02:27.202" v="1015" actId="20577"/>
          <ac:spMkLst>
            <pc:docMk/>
            <pc:sldMk cId="2301841930" sldId="547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3:06.453" v="1038" actId="20577"/>
          <ac:spMkLst>
            <pc:docMk/>
            <pc:sldMk cId="2301841930" sldId="547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23.121" v="1004"/>
        <pc:sldMkLst>
          <pc:docMk/>
          <pc:sldMk cId="2542636311" sldId="547"/>
        </pc:sldMkLst>
      </pc:sldChg>
      <pc:sldChg chg="modSp add mod">
        <pc:chgData name="Dénes" userId="f3f680a857a6f265" providerId="LiveId" clId="{F84CE12C-3DC4-46BE-93B7-2F0303A61250}" dt="2023-09-14T12:02:57.239" v="1034" actId="20577"/>
        <pc:sldMkLst>
          <pc:docMk/>
          <pc:sldMk cId="1424321118" sldId="548"/>
        </pc:sldMkLst>
        <pc:spChg chg="mod">
          <ac:chgData name="Dénes" userId="f3f680a857a6f265" providerId="LiveId" clId="{F84CE12C-3DC4-46BE-93B7-2F0303A61250}" dt="2023-09-14T12:02:50.961" v="1026" actId="20577"/>
          <ac:spMkLst>
            <pc:docMk/>
            <pc:sldMk cId="1424321118" sldId="548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2:57.239" v="1034" actId="20577"/>
          <ac:spMkLst>
            <pc:docMk/>
            <pc:sldMk cId="1424321118" sldId="548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45.783" v="1021"/>
        <pc:sldMkLst>
          <pc:docMk/>
          <pc:sldMk cId="3052159817" sldId="54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8001719" sldId="54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41572654" sldId="55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763230674" sldId="55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841094970" sldId="55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533653299" sldId="55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35066022" sldId="55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585730633" sldId="555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21415077" sldId="556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375528992" sldId="557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58088739" sldId="55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840018987" sldId="55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38956679" sldId="56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167726172" sldId="56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1343610" sldId="56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89748569" sldId="56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44552965" sldId="56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09984589" sldId="565"/>
        </pc:sldMkLst>
      </pc:sldChg>
      <pc:sldChg chg="addSp delSp add del mod setBg">
        <pc:chgData name="Dénes" userId="f3f680a857a6f265" providerId="LiveId" clId="{F84CE12C-3DC4-46BE-93B7-2F0303A61250}" dt="2023-09-14T12:05:19.184" v="1043" actId="22"/>
        <pc:sldMkLst>
          <pc:docMk/>
          <pc:sldMk cId="1246735829" sldId="566"/>
        </pc:sldMkLst>
        <pc:picChg chg="add del">
          <ac:chgData name="Dénes" userId="f3f680a857a6f265" providerId="LiveId" clId="{F84CE12C-3DC4-46BE-93B7-2F0303A61250}" dt="2023-09-14T12:05:19.184" v="1043" actId="22"/>
          <ac:picMkLst>
            <pc:docMk/>
            <pc:sldMk cId="1246735829" sldId="566"/>
            <ac:picMk id="6" creationId="{7AD52E96-BAB3-158B-9531-5F3D356E1D48}"/>
          </ac:picMkLst>
        </pc:picChg>
      </pc:sldChg>
      <pc:sldChg chg="addSp modSp add mod">
        <pc:chgData name="Dénes" userId="f3f680a857a6f265" providerId="LiveId" clId="{F84CE12C-3DC4-46BE-93B7-2F0303A61250}" dt="2023-09-14T12:06:18.609" v="1112" actId="20577"/>
        <pc:sldMkLst>
          <pc:docMk/>
          <pc:sldMk cId="2105519805" sldId="567"/>
        </pc:sldMkLst>
        <pc:spChg chg="add mod">
          <ac:chgData name="Dénes" userId="f3f680a857a6f265" providerId="LiveId" clId="{F84CE12C-3DC4-46BE-93B7-2F0303A61250}" dt="2023-09-14T12:06:08.385" v="1100" actId="20577"/>
          <ac:spMkLst>
            <pc:docMk/>
            <pc:sldMk cId="2105519805" sldId="567"/>
            <ac:spMk id="4" creationId="{813205DA-8BB1-7113-87FB-93267E22AC6B}"/>
          </ac:spMkLst>
        </pc:spChg>
        <pc:spChg chg="add mod">
          <ac:chgData name="Dénes" userId="f3f680a857a6f265" providerId="LiveId" clId="{F84CE12C-3DC4-46BE-93B7-2F0303A61250}" dt="2023-09-14T12:06:18.609" v="1112" actId="20577"/>
          <ac:spMkLst>
            <pc:docMk/>
            <pc:sldMk cId="2105519805" sldId="567"/>
            <ac:spMk id="6" creationId="{AA6B6660-8887-B6A1-A7E4-EA817A2F49D2}"/>
          </ac:spMkLst>
        </pc:spChg>
      </pc:sldChg>
      <pc:sldChg chg="modSp add mod">
        <pc:chgData name="Dénes" userId="f3f680a857a6f265" providerId="LiveId" clId="{F84CE12C-3DC4-46BE-93B7-2F0303A61250}" dt="2023-09-14T12:06:46.158" v="1144" actId="20577"/>
        <pc:sldMkLst>
          <pc:docMk/>
          <pc:sldMk cId="1058933024" sldId="568"/>
        </pc:sldMkLst>
        <pc:spChg chg="mod">
          <ac:chgData name="Dénes" userId="f3f680a857a6f265" providerId="LiveId" clId="{F84CE12C-3DC4-46BE-93B7-2F0303A61250}" dt="2023-09-14T12:06:46.158" v="1144" actId="20577"/>
          <ac:spMkLst>
            <pc:docMk/>
            <pc:sldMk cId="1058933024" sldId="568"/>
            <ac:spMk id="4" creationId="{813205DA-8BB1-7113-87FB-93267E22AC6B}"/>
          </ac:spMkLst>
        </pc:spChg>
      </pc:sldChg>
      <pc:sldChg chg="add del setBg">
        <pc:chgData name="Dénes" userId="f3f680a857a6f265" providerId="LiveId" clId="{F84CE12C-3DC4-46BE-93B7-2F0303A61250}" dt="2023-09-14T12:06:33.960" v="1114"/>
        <pc:sldMkLst>
          <pc:docMk/>
          <pc:sldMk cId="4147046530" sldId="568"/>
        </pc:sldMkLst>
      </pc:sldChg>
      <pc:sldChg chg="addSp delSp modSp add mod">
        <pc:chgData name="Dénes" userId="f3f680a857a6f265" providerId="LiveId" clId="{F84CE12C-3DC4-46BE-93B7-2F0303A61250}" dt="2023-09-14T12:07:17.432" v="1157" actId="20577"/>
        <pc:sldMkLst>
          <pc:docMk/>
          <pc:sldMk cId="1360297229" sldId="569"/>
        </pc:sldMkLst>
        <pc:spChg chg="del">
          <ac:chgData name="Dénes" userId="f3f680a857a6f265" providerId="LiveId" clId="{F84CE12C-3DC4-46BE-93B7-2F0303A61250}" dt="2023-09-14T12:07:06.090" v="1148" actId="478"/>
          <ac:spMkLst>
            <pc:docMk/>
            <pc:sldMk cId="1360297229" sldId="569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2:07:17.432" v="1157" actId="20577"/>
          <ac:spMkLst>
            <pc:docMk/>
            <pc:sldMk cId="1360297229" sldId="569"/>
            <ac:spMk id="3" creationId="{6F9B4B59-5D5E-A3BC-BAC7-F1E81A8F2998}"/>
          </ac:spMkLst>
        </pc:spChg>
        <pc:spChg chg="del mod">
          <ac:chgData name="Dénes" userId="f3f680a857a6f265" providerId="LiveId" clId="{F84CE12C-3DC4-46BE-93B7-2F0303A61250}" dt="2023-09-14T12:07:13.783" v="1154" actId="478"/>
          <ac:spMkLst>
            <pc:docMk/>
            <pc:sldMk cId="1360297229" sldId="569"/>
            <ac:spMk id="4" creationId="{813205DA-8BB1-7113-87FB-93267E22AC6B}"/>
          </ac:spMkLst>
        </pc:spChg>
        <pc:spChg chg="del">
          <ac:chgData name="Dénes" userId="f3f680a857a6f265" providerId="LiveId" clId="{F84CE12C-3DC4-46BE-93B7-2F0303A61250}" dt="2023-09-14T12:07:15.649" v="1155" actId="478"/>
          <ac:spMkLst>
            <pc:docMk/>
            <pc:sldMk cId="1360297229" sldId="569"/>
            <ac:spMk id="6" creationId="{AA6B6660-8887-B6A1-A7E4-EA817A2F49D2}"/>
          </ac:spMkLst>
        </pc:spChg>
        <pc:spChg chg="add del mod">
          <ac:chgData name="Dénes" userId="f3f680a857a6f265" providerId="LiveId" clId="{F84CE12C-3DC4-46BE-93B7-2F0303A61250}" dt="2023-09-14T12:07:10.554" v="1151" actId="478"/>
          <ac:spMkLst>
            <pc:docMk/>
            <pc:sldMk cId="1360297229" sldId="569"/>
            <ac:spMk id="8" creationId="{AD0957D6-6992-4649-9E0C-6A970B9278AC}"/>
          </ac:spMkLst>
        </pc:spChg>
        <pc:spChg chg="add del mod">
          <ac:chgData name="Dénes" userId="f3f680a857a6f265" providerId="LiveId" clId="{F84CE12C-3DC4-46BE-93B7-2F0303A61250}" dt="2023-09-14T12:07:07.393" v="1150"/>
          <ac:spMkLst>
            <pc:docMk/>
            <pc:sldMk cId="1360297229" sldId="569"/>
            <ac:spMk id="9" creationId="{73EE9006-03FD-F361-8604-DC1BDD637EE6}"/>
          </ac:spMkLst>
        </pc:spChg>
        <pc:spChg chg="add mod">
          <ac:chgData name="Dénes" userId="f3f680a857a6f265" providerId="LiveId" clId="{F84CE12C-3DC4-46BE-93B7-2F0303A61250}" dt="2023-09-14T12:07:10.926" v="1152"/>
          <ac:spMkLst>
            <pc:docMk/>
            <pc:sldMk cId="1360297229" sldId="569"/>
            <ac:spMk id="10" creationId="{0CFE3747-1FBF-E8B2-00EB-A39708C95920}"/>
          </ac:spMkLst>
        </pc:spChg>
      </pc:sldChg>
      <pc:sldChg chg="add del setBg">
        <pc:chgData name="Dénes" userId="f3f680a857a6f265" providerId="LiveId" clId="{F84CE12C-3DC4-46BE-93B7-2F0303A61250}" dt="2023-09-14T12:06:54.915" v="1146"/>
        <pc:sldMkLst>
          <pc:docMk/>
          <pc:sldMk cId="3149339382" sldId="569"/>
        </pc:sldMkLst>
      </pc:sldChg>
      <pc:sldChg chg="addSp delSp modSp add mod">
        <pc:chgData name="Dénes" userId="f3f680a857a6f265" providerId="LiveId" clId="{F84CE12C-3DC4-46BE-93B7-2F0303A61250}" dt="2023-09-14T12:08:48.784" v="1184"/>
        <pc:sldMkLst>
          <pc:docMk/>
          <pc:sldMk cId="2440093772" sldId="570"/>
        </pc:sldMkLst>
        <pc:spChg chg="add mod">
          <ac:chgData name="Dénes" userId="f3f680a857a6f265" providerId="LiveId" clId="{F84CE12C-3DC4-46BE-93B7-2F0303A61250}" dt="2023-09-14T12:08:48.784" v="1184"/>
          <ac:spMkLst>
            <pc:docMk/>
            <pc:sldMk cId="2440093772" sldId="570"/>
            <ac:spMk id="4" creationId="{4AB1B967-B042-E14F-A44A-3F8F44C16EC0}"/>
          </ac:spMkLst>
        </pc:spChg>
        <pc:spChg chg="add mod">
          <ac:chgData name="Dénes" userId="f3f680a857a6f265" providerId="LiveId" clId="{F84CE12C-3DC4-46BE-93B7-2F0303A61250}" dt="2023-09-14T12:08:10.944" v="1159"/>
          <ac:spMkLst>
            <pc:docMk/>
            <pc:sldMk cId="2440093772" sldId="570"/>
            <ac:spMk id="6" creationId="{8151A748-515C-D2C9-5E2F-858C0E9A2E9B}"/>
          </ac:spMkLst>
        </pc:spChg>
        <pc:picChg chg="add del">
          <ac:chgData name="Dénes" userId="f3f680a857a6f265" providerId="LiveId" clId="{F84CE12C-3DC4-46BE-93B7-2F0303A61250}" dt="2023-09-14T12:08:16.615" v="1161" actId="22"/>
          <ac:picMkLst>
            <pc:docMk/>
            <pc:sldMk cId="2440093772" sldId="570"/>
            <ac:picMk id="8" creationId="{E8A340BA-DF2C-5DE5-A699-1D9C03E074D7}"/>
          </ac:picMkLst>
        </pc:picChg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653503815" sldId="57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2884707691" sldId="571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098535393" sldId="572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3035377570" sldId="57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82864340" sldId="57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856053704" sldId="57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966100698" sldId="57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85251360" sldId="57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48149650" sldId="57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13433126" sldId="57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34710729" sldId="57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83315060" sldId="580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72209268" sldId="58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870949449" sldId="58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72022794" sldId="58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37206304" sldId="58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72939313" sldId="58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284599552" sldId="58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682413280" sldId="58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93932739" sldId="58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547450586" sldId="58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70993883" sldId="58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34167973" sldId="59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11904420" sldId="59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7289086" sldId="59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04862871" sldId="59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32224661" sldId="59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94883228" sldId="59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579085992" sldId="59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5727134" sldId="59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84488536" sldId="59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56501485" sldId="59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08728460" sldId="60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898095728" sldId="60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51544127" sldId="60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61152640" sldId="60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91507706" sldId="60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01523271" sldId="60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40139272" sldId="60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105655249" sldId="60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23244745" sldId="608"/>
        </pc:sldMkLst>
      </pc:sldChg>
      <pc:sldChg chg="modSp add mod ord">
        <pc:chgData name="Dénes" userId="f3f680a857a6f265" providerId="LiveId" clId="{F84CE12C-3DC4-46BE-93B7-2F0303A61250}" dt="2023-09-14T12:11:23.951" v="1204" actId="20577"/>
        <pc:sldMkLst>
          <pc:docMk/>
          <pc:sldMk cId="708627582" sldId="609"/>
        </pc:sldMkLst>
        <pc:spChg chg="mod">
          <ac:chgData name="Dénes" userId="f3f680a857a6f265" providerId="LiveId" clId="{F84CE12C-3DC4-46BE-93B7-2F0303A61250}" dt="2023-09-14T12:11:23.951" v="1204" actId="20577"/>
          <ac:spMkLst>
            <pc:docMk/>
            <pc:sldMk cId="708627582" sldId="609"/>
            <ac:spMk id="4" creationId="{4AB1B967-B042-E14F-A44A-3F8F44C16EC0}"/>
          </ac:spMkLst>
        </pc:spChg>
      </pc:sldChg>
      <pc:sldChg chg="add">
        <pc:chgData name="Dénes" userId="f3f680a857a6f265" providerId="LiveId" clId="{F84CE12C-3DC4-46BE-93B7-2F0303A61250}" dt="2023-09-14T12:11:33.440" v="1207"/>
        <pc:sldMkLst>
          <pc:docMk/>
          <pc:sldMk cId="1717226998" sldId="610"/>
        </pc:sldMkLst>
      </pc:sldChg>
      <pc:sldChg chg="add del setBg">
        <pc:chgData name="Dénes" userId="f3f680a857a6f265" providerId="LiveId" clId="{F84CE12C-3DC4-46BE-93B7-2F0303A61250}" dt="2023-09-14T12:11:33.383" v="1206"/>
        <pc:sldMkLst>
          <pc:docMk/>
          <pc:sldMk cId="2805987968" sldId="61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719659140" sldId="61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15789903" sldId="61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20175225" sldId="61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040875762" sldId="61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769459795" sldId="61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94133328" sldId="61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00687883" sldId="61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84280639" sldId="61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227771505" sldId="61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66370481" sldId="62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33249246" sldId="62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4301959" sldId="62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912152195" sldId="62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809455462" sldId="62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6561978" sldId="62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992402151" sldId="62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894779402" sldId="62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31287000" sldId="62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829106" sldId="62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2589951" sldId="63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19986046" sldId="63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44888389" sldId="63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391237832" sldId="63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50520625" sldId="63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74182362" sldId="63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479913411" sldId="63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46178986" sldId="63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46541603" sldId="63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11068638" sldId="63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315468881" sldId="64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420493020" sldId="64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305325210" sldId="642"/>
        </pc:sldMkLst>
      </pc:sldChg>
      <pc:sldChg chg="add del setBg">
        <pc:chgData name="Dénes" userId="f3f680a857a6f265" providerId="LiveId" clId="{F84CE12C-3DC4-46BE-93B7-2F0303A61250}" dt="2023-09-14T12:12:13.351" v="1211"/>
        <pc:sldMkLst>
          <pc:docMk/>
          <pc:sldMk cId="1046813925" sldId="643"/>
        </pc:sldMkLst>
      </pc:sldChg>
      <pc:sldChg chg="modSp add mod">
        <pc:chgData name="Dénes" userId="f3f680a857a6f265" providerId="LiveId" clId="{F84CE12C-3DC4-46BE-93B7-2F0303A61250}" dt="2023-09-14T12:12:17.567" v="1222" actId="20577"/>
        <pc:sldMkLst>
          <pc:docMk/>
          <pc:sldMk cId="1460237070" sldId="643"/>
        </pc:sldMkLst>
        <pc:spChg chg="mod">
          <ac:chgData name="Dénes" userId="f3f680a857a6f265" providerId="LiveId" clId="{F84CE12C-3DC4-46BE-93B7-2F0303A61250}" dt="2023-09-14T12:12:17.567" v="1222" actId="20577"/>
          <ac:spMkLst>
            <pc:docMk/>
            <pc:sldMk cId="1460237070" sldId="643"/>
            <ac:spMk id="4" creationId="{4AB1B967-B042-E14F-A44A-3F8F44C16EC0}"/>
          </ac:spMkLst>
        </pc:spChg>
      </pc:sldChg>
      <pc:sldChg chg="add del setBg">
        <pc:chgData name="Dénes" userId="f3f680a857a6f265" providerId="LiveId" clId="{F84CE12C-3DC4-46BE-93B7-2F0303A61250}" dt="2023-09-14T12:11:59.265" v="1209"/>
        <pc:sldMkLst>
          <pc:docMk/>
          <pc:sldMk cId="2519696235" sldId="643"/>
        </pc:sldMkLst>
      </pc:sldChg>
      <pc:sldChg chg="add del">
        <pc:chgData name="Dénes" userId="f3f680a857a6f265" providerId="LiveId" clId="{F84CE12C-3DC4-46BE-93B7-2F0303A61250}" dt="2023-09-14T12:14:42.869" v="1256" actId="47"/>
        <pc:sldMkLst>
          <pc:docMk/>
          <pc:sldMk cId="2991889607" sldId="644"/>
        </pc:sldMkLst>
      </pc:sldChg>
      <pc:sldChg chg="addSp modSp add mod">
        <pc:chgData name="Dénes" userId="f3f680a857a6f265" providerId="LiveId" clId="{F84CE12C-3DC4-46BE-93B7-2F0303A61250}" dt="2023-09-14T12:14:26.794" v="1251" actId="20577"/>
        <pc:sldMkLst>
          <pc:docMk/>
          <pc:sldMk cId="2785673281" sldId="645"/>
        </pc:sldMkLst>
        <pc:spChg chg="add mod">
          <ac:chgData name="Dénes" userId="f3f680a857a6f265" providerId="LiveId" clId="{F84CE12C-3DC4-46BE-93B7-2F0303A61250}" dt="2023-09-14T12:14:18.297" v="1239" actId="20577"/>
          <ac:spMkLst>
            <pc:docMk/>
            <pc:sldMk cId="2785673281" sldId="645"/>
            <ac:spMk id="4" creationId="{1E118F62-F7B2-EE2A-EE8C-27485525CAD0}"/>
          </ac:spMkLst>
        </pc:spChg>
        <pc:spChg chg="add mod">
          <ac:chgData name="Dénes" userId="f3f680a857a6f265" providerId="LiveId" clId="{F84CE12C-3DC4-46BE-93B7-2F0303A61250}" dt="2023-09-14T12:14:26.794" v="1251" actId="20577"/>
          <ac:spMkLst>
            <pc:docMk/>
            <pc:sldMk cId="2785673281" sldId="645"/>
            <ac:spMk id="6" creationId="{2B0944BE-7E9A-F824-9FD4-5BBE5931FC05}"/>
          </ac:spMkLst>
        </pc:spChg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34022622" sldId="646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3553129334" sldId="647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949465878" sldId="647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702215835" sldId="648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443354086" sldId="64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7952291" sldId="64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54182889" sldId="65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93894172" sldId="65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9359540" sldId="65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976473387" sldId="65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698447666" sldId="65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9896449" sldId="65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045494086" sldId="65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1780004" sldId="65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765039677" sldId="65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199338660" sldId="65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394557890" sldId="66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24994220" sldId="66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0206198" sldId="66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40891492" sldId="66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67339752" sldId="66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40099556" sldId="66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00078454" sldId="66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33446859" sldId="66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141724372" sldId="66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4061213" sldId="66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89399488" sldId="67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55661096" sldId="67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100787838" sldId="672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1694689016" sldId="673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4249563352" sldId="67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693570128" sldId="67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9376524" sldId="67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528760493" sldId="67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1571828" sldId="677"/>
        </pc:sldMkLst>
      </pc:sldChg>
      <pc:sldChg chg="add del setBg">
        <pc:chgData name="Dénes" userId="f3f680a857a6f265" providerId="LiveId" clId="{F84CE12C-3DC4-46BE-93B7-2F0303A61250}" dt="2023-09-14T12:14:39.934" v="1253"/>
        <pc:sldMkLst>
          <pc:docMk/>
          <pc:sldMk cId="824987938" sldId="678"/>
        </pc:sldMkLst>
      </pc:sldChg>
      <pc:sldChg chg="modSp add mod">
        <pc:chgData name="Dénes" userId="f3f680a857a6f265" providerId="LiveId" clId="{F84CE12C-3DC4-46BE-93B7-2F0303A61250}" dt="2023-09-14T12:14:56.256" v="1290" actId="20577"/>
        <pc:sldMkLst>
          <pc:docMk/>
          <pc:sldMk cId="2358359429" sldId="678"/>
        </pc:sldMkLst>
        <pc:spChg chg="mod">
          <ac:chgData name="Dénes" userId="f3f680a857a6f265" providerId="LiveId" clId="{F84CE12C-3DC4-46BE-93B7-2F0303A61250}" dt="2023-09-14T12:14:56.256" v="1290" actId="20577"/>
          <ac:spMkLst>
            <pc:docMk/>
            <pc:sldMk cId="2358359429" sldId="678"/>
            <ac:spMk id="4" creationId="{1E118F62-F7B2-EE2A-EE8C-27485525CAD0}"/>
          </ac:spMkLst>
        </pc:spChg>
      </pc:sldChg>
      <pc:sldChg chg="modSp add mod">
        <pc:chgData name="Dénes" userId="f3f680a857a6f265" providerId="LiveId" clId="{F84CE12C-3DC4-46BE-93B7-2F0303A61250}" dt="2023-09-14T12:15:04.659" v="1312" actId="20577"/>
        <pc:sldMkLst>
          <pc:docMk/>
          <pc:sldMk cId="871239153" sldId="679"/>
        </pc:sldMkLst>
        <pc:spChg chg="mod">
          <ac:chgData name="Dénes" userId="f3f680a857a6f265" providerId="LiveId" clId="{F84CE12C-3DC4-46BE-93B7-2F0303A61250}" dt="2023-09-14T12:15:04.659" v="1312" actId="20577"/>
          <ac:spMkLst>
            <pc:docMk/>
            <pc:sldMk cId="871239153" sldId="679"/>
            <ac:spMk id="4" creationId="{1E118F62-F7B2-EE2A-EE8C-27485525CAD0}"/>
          </ac:spMkLst>
        </pc:spChg>
      </pc:sldChg>
      <pc:sldChg chg="add del setBg">
        <pc:chgData name="Dénes" userId="f3f680a857a6f265" providerId="LiveId" clId="{F84CE12C-3DC4-46BE-93B7-2F0303A61250}" dt="2023-09-14T12:15:45.668" v="1314"/>
        <pc:sldMkLst>
          <pc:docMk/>
          <pc:sldMk cId="748866658" sldId="680"/>
        </pc:sldMkLst>
      </pc:sldChg>
      <pc:sldChg chg="add">
        <pc:chgData name="Dénes" userId="f3f680a857a6f265" providerId="LiveId" clId="{F84CE12C-3DC4-46BE-93B7-2F0303A61250}" dt="2023-09-14T12:15:45.684" v="1315"/>
        <pc:sldMkLst>
          <pc:docMk/>
          <pc:sldMk cId="2468128745" sldId="680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568492468" sldId="681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900327486" sldId="682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611404709" sldId="683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993964228" sldId="684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493955606" sldId="685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25877180" sldId="686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3133894532" sldId="687"/>
        </pc:sldMkLst>
      </pc:sldChg>
    </pc:docChg>
  </pc:docChgLst>
  <pc:docChgLst>
    <pc:chgData name="Dénes" userId="f3f680a857a6f265" providerId="LiveId" clId="{1260489C-474D-4C7A-B66D-3CB59C97382F}"/>
    <pc:docChg chg="undo redo custSel delSld modSld delMainMaster addSection delSection modSection">
      <pc:chgData name="Dénes" userId="f3f680a857a6f265" providerId="LiveId" clId="{1260489C-474D-4C7A-B66D-3CB59C97382F}" dt="2023-09-15T05:37:40.730" v="56" actId="47"/>
      <pc:docMkLst>
        <pc:docMk/>
      </pc:docMkLst>
      <pc:sldChg chg="del">
        <pc:chgData name="Dénes" userId="f3f680a857a6f265" providerId="LiveId" clId="{1260489C-474D-4C7A-B66D-3CB59C97382F}" dt="2023-09-15T04:23:30.498" v="2" actId="18676"/>
        <pc:sldMkLst>
          <pc:docMk/>
          <pc:sldMk cId="4268940361" sldId="25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503547247" sldId="26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259574020" sldId="30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574078882" sldId="30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253248310" sldId="32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319191273" sldId="329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648556959" sldId="33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498203997" sldId="37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599696688" sldId="374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404310183" sldId="37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12526222" sldId="37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184904678" sldId="379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249992337" sldId="382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4286118695" sldId="38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998117785" sldId="409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035152341" sldId="41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4174409995" sldId="41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5999366" sldId="41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011734661" sldId="41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137618512" sldId="417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803875407" sldId="41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964436497" sldId="420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35010846" sldId="44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779194792" sldId="44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4016547834" sldId="447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4069303533" sldId="44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039823705" sldId="45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332169600" sldId="452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743685917" sldId="45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00575366" sldId="454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658459833" sldId="45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96709755" sldId="45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567356003" sldId="457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90610049" sldId="45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216178818" sldId="46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638349342" sldId="461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414746924" sldId="462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33053604" sldId="463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684595309" sldId="464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762940077" sldId="465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4050191090" sldId="466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890040970" sldId="467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4049053884" sldId="468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478243824" sldId="469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864349983" sldId="470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326193554" sldId="47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601105788" sldId="472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34928546" sldId="47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972393453" sldId="477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920466972" sldId="47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936677657" sldId="48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825520827" sldId="48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746984205" sldId="48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324782681" sldId="484"/>
        </pc:sldMkLst>
      </pc:sldChg>
      <pc:sldChg chg="del">
        <pc:chgData name="Dénes" userId="f3f680a857a6f265" providerId="LiveId" clId="{1260489C-474D-4C7A-B66D-3CB59C97382F}" dt="2023-09-15T05:37:16.315" v="52" actId="47"/>
        <pc:sldMkLst>
          <pc:docMk/>
          <pc:sldMk cId="4230283105" sldId="48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374648882" sldId="486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055074266" sldId="48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093989411" sldId="489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3123482004" sldId="49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887337742" sldId="493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4266219142" sldId="494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880729840" sldId="495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885453757" sldId="49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596081372" sldId="49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338296468" sldId="499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611068712" sldId="50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2148734323" sldId="50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742443480" sldId="502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199540335" sldId="50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158374615" sldId="504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930259292" sldId="50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63395212" sldId="506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562328186" sldId="507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746662692" sldId="508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407761938" sldId="509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924339747" sldId="510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22112162" sldId="511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643953318" sldId="512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335822625" sldId="513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3678937028" sldId="514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40558339" sldId="515"/>
        </pc:sldMkLst>
      </pc:sldChg>
      <pc:sldChg chg="del">
        <pc:chgData name="Dénes" userId="f3f680a857a6f265" providerId="LiveId" clId="{1260489C-474D-4C7A-B66D-3CB59C97382F}" dt="2023-09-15T04:23:23.741" v="0" actId="18676"/>
        <pc:sldMkLst>
          <pc:docMk/>
          <pc:sldMk cId="1599196781" sldId="516"/>
        </pc:sldMkLst>
      </pc:sldChg>
      <pc:sldChg chg="del">
        <pc:chgData name="Dénes" userId="f3f680a857a6f265" providerId="LiveId" clId="{1260489C-474D-4C7A-B66D-3CB59C97382F}" dt="2023-09-15T05:30:58.692" v="9" actId="47"/>
        <pc:sldMkLst>
          <pc:docMk/>
          <pc:sldMk cId="710739805" sldId="517"/>
        </pc:sldMkLst>
      </pc:sldChg>
      <pc:sldChg chg="del">
        <pc:chgData name="Dénes" userId="f3f680a857a6f265" providerId="LiveId" clId="{1260489C-474D-4C7A-B66D-3CB59C97382F}" dt="2023-09-15T05:31:00.895" v="10" actId="47"/>
        <pc:sldMkLst>
          <pc:docMk/>
          <pc:sldMk cId="1366609173" sldId="518"/>
        </pc:sldMkLst>
      </pc:sldChg>
      <pc:sldChg chg="del">
        <pc:chgData name="Dénes" userId="f3f680a857a6f265" providerId="LiveId" clId="{1260489C-474D-4C7A-B66D-3CB59C97382F}" dt="2023-09-15T05:32:57.501" v="15" actId="47"/>
        <pc:sldMkLst>
          <pc:docMk/>
          <pc:sldMk cId="3129685228" sldId="533"/>
        </pc:sldMkLst>
      </pc:sldChg>
      <pc:sldChg chg="modSp mod">
        <pc:chgData name="Dénes" userId="f3f680a857a6f265" providerId="LiveId" clId="{1260489C-474D-4C7A-B66D-3CB59C97382F}" dt="2023-09-15T05:36:23.594" v="29" actId="27636"/>
        <pc:sldMkLst>
          <pc:docMk/>
          <pc:sldMk cId="2437192248" sldId="534"/>
        </pc:sldMkLst>
        <pc:spChg chg="mod">
          <ac:chgData name="Dénes" userId="f3f680a857a6f265" providerId="LiveId" clId="{1260489C-474D-4C7A-B66D-3CB59C97382F}" dt="2023-09-15T05:36:23.594" v="29" actId="27636"/>
          <ac:spMkLst>
            <pc:docMk/>
            <pc:sldMk cId="2437192248" sldId="534"/>
            <ac:spMk id="10" creationId="{6FB79AFA-824F-49A3-8059-2D6A15CD7F23}"/>
          </ac:spMkLst>
        </pc:spChg>
      </pc:sldChg>
      <pc:sldChg chg="modSp mod">
        <pc:chgData name="Dénes" userId="f3f680a857a6f265" providerId="LiveId" clId="{1260489C-474D-4C7A-B66D-3CB59C97382F}" dt="2023-09-15T05:36:42.090" v="51" actId="20577"/>
        <pc:sldMkLst>
          <pc:docMk/>
          <pc:sldMk cId="629722573" sldId="535"/>
        </pc:sldMkLst>
        <pc:spChg chg="mod">
          <ac:chgData name="Dénes" userId="f3f680a857a6f265" providerId="LiveId" clId="{1260489C-474D-4C7A-B66D-3CB59C97382F}" dt="2023-09-15T05:36:42.090" v="51" actId="20577"/>
          <ac:spMkLst>
            <pc:docMk/>
            <pc:sldMk cId="629722573" sldId="535"/>
            <ac:spMk id="10" creationId="{6FB79AFA-824F-49A3-8059-2D6A15CD7F23}"/>
          </ac:spMkLst>
        </pc:spChg>
      </pc:sldChg>
      <pc:sldChg chg="addSp delSp mod">
        <pc:chgData name="Dénes" userId="f3f680a857a6f265" providerId="LiveId" clId="{1260489C-474D-4C7A-B66D-3CB59C97382F}" dt="2023-09-15T05:35:34.014" v="25" actId="22"/>
        <pc:sldMkLst>
          <pc:docMk/>
          <pc:sldMk cId="2301841930" sldId="547"/>
        </pc:sldMkLst>
        <pc:spChg chg="add del">
          <ac:chgData name="Dénes" userId="f3f680a857a6f265" providerId="LiveId" clId="{1260489C-474D-4C7A-B66D-3CB59C97382F}" dt="2023-09-15T05:35:34.014" v="25" actId="22"/>
          <ac:spMkLst>
            <pc:docMk/>
            <pc:sldMk cId="2301841930" sldId="547"/>
            <ac:spMk id="8" creationId="{F81254A0-E554-5E3E-174F-0DEFD6800554}"/>
          </ac:spMkLst>
        </pc:spChg>
      </pc:sldChg>
      <pc:sldChg chg="modSp mod">
        <pc:chgData name="Dénes" userId="f3f680a857a6f265" providerId="LiveId" clId="{1260489C-474D-4C7A-B66D-3CB59C97382F}" dt="2023-09-15T05:35:28.622" v="22"/>
        <pc:sldMkLst>
          <pc:docMk/>
          <pc:sldMk cId="1424321118" sldId="548"/>
        </pc:sldMkLst>
        <pc:spChg chg="mod">
          <ac:chgData name="Dénes" userId="f3f680a857a6f265" providerId="LiveId" clId="{1260489C-474D-4C7A-B66D-3CB59C97382F}" dt="2023-09-15T05:35:28.622" v="22"/>
          <ac:spMkLst>
            <pc:docMk/>
            <pc:sldMk cId="1424321118" sldId="548"/>
            <ac:spMk id="4" creationId="{4C284FAE-C4EC-6DEB-4AD9-B776AAB558B2}"/>
          </ac:spMkLst>
        </pc:spChg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678001719" sldId="549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41572654" sldId="550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763230674" sldId="551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841094970" sldId="552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533653299" sldId="553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035066022" sldId="554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585730633" sldId="555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421415077" sldId="556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375528992" sldId="557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158088739" sldId="558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840018987" sldId="559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938956679" sldId="560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4167726172" sldId="561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671343610" sldId="562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189748569" sldId="563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044552965" sldId="564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3909984589" sldId="565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246735829" sldId="566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2105519805" sldId="567"/>
        </pc:sldMkLst>
      </pc:sldChg>
      <pc:sldChg chg="del">
        <pc:chgData name="Dénes" userId="f3f680a857a6f265" providerId="LiveId" clId="{1260489C-474D-4C7A-B66D-3CB59C97382F}" dt="2023-09-15T04:23:43.321" v="3" actId="18676"/>
        <pc:sldMkLst>
          <pc:docMk/>
          <pc:sldMk cId="1058933024" sldId="568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1360297229" sldId="56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440093772" sldId="57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653503815" sldId="57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098535393" sldId="57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282864340" sldId="57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856053704" sldId="57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966100698" sldId="57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785251360" sldId="57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648149650" sldId="57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213433126" sldId="57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234710729" sldId="57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583315060" sldId="58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72209268" sldId="58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172022794" sldId="58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437206304" sldId="58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72939313" sldId="58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284599552" sldId="58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682413280" sldId="58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293932739" sldId="58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547450586" sldId="58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270993883" sldId="58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734167973" sldId="59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911904420" sldId="59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927289086" sldId="59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004862871" sldId="59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632224661" sldId="59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094883228" sldId="59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579085992" sldId="59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925727134" sldId="59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284488536" sldId="59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956501485" sldId="59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408728460" sldId="60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898095728" sldId="60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451544127" sldId="60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561152640" sldId="60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291507706" sldId="60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101523271" sldId="60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340139272" sldId="60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105655249" sldId="60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323244745" sldId="60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708627582" sldId="60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717226998" sldId="61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719659140" sldId="61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015789903" sldId="61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220175225" sldId="61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040875762" sldId="61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769459795" sldId="61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194133328" sldId="61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200687883" sldId="61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584280639" sldId="61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227771505" sldId="61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66370481" sldId="62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833249246" sldId="62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14301959" sldId="62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912152195" sldId="62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809455462" sldId="62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286561978" sldId="62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992402151" sldId="62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894779402" sldId="62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031287000" sldId="62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428829106" sldId="62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62589951" sldId="63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19986046" sldId="63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244888389" sldId="63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391237832" sldId="633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850520625" sldId="634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674182362" sldId="635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479913411" sldId="636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546178986" sldId="637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646541603" sldId="638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3811068638" sldId="639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315468881" sldId="640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420493020" sldId="641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2305325210" sldId="642"/>
        </pc:sldMkLst>
      </pc:sldChg>
      <pc:sldChg chg="del">
        <pc:chgData name="Dénes" userId="f3f680a857a6f265" providerId="LiveId" clId="{1260489C-474D-4C7A-B66D-3CB59C97382F}" dt="2023-09-15T04:23:30.498" v="2" actId="18676"/>
        <pc:sldMkLst>
          <pc:docMk/>
          <pc:sldMk cId="1460237070" sldId="643"/>
        </pc:sldMkLst>
      </pc:sldChg>
      <pc:sldChg chg="del">
        <pc:chgData name="Dénes" userId="f3f680a857a6f265" providerId="LiveId" clId="{1260489C-474D-4C7A-B66D-3CB59C97382F}" dt="2023-09-15T05:37:16.315" v="52" actId="47"/>
        <pc:sldMkLst>
          <pc:docMk/>
          <pc:sldMk cId="2785673281" sldId="645"/>
        </pc:sldMkLst>
      </pc:sldChg>
      <pc:sldChg chg="del">
        <pc:chgData name="Dénes" userId="f3f680a857a6f265" providerId="LiveId" clId="{1260489C-474D-4C7A-B66D-3CB59C97382F}" dt="2023-09-15T05:37:16.315" v="52" actId="47"/>
        <pc:sldMkLst>
          <pc:docMk/>
          <pc:sldMk cId="1034022622" sldId="646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949465878" sldId="647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443354086" sldId="648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727952291" sldId="649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554182889" sldId="650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293894172" sldId="651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289359540" sldId="652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976473387" sldId="653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698447666" sldId="654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729896449" sldId="655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045494086" sldId="656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281780004" sldId="657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765039677" sldId="658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199338660" sldId="659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394557890" sldId="660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524994220" sldId="661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00206198" sldId="662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40891492" sldId="663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767339752" sldId="664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4240099556" sldId="665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400078454" sldId="666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733446859" sldId="667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4141724372" sldId="668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44061213" sldId="669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1789399488" sldId="670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3755661096" sldId="671"/>
        </pc:sldMkLst>
      </pc:sldChg>
      <pc:sldChg chg="del">
        <pc:chgData name="Dénes" userId="f3f680a857a6f265" providerId="LiveId" clId="{1260489C-474D-4C7A-B66D-3CB59C97382F}" dt="2023-09-15T05:37:24.474" v="53" actId="47"/>
        <pc:sldMkLst>
          <pc:docMk/>
          <pc:sldMk cId="2100787838" sldId="672"/>
        </pc:sldMkLst>
      </pc:sldChg>
      <pc:sldChg chg="del">
        <pc:chgData name="Dénes" userId="f3f680a857a6f265" providerId="LiveId" clId="{1260489C-474D-4C7A-B66D-3CB59C97382F}" dt="2023-09-15T05:37:28.490" v="54" actId="47"/>
        <pc:sldMkLst>
          <pc:docMk/>
          <pc:sldMk cId="1694689016" sldId="673"/>
        </pc:sldMkLst>
      </pc:sldChg>
      <pc:sldChg chg="del">
        <pc:chgData name="Dénes" userId="f3f680a857a6f265" providerId="LiveId" clId="{1260489C-474D-4C7A-B66D-3CB59C97382F}" dt="2023-09-15T05:37:28.490" v="54" actId="47"/>
        <pc:sldMkLst>
          <pc:docMk/>
          <pc:sldMk cId="693570128" sldId="674"/>
        </pc:sldMkLst>
      </pc:sldChg>
      <pc:sldChg chg="del">
        <pc:chgData name="Dénes" userId="f3f680a857a6f265" providerId="LiveId" clId="{1260489C-474D-4C7A-B66D-3CB59C97382F}" dt="2023-09-15T05:37:33.588" v="55" actId="47"/>
        <pc:sldMkLst>
          <pc:docMk/>
          <pc:sldMk cId="79376524" sldId="675"/>
        </pc:sldMkLst>
      </pc:sldChg>
      <pc:sldChg chg="del">
        <pc:chgData name="Dénes" userId="f3f680a857a6f265" providerId="LiveId" clId="{1260489C-474D-4C7A-B66D-3CB59C97382F}" dt="2023-09-15T05:37:33.588" v="55" actId="47"/>
        <pc:sldMkLst>
          <pc:docMk/>
          <pc:sldMk cId="2528760493" sldId="676"/>
        </pc:sldMkLst>
      </pc:sldChg>
      <pc:sldChg chg="del">
        <pc:chgData name="Dénes" userId="f3f680a857a6f265" providerId="LiveId" clId="{1260489C-474D-4C7A-B66D-3CB59C97382F}" dt="2023-09-15T05:37:33.588" v="55" actId="47"/>
        <pc:sldMkLst>
          <pc:docMk/>
          <pc:sldMk cId="421571828" sldId="677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358359429" sldId="678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871239153" sldId="679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468128745" sldId="680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568492468" sldId="681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900327486" sldId="682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611404709" sldId="683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993964228" sldId="684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493955606" sldId="685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225877180" sldId="686"/>
        </pc:sldMkLst>
      </pc:sldChg>
      <pc:sldChg chg="del">
        <pc:chgData name="Dénes" userId="f3f680a857a6f265" providerId="LiveId" clId="{1260489C-474D-4C7A-B66D-3CB59C97382F}" dt="2023-09-15T05:37:40.730" v="56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1260489C-474D-4C7A-B66D-3CB59C97382F}" dt="2023-09-15T05:37:33.588" v="55" actId="47"/>
        <pc:sldMasterMkLst>
          <pc:docMk/>
          <pc:sldMasterMk cId="4292250768" sldId="2147483660"/>
        </pc:sldMasterMkLst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" userId="f3f680a857a6f265" providerId="LiveId" clId="{1260489C-474D-4C7A-B66D-3CB59C97382F}" dt="2023-09-15T05:37:33.588" v="55" actId="47"/>
          <pc:sldLayoutMkLst>
            <pc:docMk/>
            <pc:sldMasterMk cId="4292250768" sldId="2147483660"/>
            <pc:sldLayoutMk cId="4009167351" sldId="2147483671"/>
          </pc:sldLayoutMkLst>
        </pc:sldLayoutChg>
      </pc:sldMasterChg>
    </pc:docChg>
  </pc:docChgLst>
  <pc:docChgLst>
    <pc:chgData name="Dénes" userId="f3f680a857a6f265" providerId="LiveId" clId="{6466EC05-62BC-4357-9FD6-AC6D54ED0F56}"/>
    <pc:docChg chg="undo custSel addSld delSld modSection">
      <pc:chgData name="Dénes" userId="f3f680a857a6f265" providerId="LiveId" clId="{6466EC05-62BC-4357-9FD6-AC6D54ED0F56}" dt="2023-09-15T04:06:56.284" v="7" actId="47"/>
      <pc:docMkLst>
        <pc:docMk/>
      </pc:docMkLst>
      <pc:sldChg chg="del">
        <pc:chgData name="Dénes" userId="f3f680a857a6f265" providerId="LiveId" clId="{6466EC05-62BC-4357-9FD6-AC6D54ED0F56}" dt="2023-09-14T21:51:16.885" v="0" actId="47"/>
        <pc:sldMkLst>
          <pc:docMk/>
          <pc:sldMk cId="1641007123" sldId="262"/>
        </pc:sldMkLst>
      </pc:sldChg>
      <pc:sldChg chg="del">
        <pc:chgData name="Dénes" userId="f3f680a857a6f265" providerId="LiveId" clId="{6466EC05-62BC-4357-9FD6-AC6D54ED0F56}" dt="2023-09-15T04:06:36.539" v="6" actId="47"/>
        <pc:sldMkLst>
          <pc:docMk/>
          <pc:sldMk cId="1548595177" sldId="439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3559364435" sldId="441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3976156815" sldId="442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83012908" sldId="443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323532165" sldId="475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994716942" sldId="476"/>
        </pc:sldMkLst>
      </pc:sldChg>
      <pc:sldChg chg="add del">
        <pc:chgData name="Dénes" userId="f3f680a857a6f265" providerId="LiveId" clId="{6466EC05-62BC-4357-9FD6-AC6D54ED0F56}" dt="2023-09-15T04:06:34.631" v="5" actId="47"/>
        <pc:sldMkLst>
          <pc:docMk/>
          <pc:sldMk cId="1374648882" sldId="486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79225037" sldId="491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97967847" sldId="492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1216171475" sldId="4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Arecibo message. This is data science. Find what’s important in a sea of data. That’s useful information. Put that information into context. That is knowledge.</a:t>
            </a:r>
          </a:p>
          <a:p>
            <a:endParaRPr lang="en-US" dirty="0"/>
          </a:p>
          <a:p>
            <a:r>
              <a:rPr lang="en-US" dirty="0"/>
              <a:t>In David McCandless’ book, Knowledge is Beautiful, something similar is the inner cover photo.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this particular course, we will be dealing with the part of data science that you might call “Business </a:t>
            </a:r>
            <a:r>
              <a:rPr lang="en-GB" dirty="0" err="1"/>
              <a:t>Inteligence</a:t>
            </a:r>
            <a:r>
              <a:rPr lang="en-GB" dirty="0"/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exactly the Data-&gt;Information-&gt;Knowledge process.</a:t>
            </a:r>
          </a:p>
          <a:p>
            <a:endParaRPr lang="en-GB" dirty="0"/>
          </a:p>
          <a:p>
            <a:r>
              <a:rPr lang="en-GB" dirty="0"/>
              <a:t>https://www.datapine.com/blog/business-intelligence-for-small-business/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2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50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Open-floor question on what IS data science?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78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machine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06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machine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53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53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37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7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075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1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visualisation is a language of conversing with data.</a:t>
            </a:r>
          </a:p>
          <a:p>
            <a:endParaRPr lang="en-GB" dirty="0"/>
          </a:p>
          <a:p>
            <a:r>
              <a:rPr lang="en-GB" dirty="0"/>
              <a:t>https://medium.com/nightingale/the-cycle-of-encoding-and-decoding-f3ff17010631</a:t>
            </a:r>
          </a:p>
          <a:p>
            <a:endParaRPr lang="en-GB" dirty="0"/>
          </a:p>
          <a:p>
            <a:r>
              <a:rPr lang="en-GB" dirty="0"/>
              <a:t>You need to correctly learn how to speak the language of data. With everything it start with understanding WHAT are you trying to say.</a:t>
            </a:r>
          </a:p>
          <a:p>
            <a:r>
              <a:rPr lang="en-GB" dirty="0"/>
              <a:t>In the data </a:t>
            </a:r>
            <a:r>
              <a:rPr lang="en-GB" dirty="0" err="1"/>
              <a:t>sceince</a:t>
            </a:r>
            <a:r>
              <a:rPr lang="en-GB" dirty="0"/>
              <a:t> language, The DATA is the WHAT – the visualisation is the HOW.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2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8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6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4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Open-floor question on what IS data science?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13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machine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3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machine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32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machine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4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0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4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43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7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3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4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nomicsObservatory/ECOdataHUB/tree/main/guidelin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hyperlink" Target="https://github.com/EconomicsObservatory/ECOvisualisations/tree/main/guidelin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watcho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beta.ons.gov.uk/v1" TargetMode="External"/><Relationship Id="rId2" Type="http://schemas.openxmlformats.org/officeDocument/2006/relationships/hyperlink" Target="https://coronavirus.data.gov.uk/details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issions-api.org/" TargetMode="External"/><Relationship Id="rId4" Type="http://schemas.openxmlformats.org/officeDocument/2006/relationships/hyperlink" Target="https://nomics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tlouisfed.org/fred/series/observations?series_id=PCEPI&amp;api_key=22ee7a76e736e32f54f5df0a7171538d&amp;file_type=js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.coinapi.io/v1/ohlcv/BTC/USD/history?period_id=8HRS&amp;time_start=2021-08-01T00:00:00&amp;limit=100&amp;apikey=FXA2BB27-5458-4X" TargetMode="External"/><Relationship Id="rId2" Type="http://schemas.openxmlformats.org/officeDocument/2006/relationships/hyperlink" Target="https://app.sportdataapi.com/api/v1/soccer/matches?apikey=xyzb8050-f3d3-11eb-808b-334144de1112&amp;season_id=19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api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.police.uk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40AD5-56B3-1B86-A890-CC8F4755537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[90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3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73174"/>
            <a:ext cx="10607692" cy="801423"/>
          </a:xfrm>
          <a:solidFill>
            <a:srgbClr val="122B39"/>
          </a:solidFill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types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8A6917-2EBF-47FB-85A5-59BD4D978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5"/>
          <a:stretch/>
        </p:blipFill>
        <p:spPr bwMode="auto">
          <a:xfrm>
            <a:off x="436291" y="516970"/>
            <a:ext cx="10346566" cy="63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2ADDEF-14AF-4475-8817-91FA9F1DAFB5}"/>
              </a:ext>
            </a:extLst>
          </p:cNvPr>
          <p:cNvSpPr txBox="1"/>
          <p:nvPr/>
        </p:nvSpPr>
        <p:spPr>
          <a:xfrm>
            <a:off x="414769" y="2522940"/>
            <a:ext cx="888392" cy="523220"/>
          </a:xfrm>
          <a:prstGeom prst="rect">
            <a:avLst/>
          </a:prstGeom>
          <a:solidFill>
            <a:srgbClr val="122B39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O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/Q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A2189-4B31-4F02-B88E-6455425937A9}"/>
              </a:ext>
            </a:extLst>
          </p:cNvPr>
          <p:cNvSpPr txBox="1"/>
          <p:nvPr/>
        </p:nvSpPr>
        <p:spPr>
          <a:xfrm>
            <a:off x="418497" y="3031571"/>
            <a:ext cx="888392" cy="523220"/>
          </a:xfrm>
          <a:prstGeom prst="rect">
            <a:avLst/>
          </a:prstGeom>
          <a:solidFill>
            <a:srgbClr val="122B39"/>
          </a:solidFill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(T)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8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73174"/>
            <a:ext cx="10607692" cy="801423"/>
          </a:xfrm>
          <a:solidFill>
            <a:srgbClr val="122B39"/>
          </a:solidFill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types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46C746-BB71-4977-BAD7-3679F56B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1"/>
          <a:stretch/>
        </p:blipFill>
        <p:spPr bwMode="auto">
          <a:xfrm>
            <a:off x="441277" y="429370"/>
            <a:ext cx="10427489" cy="63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3B731-B4FF-47E7-92D9-32A3B748C156}"/>
              </a:ext>
            </a:extLst>
          </p:cNvPr>
          <p:cNvSpPr txBox="1"/>
          <p:nvPr/>
        </p:nvSpPr>
        <p:spPr>
          <a:xfrm>
            <a:off x="414769" y="2796705"/>
            <a:ext cx="888392" cy="523220"/>
          </a:xfrm>
          <a:prstGeom prst="rect">
            <a:avLst/>
          </a:prstGeom>
          <a:solidFill>
            <a:srgbClr val="122B39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O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/Q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C41A-2F9F-4FE8-9BC7-9B5FCB6F781E}"/>
              </a:ext>
            </a:extLst>
          </p:cNvPr>
          <p:cNvSpPr txBox="1"/>
          <p:nvPr/>
        </p:nvSpPr>
        <p:spPr>
          <a:xfrm>
            <a:off x="414769" y="3292253"/>
            <a:ext cx="888392" cy="523220"/>
          </a:xfrm>
          <a:prstGeom prst="rect">
            <a:avLst/>
          </a:prstGeom>
          <a:solidFill>
            <a:srgbClr val="122B39"/>
          </a:solidFill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(T)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76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from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type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11445948" cy="47515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model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12.3, red, A, 2021-10-111</a:t>
            </a:r>
            <a:endParaRPr lang="en-GB" i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Conceptual model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temperature, colour, candidate ID,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Working together: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the data into the correct </a:t>
            </a:r>
            <a:r>
              <a:rPr lang="en-GB" b="1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context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data type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Watch out for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traps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! 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“B” can be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nominal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ordinal 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“February” can be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nominal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ordinal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(special case of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temporal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“2021” can be </a:t>
            </a:r>
            <a:r>
              <a:rPr lang="en-GB" b="1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anything</a:t>
            </a:r>
            <a:endParaRPr lang="en-GB" i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1595AEB-946A-48BD-9709-EF8CC0876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/>
          <a:stretch/>
        </p:blipFill>
        <p:spPr bwMode="auto">
          <a:xfrm>
            <a:off x="222444" y="1588754"/>
            <a:ext cx="9487577" cy="53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visualisation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4576688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114" y="3225800"/>
            <a:ext cx="9144000" cy="2387600"/>
          </a:xfrm>
        </p:spPr>
        <p:txBody>
          <a:bodyPr/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wrangling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standards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584127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énes Csala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Observatory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 based on Hadley Wickham, RStudio, 2012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506855"/>
            <a:ext cx="11445948" cy="46092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</a:t>
            </a:r>
            <a:r>
              <a:rPr lang="en-GB" b="1" i="0" dirty="0">
                <a:solidFill>
                  <a:srgbClr val="ADBAC7"/>
                </a:solidFill>
                <a:effectLst/>
                <a:latin typeface="-apple-system"/>
              </a:rPr>
              <a:t>📐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Data Guidelines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↗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strive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maintain a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ll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displayed on the site in a standardized,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TIDY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format. That means that every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point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a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row (line)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and every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feature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a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column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The first column is called the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, and it is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typcially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the column, based on which each of the data points gets a unique identifier. 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ometimes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the index column of datasets is a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, in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case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treat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data series as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time series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🌌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Visualisation Guidelines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↗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EA5497C-08FD-417B-BF7D-823356E2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16930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9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TIDY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3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(wide form)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4000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should be converted to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(long form)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DB25EE-94E2-4669-B200-F32AFB213DE9}"/>
              </a:ext>
            </a:extLst>
          </p:cNvPr>
          <p:cNvGraphicFramePr>
            <a:graphicFrameLocks noGrp="1"/>
          </p:cNvGraphicFramePr>
          <p:nvPr/>
        </p:nvGraphicFramePr>
        <p:xfrm>
          <a:off x="684887" y="2435422"/>
          <a:ext cx="10515600" cy="9372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3768000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26774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4109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7151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2019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2020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2021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530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Austria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15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2175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AE013E-477A-4423-AB63-360D4593ED41}"/>
              </a:ext>
            </a:extLst>
          </p:cNvPr>
          <p:cNvGraphicFramePr>
            <a:graphicFrameLocks noGrp="1"/>
          </p:cNvGraphicFramePr>
          <p:nvPr/>
        </p:nvGraphicFramePr>
        <p:xfrm>
          <a:off x="684887" y="4286081"/>
          <a:ext cx="10515600" cy="21869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18611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420048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07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Year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36B7B4"/>
                          </a:solidFill>
                          <a:effectLst/>
                        </a:rPr>
                        <a:t>Value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6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Austria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39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Austria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43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Austria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56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16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marL="41275" marR="41275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6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5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6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28889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0ED1EE-25F2-429D-9C26-ABB73D289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3" b="17154"/>
          <a:stretch/>
        </p:blipFill>
        <p:spPr bwMode="auto">
          <a:xfrm>
            <a:off x="317862" y="1716088"/>
            <a:ext cx="8172450" cy="37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F87A78-1506-4D3C-8453-BAED616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TIDY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932CD-0828-4D44-840C-CFA8B2FFD30D}"/>
              </a:ext>
            </a:extLst>
          </p:cNvPr>
          <p:cNvSpPr txBox="1"/>
          <p:nvPr/>
        </p:nvSpPr>
        <p:spPr>
          <a:xfrm>
            <a:off x="6307338" y="1727869"/>
            <a:ext cx="5170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pandas: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DataFrame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JavaScript: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Object Array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28889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F87A78-1506-4D3C-8453-BAED616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23" y="2639769"/>
            <a:ext cx="3193933" cy="1325563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slice </a:t>
            </a:r>
            <a:b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</a:t>
            </a:r>
            <a:b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dice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1BA29CC-0485-4654-BCCD-EF55E31E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51" y="392734"/>
            <a:ext cx="7629525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7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40AD5-56B3-1B86-A890-CC8F4755537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[90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84FAE-C4EC-6DEB-4AD9-B776AAB558B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6D60D-5F0B-1CD3-980D-817287EBE9BD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8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40AD5-56B3-1B86-A890-CC8F4755537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[90 min]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84FAE-C4EC-6DEB-4AD9-B776AAB558B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to data formats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6D60D-5F0B-1CD3-980D-817287EBE9BD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9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Manipulating data with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11445948" cy="4751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Vega-Lite Editor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Simple Bar Chart 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Object Array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Console. Basic 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 data return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9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Manipulating data with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11445948" cy="47515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Starting Google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Colab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Dictionaries. Basic 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Custom data request 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Load data into pandas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rows/columns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Setting index/columns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stack/unstack (sometimes also called pivot – e.g. in Excel or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PowerBI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2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40AD5-56B3-1B86-A890-CC8F4755537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[90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84FAE-C4EC-6DEB-4AD9-B776AAB558B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Automated data access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6D60D-5F0B-1CD3-980D-817287EBE9BD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32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an API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65643"/>
            <a:ext cx="11445948" cy="46625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pplication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rogramming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nterface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API is a software intermediary that allows two applications to talk to each other. They are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everywhere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r>
              <a:rPr lang="en-GB" sz="24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each time you use an app like Facebook or Instagram, send an instant message, or check your weather app on your phone, you are using an API (example: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Watch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 are extremely useful to developers and data scientists because they provide a way to share/access abstracted data and display/use it in a chosen setting</a:t>
            </a:r>
          </a:p>
        </p:txBody>
      </p:sp>
    </p:spTree>
    <p:extLst>
      <p:ext uri="{BB962C8B-B14F-4D97-AF65-F5344CB8AC3E}">
        <p14:creationId xmlns:p14="http://schemas.microsoft.com/office/powerpoint/2010/main" val="375230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 and data science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5"/>
            <a:ext cx="11445948" cy="48299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 are useful for data scientists because they allow us to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data collection. Rather than manually downloading new data and re-uploading it to a server (like GitHub), we can ask our computer to ‘talk’ to another computer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 examples: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UK official data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for National Statistics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Nomics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(cryptocurrencies)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Emissions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3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 guidance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99942"/>
            <a:ext cx="11445948" cy="48299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They all look different, but have a similar set up.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base url: e.g. </a:t>
            </a:r>
            <a:r>
              <a:rPr lang="en-GB" sz="2400" b="1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endParaRPr lang="en-GB" sz="2400" b="1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series of options you can choose</a:t>
            </a:r>
            <a:r>
              <a:rPr lang="en-GB" sz="24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u="sng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time_start</a:t>
            </a:r>
            <a:r>
              <a:rPr lang="en-GB" sz="2400" u="sng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 a request for your API key: </a:t>
            </a:r>
            <a:r>
              <a:rPr lang="en-GB" sz="2400" dirty="0" err="1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api_key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Often, when the API requires more information/choices from you, a series of </a:t>
            </a:r>
            <a:r>
              <a:rPr lang="en-GB" sz="240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&amp;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symbols. An 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UNRATE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api_key=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22ee7a76e736e32f54f5df0a7171538d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endParaRPr lang="en-GB" sz="20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EBEAFF-3A75-47F5-A53C-CEB0A373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" y="317634"/>
            <a:ext cx="6509800" cy="6073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8C422-2241-4F01-AED8-7FC27C06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857" y="2696927"/>
            <a:ext cx="38957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5F1A5-9EA4-45BD-827E-27105DE57F1E}"/>
              </a:ext>
            </a:extLst>
          </p:cNvPr>
          <p:cNvSpPr txBox="1"/>
          <p:nvPr/>
        </p:nvSpPr>
        <p:spPr>
          <a:xfrm>
            <a:off x="7622857" y="1254311"/>
            <a:ext cx="2830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Raw JSON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Download a JSON formatter plug in for your browser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11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D2F68-BFF1-4B89-A065-190E33F6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1" y="257416"/>
            <a:ext cx="6445919" cy="63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59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6900E9-E04E-4D3E-B64D-04FE5031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3" y="848628"/>
            <a:ext cx="11144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2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5"/>
            <a:ext cx="11445948" cy="4829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Sport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https://app.sportdataapi.com/api/v1/soccer/matches?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apikey=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xyzb8050-f3d3-11eb-808b-334144de1112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season_id=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1980</a:t>
            </a:r>
            <a:endParaRPr lang="en-GB" sz="18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Bitcoin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https://rest.coinapi.io/v1/ohlcv/BTC/USD/history?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period_id=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8HRS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time_start=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2021-08-01T00:00:00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18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apikey=</a:t>
            </a:r>
            <a:r>
              <a:rPr lang="en-GB" sz="18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FXA2BB27-5458-4X</a:t>
            </a:r>
            <a:endParaRPr lang="en-GB" sz="18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1200" dirty="0">
              <a:solidFill>
                <a:schemeClr val="bg1"/>
              </a:solidFill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14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There are many more examples in the week 3 </a:t>
            </a:r>
            <a:r>
              <a:rPr lang="en-GB" sz="2000" dirty="0" err="1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DropBox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folder. 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90836E-E949-42CD-8C2E-DFE25836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DE9C8C-B860-4B50-AC9A-91EAD1D2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099" y="340080"/>
            <a:ext cx="9493251" cy="6117870"/>
          </a:xfrm>
          <a:solidFill>
            <a:srgbClr val="122B39"/>
          </a:solidFill>
        </p:spPr>
        <p:txBody>
          <a:bodyPr>
            <a:noAutofit/>
          </a:bodyPr>
          <a:lstStyle/>
          <a:p>
            <a:r>
              <a:rPr lang="en-GB" sz="10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r>
              <a:rPr lang="en-GB" sz="1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1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0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Information</a:t>
            </a:r>
            <a:r>
              <a:rPr lang="en-GB" sz="1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1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0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Knowledge</a:t>
            </a:r>
            <a:r>
              <a:rPr lang="en-GB" sz="1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sz="10400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7269164-8376-4894-9D9A-50893112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00" y="13652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4A1BD-44B8-45DC-9C6C-3538C003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7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Golden Rule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14" y="2241088"/>
            <a:ext cx="6817701" cy="598366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Every API will have a documentation page.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Setting out what queries you can use, the options etc.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8000" b="1" dirty="0">
                <a:solidFill>
                  <a:srgbClr val="F4C245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Read it.</a:t>
            </a:r>
            <a:endParaRPr lang="en-GB" sz="7200" b="1" dirty="0">
              <a:solidFill>
                <a:srgbClr val="F4C245"/>
              </a:solidFill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7200" dirty="0">
              <a:solidFill>
                <a:schemeClr val="bg1"/>
              </a:solidFill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87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Worked 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Here is an example of a chart which pulls data from the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Covid-19 API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B8672-3804-5C46-8B50-F02AE90A8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2" y="2509207"/>
            <a:ext cx="6956536" cy="30044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5B6FDF1-08C5-0842-80B3-3490BE645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22" y="2509207"/>
            <a:ext cx="3348509" cy="30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9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the URL to draw data from a different country: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5177E-E38F-B941-9BAE-D678302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8" y="2472113"/>
            <a:ext cx="7315363" cy="310055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1F0F1F5-95F2-A74A-8EE3-944E380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83" y="2472113"/>
            <a:ext cx="3596638" cy="31005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23E4E6-44CB-E741-8C45-DE7C29CA1327}"/>
              </a:ext>
            </a:extLst>
          </p:cNvPr>
          <p:cNvCxnSpPr>
            <a:cxnSpLocks/>
          </p:cNvCxnSpPr>
          <p:nvPr/>
        </p:nvCxnSpPr>
        <p:spPr>
          <a:xfrm flipH="1">
            <a:off x="6184900" y="1665643"/>
            <a:ext cx="1846283" cy="1445857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B2059C-55FB-F24B-970A-75D4219E8B43}"/>
              </a:ext>
            </a:extLst>
          </p:cNvPr>
          <p:cNvSpPr txBox="1"/>
          <p:nvPr/>
        </p:nvSpPr>
        <p:spPr>
          <a:xfrm>
            <a:off x="7609655" y="129631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URL tweaked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8E01-27C3-4242-84C0-31BDB9B1BF89}"/>
              </a:ext>
            </a:extLst>
          </p:cNvPr>
          <p:cNvCxnSpPr>
            <a:cxnSpLocks/>
          </p:cNvCxnSpPr>
          <p:nvPr/>
        </p:nvCxnSpPr>
        <p:spPr>
          <a:xfrm flipH="1">
            <a:off x="10306704" y="1276773"/>
            <a:ext cx="599103" cy="1576079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84FF92-A5A5-C045-BB14-4B04BA622146}"/>
              </a:ext>
            </a:extLst>
          </p:cNvPr>
          <p:cNvSpPr txBox="1"/>
          <p:nvPr/>
        </p:nvSpPr>
        <p:spPr>
          <a:xfrm>
            <a:off x="10074275" y="610519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 now shows UK data</a:t>
            </a:r>
          </a:p>
        </p:txBody>
      </p:sp>
    </p:spTree>
    <p:extLst>
      <p:ext uri="{BB962C8B-B14F-4D97-AF65-F5344CB8AC3E}">
        <p14:creationId xmlns:p14="http://schemas.microsoft.com/office/powerpoint/2010/main" val="241264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chart uses the 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Police API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The location is selected by entering coordinates in the URL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AE05-5421-D148-95B4-F028E71EE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3" y="2474894"/>
            <a:ext cx="9650098" cy="954106"/>
          </a:xfrm>
          <a:prstGeom prst="rect">
            <a:avLst/>
          </a:prstGeom>
        </p:spPr>
      </p:pic>
      <p:pic>
        <p:nvPicPr>
          <p:cNvPr id="8" name="Picture 7" descr="Chart, sunburst chart&#10;&#10;Description automatically generated">
            <a:extLst>
              <a:ext uri="{FF2B5EF4-FFF2-40B4-BE49-F238E27FC236}">
                <a16:creationId xmlns:a16="http://schemas.microsoft.com/office/drawing/2014/main" id="{10215D89-6FD3-D440-B62B-7412503B9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2" y="3592738"/>
            <a:ext cx="3583061" cy="276451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A1DFDA-BC78-DB44-8540-6CF24531F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00" y="3642177"/>
            <a:ext cx="4148417" cy="27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Change the coordinates in the URL to adjust the crime location to Clifton Village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EC5AF-813C-2B44-908A-0F4C7B2E97D8}"/>
              </a:ext>
            </a:extLst>
          </p:cNvPr>
          <p:cNvSpPr txBox="1"/>
          <p:nvPr/>
        </p:nvSpPr>
        <p:spPr>
          <a:xfrm>
            <a:off x="8206554" y="3712937"/>
            <a:ext cx="30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URL tweaked using coordinates from Google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9CE9A-20B5-C145-8833-49F6DDB95BDC}"/>
              </a:ext>
            </a:extLst>
          </p:cNvPr>
          <p:cNvSpPr txBox="1"/>
          <p:nvPr/>
        </p:nvSpPr>
        <p:spPr>
          <a:xfrm>
            <a:off x="5118100" y="5545747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 now shows data for Clifton</a:t>
            </a:r>
          </a:p>
        </p:txBody>
      </p:sp>
      <p:pic>
        <p:nvPicPr>
          <p:cNvPr id="23" name="Picture 22" descr="Chart, sunburst chart&#10;&#10;Description automatically generated">
            <a:extLst>
              <a:ext uri="{FF2B5EF4-FFF2-40B4-BE49-F238E27FC236}">
                <a16:creationId xmlns:a16="http://schemas.microsoft.com/office/drawing/2014/main" id="{5FFBAD38-4F17-D54E-A1B9-297782D2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8" y="3429000"/>
            <a:ext cx="3683073" cy="28145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ECA6E-7FFB-BD4B-8EEC-8F5DAD825424}"/>
              </a:ext>
            </a:extLst>
          </p:cNvPr>
          <p:cNvCxnSpPr>
            <a:cxnSpLocks/>
          </p:cNvCxnSpPr>
          <p:nvPr/>
        </p:nvCxnSpPr>
        <p:spPr>
          <a:xfrm flipH="1" flipV="1">
            <a:off x="3416300" y="5545747"/>
            <a:ext cx="1683560" cy="323164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 descr="A picture containing map&#10;&#10;Description automatically generated">
            <a:extLst>
              <a:ext uri="{FF2B5EF4-FFF2-40B4-BE49-F238E27FC236}">
                <a16:creationId xmlns:a16="http://schemas.microsoft.com/office/drawing/2014/main" id="{5FA501B3-3BB3-B343-8AA5-00F82A1AD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76" y="4383583"/>
            <a:ext cx="3416300" cy="2161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360043-48AF-D240-88EC-34E7BA332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8" y="2308289"/>
            <a:ext cx="9415423" cy="804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2B6282-2184-AA4D-8B2F-7259CBD57C2E}"/>
              </a:ext>
            </a:extLst>
          </p:cNvPr>
          <p:cNvCxnSpPr>
            <a:cxnSpLocks/>
          </p:cNvCxnSpPr>
          <p:nvPr/>
        </p:nvCxnSpPr>
        <p:spPr>
          <a:xfrm flipH="1" flipV="1">
            <a:off x="8788400" y="2743200"/>
            <a:ext cx="419100" cy="914401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AEDE79A-AEA1-4284-A1E0-2986DAC9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4E4F53"/>
              </a:clrFrom>
              <a:clrTo>
                <a:srgbClr val="4E4F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67" y="271462"/>
            <a:ext cx="9330127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58EFC0-422A-4FF3-89A8-6ED05A0958D2}"/>
              </a:ext>
            </a:extLst>
          </p:cNvPr>
          <p:cNvSpPr txBox="1"/>
          <p:nvPr/>
        </p:nvSpPr>
        <p:spPr>
          <a:xfrm>
            <a:off x="2892388" y="6389687"/>
            <a:ext cx="6407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https://medium.com/nightingale/the-cycle-of-encoding-and-decoding-f3ff17010631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CFCA97-9228-4DCB-9A15-12D7EBB5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8" y="136525"/>
            <a:ext cx="1106424" cy="110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6A4C5-DAAF-4973-9650-B7F8841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0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 =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584126" y="6210142"/>
            <a:ext cx="1104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 Varian, Chief Economist, Google. The McKinsey Quarterly, 2009. Adapted from UW CSE442.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EB05C4-F7F8-42F1-ADD7-3956B4FE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022" y="1665643"/>
            <a:ext cx="801990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"The ability to take data - to be able to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understand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it, to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it, to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extract value 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from it, to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visualize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it, to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communicate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it - that's going to be a hugely important skill in the next decades, ...because now we really do have essentially </a:t>
            </a:r>
            <a:r>
              <a:rPr lang="en-US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free and ubiquitous data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."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814C1-4F02-46BE-8474-2B3A68541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1" r="16209"/>
          <a:stretch/>
        </p:blipFill>
        <p:spPr bwMode="auto">
          <a:xfrm flipH="1">
            <a:off x="741485" y="1858804"/>
            <a:ext cx="2770749" cy="35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020B-EEF0-4F45-A8F7-9DE8BCF9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99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reference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584126" y="6210142"/>
            <a:ext cx="1104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E8E1F-A217-44AC-BF3A-5FDF343D2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4" b="17964"/>
          <a:stretch/>
        </p:blipFill>
        <p:spPr bwMode="auto">
          <a:xfrm>
            <a:off x="584126" y="1969477"/>
            <a:ext cx="10926338" cy="34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8F8514-5C6D-4974-93EF-030F0801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1595AEB-946A-48BD-9709-EF8CC0876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/>
          <a:stretch/>
        </p:blipFill>
        <p:spPr bwMode="auto">
          <a:xfrm>
            <a:off x="222444" y="1588754"/>
            <a:ext cx="9487577" cy="53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visualisation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4576688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30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114" y="3225800"/>
            <a:ext cx="9144000" cy="2387600"/>
          </a:xfrm>
        </p:spPr>
        <p:txBody>
          <a:bodyPr/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domain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models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|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conceptual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models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584127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3AB4-AD3E-45F0-B438-B8BC3EB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79AFA-824F-49A3-8059-2D6A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3"/>
            <a:ext cx="114459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models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are a low-level description of the data.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Math: sets with operations on them ( + / 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· </a:t>
            </a:r>
            <a:r>
              <a:rPr lang="en-US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). </a:t>
            </a:r>
            <a:r>
              <a:rPr lang="en-US" b="0" i="1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How many? / What kind?</a:t>
            </a:r>
            <a:endParaRPr lang="en-GB" i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Conceptual models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are higher level mental abstractions.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Semantics and support reasoning. </a:t>
            </a:r>
            <a:r>
              <a:rPr lang="en-GB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does is mean/describe?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1D float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3D float </a:t>
            </a: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Space </a:t>
            </a:r>
          </a:p>
        </p:txBody>
      </p:sp>
    </p:spTree>
    <p:extLst>
      <p:ext uri="{BB962C8B-B14F-4D97-AF65-F5344CB8AC3E}">
        <p14:creationId xmlns:p14="http://schemas.microsoft.com/office/powerpoint/2010/main" val="414081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1493</Words>
  <Application>Microsoft Office PowerPoint</Application>
  <PresentationFormat>Widescreen</PresentationFormat>
  <Paragraphs>228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Abadi Extra Light</vt:lpstr>
      <vt:lpstr>-apple-system</vt:lpstr>
      <vt:lpstr>Arial</vt:lpstr>
      <vt:lpstr>Calibri</vt:lpstr>
      <vt:lpstr>Calibri Light</vt:lpstr>
      <vt:lpstr>Circular Std Book</vt:lpstr>
      <vt:lpstr>DDG_ProximaNova</vt:lpstr>
      <vt:lpstr>Times New Roman</vt:lpstr>
      <vt:lpstr>Office Theme</vt:lpstr>
      <vt:lpstr>2_Office Theme</vt:lpstr>
      <vt:lpstr>5_Custom Design</vt:lpstr>
      <vt:lpstr>Session 3. Accessing data programmatically</vt:lpstr>
      <vt:lpstr>Session 3. Accessing data programmatically</vt:lpstr>
      <vt:lpstr>Data. Information. Knowledge.</vt:lpstr>
      <vt:lpstr>PowerPoint Presentation</vt:lpstr>
      <vt:lpstr>visualisation = understanding</vt:lpstr>
      <vt:lpstr>visualisation reference model</vt:lpstr>
      <vt:lpstr>data  visualisation process</vt:lpstr>
      <vt:lpstr>data domain.</vt:lpstr>
      <vt:lpstr>data models | conceptual models</vt:lpstr>
      <vt:lpstr>data types</vt:lpstr>
      <vt:lpstr>data types</vt:lpstr>
      <vt:lpstr>from model to type</vt:lpstr>
      <vt:lpstr>data  visualisation process</vt:lpstr>
      <vt:lpstr>data wrangling.</vt:lpstr>
      <vt:lpstr>data standards</vt:lpstr>
      <vt:lpstr>TIDY data</vt:lpstr>
      <vt:lpstr>TIDY data</vt:lpstr>
      <vt:lpstr>slice   or  dice</vt:lpstr>
      <vt:lpstr>Session 3. Accessing data programmatically</vt:lpstr>
      <vt:lpstr>Manipulating data with JavaScript</vt:lpstr>
      <vt:lpstr>Manipulating data with python</vt:lpstr>
      <vt:lpstr>Session 3. Accessing data programmatically</vt:lpstr>
      <vt:lpstr>What is an API?</vt:lpstr>
      <vt:lpstr>APIs and data science.</vt:lpstr>
      <vt:lpstr>API guidance.</vt:lpstr>
      <vt:lpstr>PowerPoint Presentation</vt:lpstr>
      <vt:lpstr>PowerPoint Presentation</vt:lpstr>
      <vt:lpstr>PowerPoint Presentation</vt:lpstr>
      <vt:lpstr>Examples.</vt:lpstr>
      <vt:lpstr>Golden Rule.</vt:lpstr>
      <vt:lpstr>Worked example.</vt:lpstr>
      <vt:lpstr>Example.</vt:lpstr>
      <vt:lpstr>Example.</vt:lpstr>
      <vt:lpstr>Example.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</cp:lastModifiedBy>
  <cp:revision>73</cp:revision>
  <dcterms:created xsi:type="dcterms:W3CDTF">2021-07-20T09:12:48Z</dcterms:created>
  <dcterms:modified xsi:type="dcterms:W3CDTF">2023-09-15T05:37:42Z</dcterms:modified>
</cp:coreProperties>
</file>