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439" r:id="rId2"/>
    <p:sldId id="262" r:id="rId3"/>
    <p:sldId id="502" r:id="rId4"/>
    <p:sldId id="446" r:id="rId5"/>
    <p:sldId id="496" r:id="rId6"/>
    <p:sldId id="475" r:id="rId7"/>
    <p:sldId id="495" r:id="rId8"/>
    <p:sldId id="441" r:id="rId9"/>
    <p:sldId id="480" r:id="rId10"/>
    <p:sldId id="497" r:id="rId11"/>
    <p:sldId id="503" r:id="rId12"/>
    <p:sldId id="504" r:id="rId13"/>
    <p:sldId id="506" r:id="rId14"/>
    <p:sldId id="507" r:id="rId15"/>
    <p:sldId id="508" r:id="rId16"/>
    <p:sldId id="4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B7B4"/>
    <a:srgbClr val="F4C245"/>
    <a:srgbClr val="0063AF"/>
    <a:srgbClr val="122B39"/>
    <a:srgbClr val="EB5C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85" autoAdjust="0"/>
    <p:restoredTop sz="93347" autoAdjust="0"/>
  </p:normalViewPr>
  <p:slideViewPr>
    <p:cSldViewPr snapToGrid="0">
      <p:cViewPr varScale="1">
        <p:scale>
          <a:sx n="70" d="100"/>
          <a:sy n="70" d="100"/>
        </p:scale>
        <p:origin x="38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énes" userId="f3f680a857a6f265" providerId="LiveId" clId="{0FE88AE1-FC9F-4A96-99A3-099D89DAB049}"/>
    <pc:docChg chg="undo custSel modSld">
      <pc:chgData name="Dénes" userId="f3f680a857a6f265" providerId="LiveId" clId="{0FE88AE1-FC9F-4A96-99A3-099D89DAB049}" dt="2023-09-14T21:51:57.063" v="4" actId="14100"/>
      <pc:docMkLst>
        <pc:docMk/>
      </pc:docMkLst>
      <pc:sldChg chg="modSp mod">
        <pc:chgData name="Dénes" userId="f3f680a857a6f265" providerId="LiveId" clId="{0FE88AE1-FC9F-4A96-99A3-099D89DAB049}" dt="2023-09-14T21:51:38.507" v="2" actId="20577"/>
        <pc:sldMkLst>
          <pc:docMk/>
          <pc:sldMk cId="1641007123" sldId="262"/>
        </pc:sldMkLst>
        <pc:spChg chg="mod">
          <ac:chgData name="Dénes" userId="f3f680a857a6f265" providerId="LiveId" clId="{0FE88AE1-FC9F-4A96-99A3-099D89DAB049}" dt="2023-09-14T21:51:38.507" v="2" actId="20577"/>
          <ac:spMkLst>
            <pc:docMk/>
            <pc:sldMk cId="1641007123" sldId="262"/>
            <ac:spMk id="6" creationId="{8ECE5D11-2557-D0D3-7284-61BC63F01C04}"/>
          </ac:spMkLst>
        </pc:spChg>
      </pc:sldChg>
      <pc:sldChg chg="modSp mod">
        <pc:chgData name="Dénes" userId="f3f680a857a6f265" providerId="LiveId" clId="{0FE88AE1-FC9F-4A96-99A3-099D89DAB049}" dt="2023-09-14T21:51:57.063" v="4" actId="14100"/>
        <pc:sldMkLst>
          <pc:docMk/>
          <pc:sldMk cId="2779194792" sldId="446"/>
        </pc:sldMkLst>
        <pc:spChg chg="mod">
          <ac:chgData name="Dénes" userId="f3f680a857a6f265" providerId="LiveId" clId="{0FE88AE1-FC9F-4A96-99A3-099D89DAB049}" dt="2023-09-14T21:51:57.063" v="4" actId="14100"/>
          <ac:spMkLst>
            <pc:docMk/>
            <pc:sldMk cId="2779194792" sldId="446"/>
            <ac:spMk id="2" creationId="{FC4383FA-EEB7-47D9-935D-7234D206AD1E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7T08:36:58.581"/>
    </inkml:context>
    <inkml:brush xml:id="br0">
      <inkml:brushProperty name="width" value="0.2" units="cm"/>
      <inkml:brushProperty name="height" value="1.2" units="cm"/>
      <inkml:brushProperty name="color" value="#00A0D7"/>
      <inkml:brushProperty name="inkEffects" value="pencil"/>
    </inkml:brush>
  </inkml:definitions>
  <inkml:trace contextRef="#ctx0" brushRef="#br0">618 671 12529 217837 42827,'-16'-4'-903'0'0,"5"-9"1"0"0,16-2 1089 0 0,8-9 0 0 0,0 6 0 0 0,6-2 646 0 0,0 1-620 0 0,1 2 1 0 0,6-5-16 0 0,2 2 1 0 0,2-2-116 0 0,1 0 1 0 0,1 0-7 0 0,0 0 0 0 0,-1 3-13 0 0,-3 2-460 0 0,-5 2 375 78 0,2 0-57 251 0,-10 3 0-329 0,-11 10 99 190 0,-14 6 1-190 0,-13 10-21 0 0,-8 5 0 0 0,-6 5 8 0 0,-6 4 0 0 0,-3 4 145 0 0,-7 5 0 0 0,2 1 12 0 0,1 1 0 0 0,2-3-126 0 0,4 0 0 0 0,5-4 6 0 0,9-4 1 0 0,2-1 30 0 0,4-5-294 0 0,3-1 78 0 0,-1 1 66 0 0,1-4 130 0 0,3 0-24-82 0,6-9 0 82 0,14-10 106-54 0,6-6 1 54 0,8-5-87 0 0,5-5 1 0 0,4-3-40 0 0,1-2 0 0 0,4-5 23 0 0,3-1 0 0 0,4-4-144 0 0,4-2 0 0 0,-1 0 43 0 0,-1-2 0 0 0,0 0 29 0 0,-2 1 0 0 0,0 1-92 0 0,-6 6-274 0 0,-3 6 379 0 0,-2 1-41 0 0,-10 11 1 0 0,-6 5 143 0 0,-15 12 1 0 0,-10 6-121 0 0,-10 8 1 0 0,-5 4 46 0 0,-7 6 1 0 0,1 0 1 0 0,-4 1 1 0 0,0 3 4 0 0,-1 0 0 0 0,0 0 9 0 0,5-1 1 0 0,0-3-8 0 0,5 2 0 0 0,-1-2 9 0 0,3 0 0 0 0,1-3 4 0 0,1-1 1 0 0,2-1 6-293 0,3-3 1 293 0,-1 0-15-555 0,4-2 66 315 0,2-1-29 145 0,2-1-3 24 0,6-5-66-38 0,10-3 0 109 0,14-15-11-236 0,11-8 0 236 0,5-5 33-296 0,0-4 0 296 0,2-4-5 0 0,2-3 1 0 0,2-2-15 0 0,-1-1 0 0 0,5-3 11 0 0,0-2 1 0 0,0-2-22 0 0,1 0 1 0 0,-2 0 6 0 0,1-2 0 0 0,-2 5 3 0 0,1 0 1 0 0,-6 7 179 0 0,-2 5 348 0 0,-4 4-812 0 0,-2 4 272 0-78,-11 5 0 0 0,-11 9 138 0-35,-15 8 1 0 1,-9 7-83 0 109,-9 8 0 0 0,-6 3-177 0 3,-6 7 1 0 0,0-1 89 0 0,-4 6 1 0 0,-1-2-127 0 0,-1 4 0 0 0,2-4 133 0 0,4 1 1 0 0,1-2 43 0 0,5-1 0 0 0,1-3 188 0 0,5-4 0 0 0,3-2 61 0 0,5-3-101 0 0,4-4-105 0 0,0 2-15 0 0,6-2-86 0-38,1-2-90-32-65,12-6 1 32 1,12-9 191-148 81,6-8 1 148 1,6-4-30-12 20,1-6 0 12 0,2-4-12 0 0,3-3 1 0 0,0-1-53 0 0,4-2 1 0 0,-2-1 158 0 0,5-2 0 0 0,-3 0-102 0 0,3-2 0 0 0,-1-1-11 0 0,2-1 0 0 0,-3 1-39 0 0,0 5 1 0 0,-3 1-50 0 0,-2 3-30 0 0,-2 3-4 0 0,0 4 36 0 0,-9 9 1 0 0,-11 11-20 0 0,-16 11 0 0 0,-11 7 225 0 0,-11 5 0 0 0,-6 5-154 0 0,-8 7 0 0 0,-3 2 83 0 0,-2 3 0 0 0,-2-1-39 0 0,-1 2 0 0 0,-2 1 7 0 0,2-1 0 0 0,2 1-13 0 0,3-3 0 0 0,3-2 14 0 0,2-4 0 0 0,5-1 119-703 0,4-5 0 703 0,4-2-114-490 0,5-6 221 396 0,4-3-174 54 0,3-1-190-1 0,8-7 0 41 0,7-5 135-8 0,10-9 0 8 0,5-9 48-23 0,4-6 0 23 0,5-7-39-131 0,4-4 1 131 0,6-6-10 0 0,3-3 0 0 0,3-3-102 0 0,1-2 0 0 0,6-2 84 0 0,0-3 1 0 0,2 0-186 0 0,-1-1 1 0 0,3 1 115 0 0,0-1 0 0 0,-1 6 211 0 0,-3 2 0 0 0,1 6-62 747 0,-6 5 1-747 0,-3 5 447 965 0,-10 9-602-634-191,-4 5 64-246 60,-8 6 0-85 0,-13 13 16 35 116,-11 8 0-35 1,-13 9 52 0 14,-12 4 0 0 0,-9 5-97 0 0,-6 4 1 0 0,-3 4 66 0 0,-1 1 0 0 0,-1 2-15 0 0,-4 0 0 0 0,2 0 47 0 0,0 0 0 0 0,5-2 133 0 0,3 0 1 0 0,7-7 118 0 0,5-2 1 0 0,4-4 204-58 0,6-4-454-570 0,3-3 205 81 0,5 1-811 90-3,5-6 397 117-1,10 0 1 340 1,14-12 15-47 3,9-6 0 47 0,6-8 84 0 0,2-11 1 0 0,1-3-39 0 0,6-6 0 0 0,1 0 71 0 0,5-4 1 0 0,2-3 29 0 0,-1-3 1 0 0,3-1 15 0 0,-2 0 1 0 0,0 1-27 0 0,-2-1 0 0 0,2-1-173 0 0,-1 0 0 0 0,0 3 102 0 0,-5 6 1 0 0,-2 2 70 0 0,-6 8 1 0 0,-4 3-77 36 0,-4 4-17 362 0,-6 6 138 39 0,-5 2-6-350 0,-34 27 0-87 0,2-1 80 0 0,-27 20 0 0 0,2-2-118 0 0,-4 3 0 0 0,-2 1 91 0 0,-3 2 1 0 0,0 1-69 0 0,0 0 1 0 0,1 1 127 0 0,2 2 1 0 0,1-3-23 0 0,3 0 0 0 0,6-3 20 0 0,4-5 1 0 0,6-2-94-198 0,2-2 0 198 0,4-3-11-595 0,3-2 1 595 0,4-5-176-748 0,3-3 265 85 0,5-2-493 75-97,2 2 245 136 55,8-5 0 452 1,11-4 39-165 41,8-8 1 165 0,6-10 29 0 0,2-8 1 0 0,2-4-4 0 0,3-5 1 0 0,4-3 27 0 0,4-4 0 0 0,-1-1 22 0 0,2-3 0 0 0,0-1-84 0 0,-2-1 1 0 0,1 0 53 0 0,2-2 0 0 0,-2 0-76 0 0,1-3 0 0 0,0 3 93 0 0,-1 5 1 0 0,-3 2-92 0 0,-5 7 1 0 0,-3 4-1 290 0,-3 5-2 68 0,-5 3 29-66-57,-4 7 1-292 0,-15 9 1 110 5,-8 7 0-110-1,-12 8 134 0 53,-10 6 1 0 0,-7 4-102 0 0,-6 7 1 0 0,-4 3 56 0 0,-6 4 0 0 0,-2 2-15 0 0,-4 4 1 0 0,1-1 156 0 0,-4 6 1 0 0,4-4-29 0 0,0 2 1 0 0,3-2 139 0 0,4-2 1 0 0,7-5-175-71 0,2-4 1 71 0,10-6 78-542 0,5-4-372 69 0,4-5 224 159 0,5 0-285 9 0,9-8 1 305 0,14-8 79-234 0,12-12 1 234 0,9-9 98-23 0,1-8 1 23 0,9-6 60 0 0,4-6 0 0 0,6-6 23 0 0,4-4 0 0 0,-1-1-67 0 0,6-6 1 0 0,0 1 28 0 0,5-5 0 0 0,-1 3-112 0 0,1-2 0 0 0,-5 4 143 47 0,2 1 0-47 0,-2 3-113 960 0,0 3 1-960 0,-5 5 53 1275 0,-5 7 1-1275 0,-7 6 259 691-96,-10 8-394-160-74,-6 7-13-117 66,-5 4 0-414 1,-26 21 210 80 77,-9 8 0-80 0,-16 10 139 0 26,-9 5 1 0 0,-11 6-126 0 0,-6 4 1 0 0,-2 1-35 0 0,-2 3 1 0 0,2-2 236 0 0,-4 2 1 0 0,5-1-77 0 0,5-3 0 0 0,2 0 121 0 0,5-6 1 0 0,4-1-159-702 0,4-5 0 702 0,9-4-2-927 0,6-7-26 495 0,7-3-2 216 0,3-5-363-23-14,10-5 0 239 0,12-10 77-107 1,11-9 1 107-1,5-7 76 0 14,3-4 1 0 0,1-6 102 0 0,5-3 0 0 0,2-4-8 0 0,3-1 0 0 0,1-4-71 0 0,4-1 0 0 0,-1-4 5 0 0,2 0 0 0 0,4-2-12 0 0,0-2 1 0 0,2 0 3 0 0,-2-3 0 0 0,1 2-117 0 0,-2 1 1 0 0,3-1 142 817 0,-4 5 0-817 0,-1 4 142 1411 0,-5 5 0-1411 0,-6 7-269 810 0,-9 5 347-601 0,-5 4-155-143 0,-7 3 0-66 0,-14 8 136 141 0,-9 5 1-141 0,-11 6-88 82 0,-11 9 0-82 0,-7 5-25 0 0,-5 4 0 0 0,-6 5 20 0 0,-1 1 1 0 0,-4 3-26 0 0,-4 2 1 0 0,0 0 166 0 0,-1-1 1 0 0,0 1-94 0 0,3 1 0 0 0,1 0-21 0 0,1-1 1 0 0,5-4-41 0 0,6-3 0 0 0,2-4 4 0 0,3-3 0 0 0,6-4-93 0 0,6-4-27-140 0,3-1-6 59 0,0-6 91 46 0,3-3 17 35 0,7-15 1 0 0,15-9-6 0 0,12-11 0 0 0,6-3 5 0 0,4 4 0 0 0,4-5 0 0 0,4-5 0 0 0,3 1 0 0 0,3-3 1 0 0,4-5-44 0 0,0 0 0 0 0,3-3-11 0 0,1 2 0 0 0,-1 0 19 0 0,0 5 0 0 0,-1 0 17 252 0,-3 8 0-252 0,-4 3 327 1124 0,-5 7-325-447 0,-4 2-181-417 0,-3 7 193 3 0,-12 4 2-134 0,-43 27 1-129 0,-5 5 59 0 0,-33 20 0 0 0,3-1 5 0 0,0 1 0 0 0,-1 3 246 0 0,-6 1 1 0 0,3 1-99 0 0,-5 2 0 0 0,7-1 80 0 0,4-3 1 0 0,7-3-85-79 0,5-4 1 79 0,7-6-37-708 0,3-2 0 708 0,8-5 141-532 0,7-3-321 354 0,5-4 145 121 0,6-4-340 21 0,5-5-231 32 0,26-20 1 4 0,1-2 195-49 0,19-15 1 49 0,0 0 50 0 0,2 0 0 0 0,1-1 112 0 0,1-5 0 0 0,3 1-126 0 0,3-5 0 0 0,0 0 26 0 0,0-2 0 0 0,0 0 24 0 0,1-2 0 0 0,-2 4 65 0 0,0 2 0 0 0,-4 5 3 0 0,-5 4 1 0 0,-3 5 292 0 0,-6 5-251 213 0,-2 6 56 70 0,-10 2 0-283 0,-13 12 63 199 0,-11 4 0-199 0,-13 10 234 0 0,-11 6 0 0 0,-7 8-195 0 0,-6 4 1 0 0,-3 3-64 0 0,-5 3 0 0 0,0-1 64 0 0,0 2 0 0 0,-1 0-8 0 0,3 0 0 0 0,5-5 26 0 0,5-3 1 0 0,5-4-70 0 0,5-2 1 0 0,4-5 124 0 0,7-4-98 0 0,4-3 53 0 0,3-1-144 0 0,6-4 1 0 0,9-9-174 0 0,8-7 0 0 0,9-7 21 0 0,5-4 0 0 0,4-4 159 0 0,3-1 1 0 0,3-3-140 0 0,2-3 1 0 0,1-1 98 0 0,2-3 1 0 0,2 0-139 0 0,3-1 1 0 0,-2-1 33 0 0,-1 1 1 0 0,1 0-131 0 0,1 1 1 0 0,-1 4 168 0 0,-6 5 1 0 0,-5 4-36 0 0,-7 4-140 0 0,-4 6 144 0 0,-4 4 1 0 0,-14 10 258 0 0,-9 4 1 0 0,-9 6-144 0 0,-9 8 0 0 0,-4 2 237 0 0,-4 4 0 0 0,-2 3-15 0 0,-3 0 1 0 0,-2 3 33 0 0,0 0 0 0 0,2-2-165 0 0,2-2 0 0 0,2 1 18 0 0,2-1 0 0 0,5-4 74 0 0,2-4-10 0 0,6-3 48 0 0,-5 0-81 0 0,10-5-108 0 0,3-3-34 0 0,11-13 0 0 0,14-11-156 0 0,7-8 0 0 0,1-2 152 0 0,1 3 1 0 0,0-2-21 0 0,1-1 1 0 0,2-2-14 0 0,1-1 0 0 0,1-2-25 0 0,0 2 0 0 0,3-3-192 0 0,0 0 0 0 0,-1-1 56 0 0,0 1 0 0 0,-3 3-516 0 0,-1 3 87 0 0,-4 3 50 0 0,2 3 535 34 0,-8 7 468 227 0,-7 3-396-261 0,-30 27 0 0 0,1 0 126 0 0,-14 12 1 0 0,6-2 217 0 0,5-1 1 0 0,0 0-88 0 0,1-4 1 0 0,2 1-117 0 0,3-2 0 0 0,0-2-135 0 0,4 1-12 0 0,3-2 61 0 0,-3 4-319 0 0,5-4 355 0 0,-5-2-105 0 0,6-4 540 0 0,-2-8-147 0 0,2-1-162 0 0,5-10-182 0 0,0-3-204 0 0,6-13 160 0 0,2-5 0 0 0,4-8-187 0 0,1 2 0 0 0,0 1 60 0 0,-1 9 1 0 0,0 0-258 0 0,1-2 0 0 0,-2 2-380 0 0,1-1 223 0-27,-3 4 480 0-395,1-4 60 0-52,-1 7 422 0 84,-3 2-374 0 130,-4 9 103 0 177,-6 16-33 0 83,0-1 0 0 0,-6 18 163 0 0,5-4 0 0 0,0 3-162 0 0,1-4 0 0 0,1 1-33 0 0,1 0 0 0 0,-2 2-165 0 0,3 3 0 0 0,-3-1 91 0 0,2 1 0 0 0,0-3-15 0 0,2 0 1 0 0,0-3-137 0 0,-1 2-29 0 0,1-5 199 0 0,-3 9 228 0 0,1-9 375 0 0,-1 3-167 0 0,-2-13-125 0 0,4-3-296 0 0,-1-14 39 0 0,4-6-51 0 0,0-12 0 0 0,2-4-221 0 0,0-1 1 0 0,0 3-130 0 0,0 6 0 0 0,0-2 101 0 0,0-1 1 0 0,2 0-78 0 0,1 0 1 0 0,2-1 81 0 0,1 3 0 0 0,0 1-74 0 0,0 1 74 0 0,-1 2-21 0 0,1-4 94 0 0,-1 6 257 0 0,-3 2-165 0 0,0 11 43 0 0,-12 18 209 0 0,4-1 0 0 0,-14 21-148 0 0,6-6 1 0 0,0 1 75 0 0,2-2 1 0 0,2-2-71 0 0,0 3 0 0 0,2-1 9 0 0,0-1 1 0 0,3 1-62 0 0,-1-1 1 0 0,0 1-12 0 0,0-1 0 0 0,2-1-109 0 0,1-2 161 0 0,0-2 2 0 0,-2 6-36-82 0,3-7 146-73 0,0 3 70 65 0,2-11 521 17 0,0-6-852-25 0,-2-28 0 98 0,0 10-60 0 0,-1-18 0 0 0,1 9 131 0 0,0 1 0 0 0,2-1-183 0 0,-2-1 0 0 0,2-1 119 0 0,0 0 0 0 0,0-2-67 0 0,0-3 0 0 0,0 2-68 0 0,2-1-9 0 0,0 1 81 0 0,4-5 7 0 0,-1-1 49 0 0,2 1 22 0 0,-3 5 94 0 0,-1 10-135 0 0,-2 6-56 0 0,-1 5 192 0 0,-5 21 201 0 0,3-6-114 0 0,-6 21 111 0 0,6-8 1 0 0,-4 6-46 0 0,0 0 0 0 0,0-1-137 0 0,2-6 1 0 0,-2 0 453 0 0,0 0-459 0 0,0-2 0 0 0,2 8 32 0 0,-1-3-237 0 0,3 6 97 0 0,0-7 102 0 0,4-4-91 0 0,0-7 42 0 0,1-6 1100 0 0,1-1-1042 0 0,-4-23-189 0 0,0 3-13 0 0,0-19 266 0 0,0 5-557 0 0,2-5 338 0 0,3-1 1 0 0,-2-2-364 0 0,0 6 189 0 0,1 4 55 0 0,-1 0 174 0 0,1 5 2 0 0,1-1-55 0 0,-1 5-17 0 0,0 8-56 0 0,1 0 86 0 0,-1 7 632 0 0,-1-2-375 0 0,1-1-112 0 0,-4 1-74 0 0,2-3-10 0 0,0 3-37 0 0,-1-1-56 0 0,0-1-164 0 0,1 1 225 0 0,-1-3-55 0 0,1 1 60 0 0,0-4 9 0 0,-2 2 63 16 0,2-4 5 213 0,-4 4 289-25 0,0 0-306-20 0,-3 3 98-66 0,3 1-64-56 0,-2-1-43-18 0,4 1 32 0 0,-2-3-6-7 0,2 1-26-7 0,2-2-14 3 0,0 0 44 8 0,1 2 330-29 0,-2 1 271 9 0,-1 1-564 44 0,8 5 36-65 0,-4-2 17 0 0,8 4-52 0 0,-5-4-41 0 0,0 2 35 0 0,0-2-117 0-181,-3 4 66 0-40,0 0 27 0 40,1 3-15 0 64,-1-1 67 0 85,3-1-76 0 32,1 1 21 0 0,4-4-3 0 0,1 2-24 0 0,2-2 27 0 0,-1 0-234 95 0,-1 0 146 49 0,-2 0-21-36 0,-4 0 62-43 0,-1 0 884-38 0,-2 0-1754 118 0,1-2 895 85 0,-14-4-1-221 0,2 2 30-9 0,-10-2-47 0 0,6 6 31 0 0,2 0 68 0 0,2 0-1049 0 0,1 0 1000 0 0,21 0-29 0 0,-7 0-117 29 0,23-2 436-8 0,-10 0-184-21 0,7 0-10 0 0,-1-2-117 0 0,3 3-21 0 0,-5-1 4 184 0,1 2-8 55 0,-7 0-16-91 0,-2 2-16-59 0,-8-1 87-41 0,-1 1 684-24 0,-3-2-806 170 0,-19 4 169-194 0,11-4-210 0 0,-19 4 177 0 0,12-4-163 0 0,-3 0 48 0 0,0 0 0 0 0,-2 2 47 0 0,1-1-3 0 0,1 3 16 0 0,2-2-14 0 0,4 1-229 0 0,3 1 274 0 0,17-4 1 0 0,7 0-36 0 0,12-3 1 0 0,-2-1 0 0 0,-6 0 1 0 0,1-1 2 0 0,3 1 0 0 0,0 0 5 0 0,3 1 0 0 0,-3 0-258 119 0,-2 1 236 206 0,-2 1-302-301 0,6 1 255-24 0,-5 0 90 0 0,2 2 21 0 0,-8 0 13 0 0,-10 3 66 0 0,-5 1 374 0 0,-12 1-603 0 0,-10 6 1 0 0,-7-1 146 0 0,-4 3 0 0 0,-1-1-176 106 0,5-3 1-106 0,-2-1 150 0 0,1-1 1 0 0,-3 1-48 0 0,2 0 1 0 0,0 2 112 0 0,2-2-2 0 0,1 1 3 0 0,-5 1 114 0 0,3-2-528 0 0,-1 1 275 0 0,14-7-183 0 0,13-2 225 0 0,17-6 1 0 0,9-4-117 0 0,8-3 0 0 0,-2-1 45 0 0,-6 3 0 0 0,1 0-1 0 0,-1 0 1 0 0,2 0 62 0 0,2-1 1 0 0,-2 1 22 0 0,-2 0 0 0 0,-1 1 274 0 0,-3 2-170 0 0,0 0-53 0 0,6 0-33 137 0,-5 3-117 119 0,1-1 253 58 0,-10 4-80-154 0,-10 6 1-160 0,-13 3-117 0 0,-8 5 0 0 0,-5 1-1 0 0,2-2 0 0 0,-4 2-8 0 0,2 0 1 0 0,-3 1 46 0 0,2-1 0 0 0,-3-1-7 0 0,1-1 1 0 0,2 1 12 0 0,1-1 50 0 0,0-2 53 0 0,0 4 207 0 0,1-3-375 0 0,3 1 41 0 0,10-4-14 0 0,13-5 1 0 0,13-7 54 0 0,12-5 0 0 0,0-1-34 0 0,1-2 1 0 0,-1 0 20 0 0,4-2 1 0 0,2-1-177 0 0,2 1 0 0 0,0-1 124 0 0,0-1 0 0 0,-3 0 43 0 0,0 2 1 0 0,0 0 41 0 0,0-1 1 0 0,-1 3 391 13 0,-4 1-395 380 0,-4 3 9-233 0,4 0-369-160 0,-6 5 252 0 0,-2 0 56 0 0,-14 8 0 0 0,-17 4 4 0 0,-10 8 0 0 0,-6-1-19 0 0,-2-3 0 0 0,-2 2 68 0 0,-3-2 1 0 0,0 2 139 0 0,-2-2 1 0 0,2 0 18 0 0,-2 1 1 0 0,2-2-90 0 0,0 1 1 0 0,3-2 489 0 0,2 0-228 0 0,5-1-371 0 0,-4 0-157 0 0,9-2-588 0 0,2 0 596 0 0,15-5 1 0 0,16-7-10 0 0,7-5 0 0 0,4-1 76 0 0,0-2 1 0 0,2-1-25 0 0,6-3 0 0 0,2-1 139 0 0,0 1 0 0 0,1 0-127 0 0,0 0 1 0 0,0-1 255 0 0,1-1 0 0 0,-1 0-52 0 0,-3 0 1 0 0,-1 2-26 0 0,-2 2 1 0 0,-2 2-106 545 0,-2 1-9-144 0,-6 2-451-304 0,-1 4 315-22 0,-10 2 1-75 0,-16 13 176 3 0,-16 5 0-3 0,-12 6-56 0 0,-7 1 1 0 0,-4 2 162 0 0,-6 3 1 0 0,-3 0 62 0 0,-5 1 0 0 0,1 1 352 0 0,-2 2 1 0 0,1 0-246 0 0,2 0 0 0 0,1-2 7 0 0,7-1 0 0 0,5-3-312 0 0,6-1 1 0 0,7-6 405 0 0,7-1-910 0 0,4-5 291 0 0,8 1-173 0 0,9-8 1 0 0,13-1 139 0 0,10-8 0 0 0,4-4 10 0 0,1-5 0 0 0,4-3 148 0 0,5-3 1 0 0,0 0 11 0 0,1-2 1 0 0,2-2 229 0 0,2-2 0 0 0,2-1-133 0 0,-1 2 1 0 0,0-3 35 0 0,-1 1 0 0 0,0 0-46 0 0,-1 0 0 0 0,-1 1-175 0 0,-1 2 1 0 0,-2 0 152 0 0,-1 1 0 0 0,-2 4-4 0 0,-4 2-47 0 0,-4 3 9 0 0,-3 2 8 0 0,-8 5 0 0 0,-10 8 13 0 0,-13 7 0 0 0,-11 7 85 0 0,-10 3 1 0 0,-7 4-65 0 0,-6 3 1 0 0,-4 3 88 0 0,-2 1 1 0 0,-3 4-33 0 0,-5 0 0 0 0,0 0 108 0 0,0 2 0 0 0,3 0-67 0 0,1-2 1 0 0,6-2 145 0 0,4-5 1 0 0,7-2-118 0 0,6-6-40-27 0,8 0-360-77 0,0-3 261-2 0,12-3-203 4 0,7-5 1 102 0,18-14 127-134 0,11-9 1 134 0,7-5 3-18 0,0-1 0 18 0,5-2 62 0 0,1-2 0 0 0,6-2 128 0 0,1-2 0 0 0,5-3-57 0 0,-1 0 1 0 0,1-1 33 0 0,0 1 1 0 0,-1 1-248 0 0,0 1 0 0 0,3-3 186 0 0,-3 1 1 0 0,0 2-132 0 0,-5 4 1 0 0,0 2 185 0 0,-6 5 1 0 0,-3 3 55 0 0,-5 4-354 0 0,-6 3 122 0 0,-6 5 1 0 0,-11 6 246 0 0,-8 6 1 0 0,-11 4-100 0 0,-13 7 1 0 0,-4 2 22 0 0,-8 3 1 0 0,-5 5-47 0 0,-5 2 1 0 0,-3 2 3 0 0,-3 1 0 0 0,-1 1-10 0 0,-1 1 0 0 0,1-1 84 0 0,1 2 1 0 0,4-4 10 0 0,4-1 1 0 0,4-6 25 0 0,5-3 1 0 0,7-4 64-6 0,7-3 32-158 0,7-3-284 22 0,1-3 131 4 0,13-6 1 138 0,12-11-264-120 0,13-9 0 120 0,7-5 94-1 0,2-4 0 1 0,2 0 59 0 0,4-2 0 0 0,4-3 29 0 0,1 0 0 0 0,1-2-17 0 0,1 0 1 0 0,-1-1-152 0 0,2 0 1 0 0,-2-1 146 0 0,1 1 0 0 0,-3 0-142 0 0,1-2 0 0 0,-3 5 150 0 0,0 1 0 0 0,-3 2-67 0 0,-4 4 1 0 0,-4 3 97 0 0,-3 6 268 0 0,-5 1-277 13 0,-2 6 269 108 0,-9 1-198-112 0,-26 23 0-9 0,-3-3 216 0 0,-22 16 1 0 0,3-4-184 0 0,-3 1 1 0 0,0 1-9 0 0,-6 2 1 0 0,1 0-278 0 0,0 0 1 0 0,2-2 139 0 0,0 1 0 0 0,3-3-86 0 0,2 1 0 0 0,2-4 218 0 0,3-2 1 0 0,5-1 51 0 0,4-4-75 0 0,6-3 27 0 0,-1 1-104 0 0,9-8 0 0 0,8-3 64 0 0,13-7 1 0 0,7-7-22 0 0,9-6 1 0 0,3-4-27 0 0,5-4 0 0 0,1-1-15 0 0,6-3 0 0 0,1 1-15 0 0,4-2 0 0 0,-1 1-21 0 0,-2-2 1 0 0,-1 1-31 0 0,2-2 1 0 0,-2 2-9 0 0,-2 1 0 0 0,-2 3-95 0 0,-1 0 1 0 0,-4 5 97 0 0,-2 1 127 0 0,-4 6-14 0 0,-4 0 122 0 0,-8 8 0 0 0,-14 9-97 0 0,-12 8 1 0 0,-12 7 212 0 0,-9 5 1 0 0,-7 5-184 0 0,-4 2 1 0 0,-5 3 155 0 0,0 1 0 0 0,-3 3-246 0 0,-3 1 0 0 0,0 1 94 0 0,0 0 1 0 0,3-3-153 0 0,5-2 0 0 0,3-2 160 0 0,7-2 1 0 0,4-5 67-54 0,3-3-98-572 0,5-5 15 40 0,4 3-148 61 0,9-11-109 156 0,8 3 1 369 0,17-19 117-17 0,9-4 0 17 0,4-6 68 0 0,-2-3 0 0 0,2-2 20 0 0,2-3 0 0 0,4-2-6 0 0,1 0 0 0 0,3-2-6 0 0,0-2 0 0 0,0 0-44 0 0,-1 0 0 0 0,0 0 42 0 0,1-1 0 0 0,-1 0-285 0 0,-1 1 1 0 0,-2 1 182 0 0,-2 3 0 0 0,-2 4-94 0 0,-5 6 71 382 0,-3 1 144-113 0,-2 7-1 27 0,-8 0 0-296 0,-14 16 169 88 0,-11 6 1-88 0,-12 8-94 0 0,-4 3 1 0 0,-7 4 130 0 0,-2 3 1 0 0,-3 2-124 0 0,-3 2 0 0 0,-2 2-18 0 0,1 0 0 0 0,-3 3-169 0 0,1-2 1 0 0,2 1 116 0 0,2-3 0 0 0,5-3 1 0 0,7-5-1 0 0,5-2 3-233 0,4-3-87-456 0,7-4-85 429 0,2-3-72 85 0,10-7 1 175 0,11-3 162-12 0,9-10 0 12 0,5-5 17 0 0,0-6 1 0 0,3-4 13 0 0,3-4 0 0 0,3-2-26 0 0,4-3 1 0 0,0-1 48 0 0,-1 0 0 0 0,3-2-13 0 0,1-1 0 0 0,-1 0 32 0 0,2-1 1 0 0,-4 1-123 0 0,-3 2 0 0 0,2-2-194 0 0,-3 2 1 0 0,-1 3 44 0 0,-2 2 111 0 0,-3 4 240 0 0,3 0-263 0 0,-9 6 144 0 0,-2 1 1 0 0,-16 15 117 0 0,-8 7 0 0 0,-6 5 323 0 0,-8 5 0 0 0,-3 4-260 0 0,-6 2 0 0 0,-2 4-86 0 0,-2-3 0 0 0,-2 4 31 0 0,-1-1 1 0 0,0 1 19 0 0,2-1 0 0 0,0 1 25 0 0,1-4 1 0 0,4 0 22 0 0,4-4 0 0 0,2-3 12 0 0,3-1-931 0 0,3-2 7 0 0,3-1 311 0 0,8-4 43-2 0,5-2 0 2 0,15-11 256-1 0,6-6 0 1 0,5-7 51 0 0,-2-2 1 0 0,2-2-32 0 0,4-3 0 0 0,2 0 1 0 0,2-3 1 0 0,-2 0 17 0 0,3-3 1 0 0,-1 1-29 0 0,1-3 1 0 0,2 1 5 0 0,-1 0 0 0 0,1-1-3 0 0,0 1 1 0 0,0 2-50 0 0,1-3 1 0 0,-6 9 418 0 0,-2 3-268 0 0,-5 5 2 192 0,-1 5-65 276 0,-10 3 1-468 0,-10 14 278 101 0,-14 8 1-101 0,-9 6 14 0 0,-7 2 1 0 0,-4 2-113 0 0,-2 1 1 0 0,-4 2-37 0 0,-3 1 0 0 0,0 1 9 0 0,-3 1 1 0 0,1-1-84 0 0,2 1 0 0 0,1-4 50 0 0,-2 1 1 0 0,4-1-141 0 0,0 2 1 0 0,1-2 62-44 0,1-1 0 44 0,4-3-77-602 0,2-2 97 275 0,7-4 11 246 0,-1 2-120 29 0,12-9 1 52 0,10-2-188-53 0,12-12 0 53 0,9-6 60-53 0,6-8 1 53 0,3-4 160 0 0,4-2 0 0 0,1-2-72 0 0,5-2 0 0 0,-1-1 106 0 0,1-1 0 0 0,0-1 7 0 0,2-2 0 0 0,-2 1 3 0 0,1 0 0 0 0,-2 0 146 0 0,2 2 0 0 0,-4 2-72 0 0,-3 3 0 0 0,-2 3 415 0 0,-2 4-296 0 0,-4 3-124 0 0,-4 8 0 0 0,-12 4 29 0 0,-6 9 1 0 0,-14 5 36 0 0,-11 9 0 0 0,-8 3 4 0 0,-6 7 0 0 0,-4 2 18 0 0,-4 1 0 0 0,-3 1 167 0 0,1 1 0 0 0,0-1-204 0 0,-1 2 1 0 0,5-2 18 0 0,1 1 0 0 0,5-4-90 0 0,1-2 1 0 0,4 0 104-171 0,4-3 0 171 0,3-3-321-670 0,6-3 62 471 0,2-2-238 152 0,2 4 234-14 0,5-5-377-34 0,3 0 418-105 0,16-8 0 200 0,8-14 25-178 0,10-6 0 178 0,1-5 153-10 0,0-2 1 10 0,3-5-147 0 0,2-1 1 0 0,1-4 186 0 0,1 0 1 0 0,0-1-190 0 0,3-2 1 0 0,-1 1 8 0 0,0-2 0 0 0,-1 1-17 0 0,1 0 0 0 0,-4 3-89 0 0,-1 4-88 0 0,-4 6 124 0 0,-2 1 77 0 0,-10 8-29 0 0,-5 4 0 0 0,-22 17 347 0 0,-9 8 0 0 0,-11 5-29 0 0,0-2 1 0 0,-2 2-16 0 0,-3 3 1 0 0,-1 1-99 0 0,-3 1 1 0 0,-1 1 30 0 0,0 1 1 0 0,0-1-111 0 0,3-1 1 0 0,-1 0-7 0 0,-1 0 0 0 0,5-1-138-23 0,2-2 0 23 0,2-2 89-330 0,3-2 0 330 0,3-3-236-297 0,3-1 173-221 0,4-2-190-18 0,1-3 97 78 0,9 0 0 458 0,8-8-97-226 0,13-8 0 226 0,8-8 154 0 0,6-9 0 0 0,1-2 36 0 0,5-6 1 0 0,3 0-156 0 0,3-2 1 0 0,2-2 123 0 0,0-1 1 0 0,2-4 72 0 0,-2 0 0 0 0,2 0-88 0 0,0 2 0 0 0,-2 0 130 0 0,-1 1 1 0 0,-1 4 17 0 0,-3 2 1 0 0,-3 5 397 0 0,-7 4-276 0 0,-3 3 169 0 0,-4 2-65 0 0,-7 6 0 0 0,-10 3-44 0 0,-11 10 1 0 0,-7 4-189 0 0,-8 6 1 0 0,-5 4 63 0 0,-6 3 1 0 0,-1 1 27 0 0,-4 2 0 0 0,-1 2 57 0 0,-5 3 0 0 0,3 0 137 0 0,-1 1 0 0 0,1 0-241 0 0,-1 2 0 0 0,2-2-111 0 0,2-1 1 0 0,6-3-156 0 0,1 1 0 0 0,7-6-41 0 0,1 0 53 0 0,4-4-109-79 0,6-3-125-109 0,3-6 1 188 0,17-7 206-29 0,8-9 1 29 0,9-8 94 0 0,3-7 1 0 0,4-3 35 0 0,3-6 1 0 0,4 0 134 0 0,2-1 1 0 0,1-3 14 0 0,3-3 1 0 0,0-1-94 0 0,2-2 1 0 0,0 0 43 0 0,0 0 1 0 0,-1 0-81 0 0,1 1 1 0 0,-2 3-16 0 0,1 2 0 0 0,-7 5 175 0 0,-5 8 216 170 0,-7 5-372 75 0,0 3 0-245 0,-17 12-4 113 0,-8 6 0-113 0,-11 8 269 0 0,-15 9 0 0 0,-6 4-129 0 0,-6 6 1 0 0,-7 2 37 0 0,-1 1 1 0 0,-2 2 54 0 0,0 1 0 0 0,0 0 229 0 0,0 3 1 0 0,2-4-254 0 0,5 1 1 0 0,4-6-47 0 0,4 0 0 0 0,7-6-362 0 0,3-5 348-146 0,5-2-310-9 0,2-2 214 80 0,7-2-730-15 0,2-2 487-64 0,14-10 1 154 0,9-11 199-120 0,8-9 1 120 0,4-5 30 0 0,0-2 1 0 0,0-1 28 0 0,4-4 1 0 0,-1 0-188 0 0,2-4 1 0 0,1 0 116 0 0,-1 0 1 0 0,2-1-93 0 0,-2 0 0 0 0,1 0 117 0 0,-2 2 1 0 0,-3 6 276 0 0,-1 5-262 0 0,-5 3-22 0 0,0 5 82 0 0,-10 4 0 0 0,-7 11 180 0 0,-14 10 1 0 0,-6 4-101 0 0,-9 6 1 0 0,-2 1-72 0 0,-4 5 0 0 0,-2-1-18 0 0,-2 3 0 0 0,-2 1 28 0 0,-1 0 1 0 0,2-1 45 0 0,2-1 0 0 0,0-1-119 0 0,5 0 0 0 0,1-4-4 0 0,5-2-1 0 0,2-4-296-224 0,-1 4 226-274 0,7-8-209 7 0,3 1-21 167 0,13-12 0 324 0,15-11 46-21 0,8-8 0 21 0,4-6 291 0 0,-2-2 1 0 0,1-2-87 0 0,3-3 0 0 0,1-1 54 0 0,1-2 1 0 0,0 0-43 0 0,0-1 0 0 0,1 0 21 0 0,-2 0 0 0 0,0 3 22 0 0,-3 1 1 0 0,-1 5 269 0 0,-3 5-430 0 0,-5 1 96 0 0,1 5-106 48 0,-10 4 1-48 0,-9 13 185 53 0,-14 9 1-53 0,-8 7 118 0 0,-7 4 0 0 0,-3 1-63 0 0,-2 0 1 0 0,-4 5 8 0 0,1 1 1 0 0,-1 0 177 0 0,2-2 0 0 0,3-1-79 0 0,3-2 0 0 0,2-1-87 0 0,6-5 123 0 0,2-1-544 0 0,1 0-4 0 0,7-4-355 0 0,2 0 577 0 0,12-10 1 0 0,8-9 29 0 0,7-7 0 0 0,3-5 87 0 0,-1-2 1 0 0,2-3-111 0 0,2-3 1 0 0,3-3 159 0 0,1-3 1 0 0,2 1-128 0 0,0-3 0 0 0,0-1 56 0 0,1-1 0 0 0,1 1 18 0 0,1 2 0 0 0,-3 3 13 0 0,-3 1 0 0 0,-4 6-3 0 0,-2 3-32 0 0,-4 4-213 0 0,-2 1 161 0 0,-9 8 259 0 0,-23 21 0 0 0,-1 0-120 0 0,-19 14 0 0 0,6-6 13 0 0,0-1 0 0 0,-2 0-42 0 0,1 2 0 0 0,0-1 11 0 0,2-1 0 0 0,1 0 36 0 0,3-1 1 0 0,1-2 10 0 0,4-2 0 0 0,0-3 47 0 0,2 1-60 0 0,5-3-175 0 0,-4 6 193 0 0,9-5-588 0 0,0 4 327 0 0,12-11 0 0 0,10-8 115 0 0,10-9 0 0 0,0-4 18 0 0,1-4 0 0 0,-2-2 7 0 0,4-1 1 0 0,0-2 2 0 0,1-1 0 0 0,-1 1 28 0 0,3-3 1 0 0,-3 2 111 0 0,0-3 1 0 0,-3 2-129 0 0,0 0 0 0 0,-3 2 42 0 0,-1 0 12 0 0,-3 4-182 0 0,4 0 186 0 0,-11 8 0 0 0,-5 6 0 0 0,-14 9 0 0 0,-5 5-13 0 0,-8 8 1 0 0,-3 2 10 0 0,-3 4 0 0 0,0 0 121 0 0,-3 3 0 0 0,2-1-78 0 0,2-2 0 0 0,0-1 81 0 0,4 0 1 0 0,2-2-80 0 0,0 0 17 0 0,5-2-109 0 0,-1 1-393 0 0,3 0 199 0 0,5-1-485 0 0,3-5 214 0 0,10-6 245 0 0,4-5 235 0 0,10-9 0 0 0,5-8-139 0 0,2-8 0 0 0,2 0 189 0 0,-5 2 0 0 0,0 0-69 0 0,0-1 1 0 0,-1-1-32 0 0,2-1 0 0 0,0 1 146 0 0,-1 0-42 0 0,-2 1 37 0 0,3 1-142 0 0,-6 5 169 0 0,-4 3 1 0 0,-28 29 63 0 0,-12 8 1 0 0,-5 6-24 0 0,9-9 0 0 0,0 0-35 0 0,-2 2 0 0 0,1-2 143 0 0,0 1 4 0 0,3-4 253 0 0,1 4-299 0 0,2-1-592 0 0,4-3-101 0 0,6-3-149 0 0,8-8 404 0 0,6-5 49 0 0,8-5 48 0 0,6-10 22 0 0,8-7 0 0 0,0-7 134 0 0,0 0 1 0 0,-4 2-109 0 0,-6 5 0 0 0,-1-3 151 0 0,1 1 1 0 0,-1-3-87 0 0,1 3-111 0 0,0 2-11 0 0,1-3-30 0 0,-2 9 309 0 0,-4-1 1 0 0,-28 32 35 0 0,-10 7 1 0 0,-6 7-116 0 0,9-10 1 0 0,0 1 138 0 0,2 1 1 0 0,-1-1-63 0 0,3-2-96 0 0,0-1 72 0 0,0 4-9 0 0,4-4-92 0 0,1 1-270 0 0,9-7-256-56 0,4-6 284 15 0,8-4 189 41 0,8-9 0 0 0,7-8-29 0 0,2-6 1 0 0,-4 1 58 0 0,-5 3 1 0 0,0-1-33 0 0,0-1 0 0 0,1-1-6 0 0,-2-1 1 0 0,-1 1-164 0 0,0-1 26 0 0,1 0-302 0 0,2-3 201 0 0,0 4 466 0 0,-4 2-266 0 0,-9 9 228 0 0,-20 23 0 0 0,2-4-39 0 0,-11 13 0 0 0,6-5 80 0 0,3-3-62 0 0,2-3 107 0 0,-5 6-360 0 0,5-2 230 0 0,-2 1-361 0 0,8-5 163 0 0,3-6-802 0 0,3-5 701 0 0,14-9 27 0 0,-5-1-98 0 0,11-11 102 0 0,-4 1 9 0 0,1-2-15 0 0,1-1 201 0 0,-3 3-43 0 0,-4 5 497 0 0,-5 4 175 0 0,-9 23-241 0 0,-3 0-261 0 0,-7 17-397 0 0,5-9 276 0 0,2 0-438 0 0,5-6 363 0 0,3-3 359 0 0,5-6-366 0 0,2-4 73 0 0,2-5 249 0 0,1-3-220 0 0,-2-5 102 0 0,2 0-17 0 0,-7-4-181 0 0,3-2-67 0 0,-6-1 23 0 0,2-5-29 0 0,-2 0-359 0 0,0-6 190 0 0,0 1 175 0 0,0-3 40 0 0,0 3-92 0 0,0 1 254 0 0,0 6-138 0 0,2 1 24 0 0,-1 6-79 0 0,1 2-31 0 0,-2 3-379 0 0,2 3 319 0 0,2 17 613 0 0,-1-6-58 0 0,3 20-248 0 0,-6-9-169 0 0,2 9 29 0 0,-2 1-36 0 0,0-2 117 0 0,0-1-253 0 0,0-6 350 0 0,0-2 0 0 0,0-3-70 0 0,-2-2 258 0 0,0-4-110 0 0,-1 0-92 0 0,1-7-311 0 0,6-20 55 0 0,-1 8-21 0 0,6-23 39 0 0,-4 8 1 0 0,1-6 2 0 0,-2-1 1 0 0,-1 2-126 0 0,0 8 0 0 0,0 0-431 0 0,2 0 145 0 0,-1-2 284 0 0,4-4 101 0 0,0 0 304 0 0,0 4-254 0 0,-3 9 429 0 0,-1 6-269 0 0,-10 30 203 0 0,3-9-228 0 0,-8 31-127 0 0,2-17-17 0 0,1 13-26 0 0,3-7 70 0 0,1 4-2 0 0,4-4 68 0 0,0-1-20 0 0,0-5 412 0 0,0-2-232 0 0,2-2-401 0 0,0-2 278 0 0,5-2-317 0 0,-3-7 37 0 0,5-2 46 0 0,-4-7 63 0 0,1 0-124 0 0,0-4 387 0 0,-1-4-130 0 0,0-6-127 0 0,-3-5 44 0 0,-2-3-465 0 0,0-6 185 0 0,-2-3-77 0 0,1-5 84 0 0,-1-1-79 0 0,2 0 527 0 0,2 4-386 0 0,1 2 393 0 0,1 9-47 0 0,0 5-58 0 0,-1 6 108 0 0,-1 3 509 0 0,-2 3-450 0 0,0 17-26 0 0,0 2 0 0 0,-2 16-78 0 0,-1-4 0 0 0,-1-2 47 0 0,0-6-115 0 0,-1-3-38 0 0,1 10-187 0 0,-1-5 302 0 0,3 4-56 0 0,0-6-27 0 0,2-7 99 0 0,0-4 661 0 0,0-3-785 0 0,0-21-24 0 0,0 7 125 0 0,0-23-12 0 0,2 8-457 0 0,-2-10 1 0 0,4 1 133 0 0,-3 0 0 0 0,2 3-178 0 0,-1 7 0 0 0,1 3-174 0 0,0 0 389 0 0,-1 4 29 0 0,2-10 317 0 0,-2 4-15 0 0,3-6-149 0 0,-1 5 59 0 0,1 3 4 0 0,-1 1-24 0 0,1 4-7 0 0,-3 1-19 0 0,0 7-5 0 0,-2 1-1 0 0,-6 17-9 0 0,-3 5 222 0 0,-7 16-95 0 0,-4 2 28 0 0,2 3-36 0 0,1-4-7 0 0,1 0 57 0 0,7-11 22 0 0,1-1-41 0 0,3-7-19 0 0,3-6 225 0 0,0-2-372 0 0,12-19-51 0 0,-8 0-24 0 0,10-13-83 0 0,-11 3 204 0 0,0-4-482 0 0,1-5 218 0 0,-1-5 0 0 0,1 1-303 0 0,-2 1 499 0 0,0 6 4 0 0,0-2-34 0 0,0 3 14 0 0,0-11 250 2 0,0 5-146 88 0,2 0 80 19 0,-2 2-101 135 0,4-2 22 150 0,-3 2 44 6 0,3-2-4-150 0,-2 6 28-145 0,1 3 19-97 0,1 7 196-8 0,-4 3-235 0 0,2 8-750 0 0,-2 2 632 0 0,0 17-57 0 0,0-5 428 0 0,0 16-274 0 0,0-4 1 0 0,0 9 170 0 0,0 2 1 0 0,-2 0-113 0 0,-1-6 0 0 0,-1 1-43 0 0,0 0 1 0 0,-2 3-59 0 0,0 0 1 0 0,-2 0-129 0 0,1 0 1 0 0,0-3 91 0 0,2-1 0 0 0,-2-2-72 0 0,1-1 59 0 0,2-2-64 0 0,0 8 378 0 0,4-5-298 0 0,-2 4 56 0 0,2-8 176 0 0,2-8 49 0 0,0-4-120 0 0,5-7 34 0 0,0-9-205 0 0,-1-6 1 0 0,2-10-181 0 0,-2-3 1 0 0,0 2-55 0 0,-2 6 1 0 0,0-3 152 0 0,-1-2 1 0 0,1-1-131 0 0,-1-2 1 0 0,1-2 21 0 0,1-3 0 0 0,-1-3 25 0 0,0-1 0 0 0,2 1 5 0 0,0-2 0 0 0,2 4 32 0 0,-1-3 0 0 0,0 3-40 0 0,1 0 0 0 0,-3 1 21 0 0,3 0 1 0 0,-3 5 293 0 0,1 1-388 0 0,-1 3 374 0 0,1-4-35 0 0,-1 3-83 0 0,2 0 58 0 0,-5 7 326 0 0,0 10-756 0 0,-2 8 363 0 0,0 12 0 0 0,-1 9 271 0 0,0 7 0 0 0,0 2-166 0 0,-4-4 1 0 0,2 2 51 0 0,-3 3 0 0 0,0-2-68 0 0,1 4 1 0 0,0-2 24 0 0,-1 0 1 0 0,1-2-98 0 0,2 1 0 0 0,0-4-1 0 0,2 0 0 0 0,-1-2 34 0 0,2-1 1 0 0,0 0-124 0 0,0-1-64 0 0,0-2 168 0 0,2 7-81 0 0,-2-3 47 0 0,2 6-26 0 0,-2-5 101 0 0,0-5 1 0 0,-2-5 64 0 0,2-6 179 0 0,-2-5-217 0 0,2-19-121 0 0,0-4 1 0 0,0-16 3 0 0,0 6-127 0 0,0 3 0 0 0,0-1 67 0 0,0 0 1 0 0,-1 1-124 0 0,-1 6 169 0 0,1-1 0 0 0,-1-8-9 0 0,1-1 1 0 0,-1 1 40 0 0,2 7 1 0 0,2 0-41 0 0,-1 0 1 0 0,3-2 100 0 0,-1 1 0 0 0,0-3-68 0 0,2 1 0 0 0,0 0 6 0 0,1 0 0 0 0,-1-1-65 0 0,0 1 0 0 0,2 0-14 0 0,-1 0 0 0 0,2-1-143 0 0,-1 3-23 0 0,-1-1 213 0 0,5-2-119 0 0,-6 3 387 0 0,3-1-227 0 0,-5 8 250 0 0,-3 6-430 0 0,-5 5 13 0 0,-2 11 165 0 0,-5 8 0 0 0,-2 14-2 0 0,-2 5 0 0 0,3 0 162 0 0,1-4 0 0 0,0 1-115 0 0,-3 2 1 0 0,1 3 115 0 0,-3 0 0 0 0,3 3-160 0 0,-2-1 0 0 0,1-1 15 0 0,1-2 1 0 0,0 0-52 0 0,1-2 0 0 0,0 1-3 0 0,1-3 0 0 0,1-1 23 0 0,3-3 0 0 0,0 0-72 0 0,1-2-304 0 0,0-1 184 0 0,-4 5 211 0 0,0-2 64 0 0,-3 0 333 0 0,3-8-305 0 0,-2-9 55 0 0,4-9-157 0 0,0-13 0 0 0,3-8 20 0 0,3-7 1 0 0,1-1-192 0 0,2 6 1 0 0,0-4 118 0 0,0 1 0 0 0,1-4-339 0 0,0 1 0 0 0,3-4 0 0 0,2 0 1 0 0,2-2 18 0 0,-1 0 1 0 0,2-2 207 0 0,0 2 0 0 0,1 1 11 0 0,2 3 0 0 0,-1 3 296 0 0,1 2 0 0 0,-2 4-58 0 0,0 0 281 0 0,-1 5-49 0 0,0-2-217 0 0,-2 7-34 0 0,-2 3 0 0 0,-12 26 28 0 0,-5 9 0 0 0,-4 6-9 0 0,1-5 1 0 0,-2 4 182 0 0,-1 3 1 0 0,0 2-81 0 0,-2 2 0 0 0,1 1 110 0 0,0-1 0 0 0,3-1-99 0 0,1-1 0 0 0,3-3-229 0 0,2 1 1 0 0,2-3 125 0 0,1-1 0 0 0,3-4-179 0 0,-1-2 39 0 0,2-4-466-143 0,1 4 1-133 0,0-5 259 76 0,2-2 508 16 0,2-8-348 52 0,0-9 276 18 0,4-17 0 114 0,3-8-89 0 0,1-10 0 0 0,-1 1-64 0 0,-2 6 0 0 0,1-3-44 0 0,0-5 0 0 0,1 0-193 0 0,0-2 0 0 0,2 1 98 0 0,0-5 0 0 0,2 3-279 0 0,0-5 1 0 0,1 1 150 0 0,-1 0 1 0 0,0 5 101 0 0,0 1 0 0 0,1 5 313 0 0,-1-1-153 0 0,-2 8 260 0 0,2 1-194 0 0,-4 10 82 0 0,-2 5 90 0 0,-13 35 1 0 0,-3 0-112 0 0,-8 21 0 0 0,0-6 24 0 0,-3-1 1 0 0,2 1-102 0 0,-3 2 1 0 0,3-2-10 0 0,-2 1 0 0 0,4-3-53 0 0,2-2 1 0 0,2-3-22 0 0,2-3 1 0 0,2-4 154 0 0,2-2-23 0 0,1-4 117 0 0,3 3-142 0 0,0-8-290 0 0,2 2 183 0 0,0-12 401 0 0,0-4-333 0 0,6-20 0 0 0,-2 2-58 0 0,5-12 1 0 0,-1 0-24 0 0,2 0 1 0 0,0-2-153 0 0,2-2 1 0 0,0-4-70 0 0,1-2 1 0 0,1-2 139 0 0,0-1 1 0 0,0 1-98 0 0,3-1 0 0 0,-1-1 64 0 0,1 1 0 0 0,1 3-119 0 0,0 4 1 0 0,-1 6 173 0 0,-1 6 468 0 0,-1 5-379 0 0,-2 3 35 0 0,-3 8 1 0 0,-9 13 168 0 0,-8 11 0 0 0,-6 9-112 0 0,-6 2 0 0 0,-2 5 3 0 0,-2 5 0 0 0,-4 3-37 0 0,-2 2 1 0 0,-1 3 145 0 0,-1-1 0 0 0,1-1-159 0 0,2-1 1 0 0,-1 0 1 0 0,2-2 0 0 0,0 0-61 0 0,2-4 0 0 0,0-3-1 0 0,1-3 1 0 0,3-2-173-272 0,2-2 252-309 0,0-3-188 404 0,-4 3 29 140 0,4-7-50-22 0,-5-2-93-20 0,11-10 124-19 0,4-15 1 98 0,11-11-129-14 0,7-13 0 14 0,3 0 111 0 0,2-1 0 0 0,4-1-102 0 0,3-5 0 0 0,1-1 120 0 0,3-4 0 0 0,2-1-113 0 0,2-1 0 0 0,1-2 81 0 0,0 2 1 0 0,-1 1 92 0 0,0 1 0 0 0,-1 5-39 0 0,0 3 1 0 0,-4 4 199 0 0,-2 7-176 0 0,-4 5 53 0 0,-5 6 1 0 0,-11 14 268 0 0,-7 7 0 0 0,-10 12-81 0 0,-9 5 1 0 0,-5 9 95 0 0,-5 3 0 0 0,-5 6-50 0 0,1 0 0 0 0,-4 3-13 0 0,1 0 0 0 0,0-1-163 0 0,3-2 0 0 0,-1-1-4 0 0,3-1 0 0 0,3-5 56 0 0,3-1 0 0 0,7-8 78 0 0,2-2-90-87 0,5-2 48-247 0,-2-2-491 74 0,9-4 152-32 0,2-5-18 60 0,16-12 0 232 0,5-13 73-322 0,8-10 0 322 0,-2-4 52-124 0,-1 1 0 124 0,3-3-50 0 0,0-2 0 0 0,1-1-29 0 0,1-3 0 0 0,-2 0-103 0 0,2-2 1 0 0,-2-2 155 0 0,0 0 1 0 0,2-2 7 0 0,1 1 1 0 0,1-2 4 0 0,1-1 0 0 0,-2 4 149 0 0,0 2 1 0 0,-2 5 25 0 0,0 3 259 0 0,-4 5-355 83 0,0 0 52 348 0,-9 12 0-431 0,-9 10 69 172 0,-11 16 0-172 0,-10 8-65 0 0,-6 8 0 0 0,-8 5 49 0 0,-5 7 1 0 0,-6 4 15 0 0,-5 4 0 0 0,-7 6 148 0 0,3-3 1 0 0,0 0-176 0 0,1-1 107 0 0,3-3-133 0 0,0-1 0 0 0,5-6 104 0 0,4-5 0 0 0,5-5 113 0 0,8-7-180 0 0,5-3 269 0 0,4-7-95 0 0,4-6-402-478 0,3-3 1 478 0,10-12 86-1196 0,8-5 1 1196 0,7-7-272-88 0,8-8 1 88 0,4-5 25 0 0,7-7 1 0 0,5-4 194 0 0,5-4 0 0 0,3-5-68 0 0,3 0 1 0 0,4-3-165 0 0,2-3 0 0 0,1 2 109 0 0,2-3 1 0 0,0 3 46 0 0,-4 3 0 0 0,-1-1 154 345 0,-2 3 0-345 0,1 1-87 1346 0,0 2 0-1346 0,-4 4 212 876 0,-3 5 1-876 0,-5 3-58 1168 0,0 6 1-1168 0,-8 3-70 953 0,-5 6-109-676 0,-3 2 17-241 0,-7 4 178 58 0,-5 5-98 114 0,-13 6 1-208 0,-12 12 168 512 0,-11 5 1-512 0,-5 3-97 241 0,0 2 1-241 0,0 0 8 0 0,-4 3 1 0 0,1 2-52 0 0,-2 0 1 0 0,-2-1 154 0 0,-2 1 0 0 0,2-2 4 0 0,3 1 1 0 0,0-1 55 0 0,3-1 1 0 0,1-1-29 0 0,2-3-39 0 0,3-2 254 0 0,-5 1-217 0 0,5-3 55 0 0,0-3-155 0 0,8-5-7 0 0,10-10-106 0 0,9-9 1 0 0,13-10-214 0 0,7-7 0 0 0,4 2 9 0 0,-2 1 0 0 0,2 2 151 0 0,3-3 0 0 0,2-1-39 0 0,-2 0 1 0 0,1-2 30 0 0,1 0 1 0 0,1 3 298 0 0,-3 3 1 0 0,0 2-93 0 0,-5 4 0 0 0,-3 2 44 0 0,-2 2-68 0 0,-3 1-13 0 0,1 1-41 0 0,-7 4 35 0 0,-1 2 25 0 0,-11 5 148 0 0,-9 14-180 0 0,-1 1 0 0 0,-5 14 18 0 0,7-2 1 0 0,0-1-5 0 0,3-2 1 0 0,-2 1 41 0 0,0 3 293 0 0,1 1-275 0 0,-5 7 161 0 0,-1 0-83 0 0,-2 4 17 0 0,3-5-231 0 0,4-11 7 0 0,5-4 340 0 0,4-12 303 0 0,4-6-516 0 0,5-12 65 0 0,6-9-292 0 0,2-12 0 0 0,1-1 195 0 0,-3 1 1 0 0,-2 1-279 0 0,-5 7 1 0 0,1-1-91 0 0,0-1 1 0 0,0 0-102 0 0,2 0 0 0 0,0 0 136 0 0,2-1 0 0 0,1 1-31 0 0,1 2-55 38 0,-2 3 32 511 0,8 3 48-15 0,-4 3-38-126 0,1 7 345-183 0,-10 11 1-225 0,-9 14-40 22 0,-6 9 0-22 0,-5 3 182 0 0,1-1 1 0 0,-3 0-124 0 0,-2 2 0 0 0,2-2-30 0 0,-3 1 0 0 0,4-1 261 0 0,1-2-235 0 0,1-1 100 0 0,2 4-34 0 0,2-5-70 0 0,1 1 124 0 0,4-11 183 0 0,2-6-181 0 0,8-21-246 0 0,2-4 0 0 0,4-15 110 0 0,-4 4 1 0 0,-1 1-266 0 0,-3 6 1 0 0,-1 0 152 0 0,1 0 1 0 0,-1-2-176 0 0,1-1 1 0 0,0 1 3 0 0,2 1 1 0 0,0 0-272 0 0,-1 1 319 0 0,2 2-15 0 0,3-6 302 0 0,0 9-161 0 0,1 0 257 43 0,-2 11-173 54 0,-6 14 196-53 0,-3 8 0-44 0,-7 13-10 0 0,-3 2 1 0 0,-1-2-111 0 0,2-6 1 0 0,0 0-71 0 0,-1 1 1 0 0,3-2 55 0 0,-1 0-237 0 0,1 0 252 0 0,1 6-95 0 0,-1 0 153 0 0,1-2 0 0 0,2-2-101 0 0,0-12 34 0 0,0-2 757 0 0,1-7-954 0 0,1-19 267 0 0,1 4-361 0 0,1-24 1 0 0,-1 9 85 0 0,1-5 1 0 0,-1 3-92 0 0,-1 7 1 0 0,1 0 83 0 0,0-3 1 0 0,0 1-420 0 0,2 1 258 0 0,0 3 112 0 0,1-5 578 0 0,3 4-191 0 0,-2 1-93 0 0,1 9-6 0 0,-2 7 7 107 0,1 16-45-89 0,-1 1 5-18 0,1 13-17 0 0,-3 0 52 0 0,0 5-96 0 0,-2 2-17 0 0,-2 4 70 0 0,-2-1 10 0 0,-5 3 83 0 0,0-5 7 0 0,-2-1 27 0 0,2-10 30 0 0,2-6 378 0 0,3-8-208 0 0,2-5-278 0 0,2-20-298 0 0,2 0 206 0 0,0-18-350 0 0,2 5 174 0 0,3-6-106 0 0,0-1 1 0 0,1-1-502 0 0,-1 3 199 0 0,2 4 143 0 0,0 4 224 0 0,2 3 249 0 0,-2 3 208 0 0,-3 7-301 0 0,-4 13-104 0 0,-7 18 93 0 0,-1-1 158 0 0,-7 22 160 0 0,4-7-126 0 0,0 8 6 0 0,5 2 1 0 0,2-5 215 0 0,4-3-514 0 0,-2-6-370 0 0,6-2 396 0 0,-3-3 57 0 0,4 3-25 0 0,-3-4 27 0 0,0-4 17 0 0,-1-7 239 0 0,-1-5-192 0 0,-2-21 62 0 0,0-3-116 0 0,-2-17 0 0 0,1 2-38 0 0,0 2 0 0 0,0 2 319 0 0,1 7 0 0 0,0 0-499 0 0,0-2 0 0 0,1 2-354 0 0,2-2-31 0 0,0 0 352 0 0,6-7 120 0 0,-1 3 28 0 0,4-2-13 0 0,-1 10 273 0 0,-2 7-258 0 0,-3 6 456 0 0,-3 9-83 0 0,-1 7 243 0 0,-4 9-401 0 0,-1 6 0 0 0,-3 6 161 0 0,0-1 1 0 0,0-2-163 0 0,0-5 0 0 0,1 1 36 0 0,-3 1 0 0 0,2-1-132 0 0,-2 2 0 0 0,0-2 107 0 0,1 2 0 0 0,-2-3-233 0 0,0 0-31 0 0,3-5 54 0 0,-3 8 103 0 0,0-6-53 0 0,2 3 120 0 0,-3-9 21 0 0,3-5-4 0 0,-2-7-42 0 0,-2-3-346 0 0,2-7 100 0 0,-6-5-122 0 0,3-3 122 0 0,-5-5-51 0 0,4-3-89 0 0,-5-5-394 0 0,7-1 51 0 0,-2-5 400 0 0,4 3 315 0 0,-2 4-147 0 0,0 5 29 0 0,-8 8-8 0 0,-2 6 1 0 0,-7 5 22 0 0,0 4 1 0 0,0 2-4 0 0,5 2 1 0 0,-2 1-17 0 0,-1 0 0 0 0,-2 1 161 0 0,0 1 1 0 0,-2-1-145 0 0,2 1 1 0 0,1-1 188 0 0,2-1 0 0 0,-2 0-126 0 0,2-1 0 0 0,0 1 2 0 0,3-3 80 0 0,2 1 38 0 0,-5 0 64 0 0,1-2 2 0 0,0 2 203 0 0,6-4-307 0 0,8 2-573 0 0,7-4 355 0 0,19-3 1 0 0,-1 0 128 0 0,11-1 1 0 0,-3 0 13 0 0,1 2 0 0 0,2 1-7 0 0,2-2 0 0 0,2 2 29 0 0,-1 0 0 0 0,1 1 154 0 0,-1 1 1 0 0,1 1 187 0 0,-4 0-175 0 0,0 0-94 0 0,2 2-33 0 0,-5-2-277 0 0,-1 4 505 0 0,-9-2 6 0 0,-14 4 0 0 0,-10-2-260 0 0,-10 3 0 0 0,-3-1-39 0 0,1-1 0 0 0,-3 0-80 0 0,1-1 0 0 0,-3 0 149 0 0,-1-1 0 0 0,-1-1-51 0 0,1 2 0 0 0,-3-2 49 0 0,1 0 1 0 0,1 0-24 0 0,0 0 0 0 0,3 0-96 0 0,-1-2 0 0 0,-1 2-12 0 0,1-1 1 0 0,0-1-2 0 0,2 0 1 0 0,2-1-497 0 0,0 0 1048 0 0,-1-1-364 0 0,1-3 271 0 0,1 1-537 0 0,8-3-521 0 0,8 2 598 0 0,18-1 0 0 0,8 1 45 0 0,9 0 0 0 0,-1 0 117 0 0,-5 3 0 0 0,2 2 102 0 0,1 0 1 0 0,3 2-124 0 0,1 0 1 0 0,0 0-131 0 0,0 0 1 0 0,-1 2 204 0 0,2 1 1 0 0,-1 0-109 0 0,2 0 1 0 0,-3 1 12 0 0,-1-1 0 0 0,-2-1-40 0 0,-2-1-263 0 0,-4 2 198 0 0,8-3 4 0 0,-8 2 53 0 0,-1-2-57 0 0,-6-2 673 0 0,-15 2-486 0 0,-10-2 1 0 0,-13 2-348 0 0,-6 0 1 0 0,0 0 172 0 0,2 0 0 0 0,-1 1-25 0 0,-2 1 0 0 0,-2-1 62 0 0,1-1 1 0 0,-3 0-27 0 0,-1 0 0 0 0,3 0 246 0 0,1 0 0 0 0,1 0-181 0 0,0 0 1 0 0,2 0-162 0 0,2 0 1 0 0,3 0 113 0 0,1 0 3 0 0,4 0 189 0 0,0-2 290 0 0,7-2-936 0 0,3-3 381 0 0,17-4 1 0 0,12 2-11 0 0,12 0 1 0 0,2 3 77 85 0,-3 1 1-85 0,4 0 193 451 0,1 0 1-451 0,3 0-54 188 0,3 2 1-188 0,1 1 49 407 0,3-1 1-407 0,0 2-103 114 0,1-1 1-114 0,-1 2 27 285 0,3 0 0-285 0,-4 0-48 50 0,-2 0 1-50 0,-4 0 135 76 0,-4 2-587 241 0,-1-2 286-270 0,1 4-83-47 0,-3-1 152 0 0,-6 1-58 0 0,-9 0 214 0 0,-12 1 1 0 0,-14-1 269 0 0,-8 1 0 0 0,-3-1-323 0 0,-2-2 0 0 0,0 2-40 0 0,-4-3 1 0 0,-1 2-216 0 0,-5-1 0 0 0,-1 0 149 0 0,1-1 1 0 0,-1 0-124 0 0,-4 0 1 0 0,5-1 141 0 0,-3-1 1 0 0,2 0 19 0 0,0-2 0 0 0,0 1 0 0 0,1-1 0 0 0,5 2 9 0 0,2-2 391 0 0,4 2-207 0 0,-7-3-132 0 0,7 2 38 0 0,-1-3-614 0 0,10 3 36 0 0,10-2 248 0 0,20 1 0 0 0,-3-1 174 0 0,12 0-30 0 0,-4 1 1 0 0,9-2 286 0 0,1 2 0 0 0,3-1-166 0 0,-3 2 1 0 0,0-1 227 0 0,1 2 0 0 0,2 0-86 0 0,0 1 1 0 0,3 0 17 0 0,0 0 1 0 0,0 0-39 35 0,-5 0 0-35 0,1 0-58 0 0,-2 0 1 0 0,2 1 13 206 0,-5 0-242 91 0,0 1 14-268 0,1-2 178-29 0,-2 0 96 0 0,0 0-119 0 0,-12-2 609 0 0,-4 1-245 0 0,-13 0-294 0 0,-8-1-111 0 0,-5 1 0 0 0,-13 2-224 154 0,3 2 1-154 0,-2 2 166 133 0,4-2 0-133 0,-3 0-151 0 0,0 0 0 0 0,-2 0 131 0 0,2-2 1 0 0,0 0 34 0 0,-1 0 1 0 0,1 0-7 0 0,3-1 55 0 0,-1 0 408 0 0,-2 0-52 0 0,7-2 224 0 0,2-1-673 0 0,13-1 1 0 0,15-2 99 0 0,8 0 0 0 0,6 0 28 0 0,2 2 1 0 0,1 1 20 0 0,3 0 1 0 0,3 2 22 0 0,3-1 0 0 0,0 2-57 13 0,3 0 1-13 0,-3 0 5 113 0,-1 0 0-113 0,1 0 9 70 0,0 0 0-70 0,0 0 23 314 0,-4 0 0-314 0,-3 0 51 108 0,-2 0 1-108 0,-3 0 47 0 0,0 0-181 7 0,-3 0 105 181 0,5 0-88 60 0,-6 0-13-17 0,1 0-250-19 0,-9 0 1154-75 0,-6 0-1023-92 0,-25 0 0-45 0,6 0 103 0 0,-14 0 1 0 0,6 0-28 0 0,-1 2 1 0 0,2-1 98 0 0,-3 2 0 0 0,0 0-173 0 0,-3 1 1 0 0,0 2 52 0 0,-1 0 0 0 0,0 0 35 0 0,0 0 0 0 0,2 0 57 0 0,-1 1 0 0 0,-1 0-7 0 0,1 0 0 0 0,0 1 21 0 0,1-2 1 0 0,2 2 248 0 0,-2-1 47 0 0,5-1-263 0 0,-4 3 109 0 0,11-4-418 0 0,-3 1-578 0 0,16-4 646 0 0,21-7 0 0 0,-1 0 37 0 0,11-5 1 0 0,-4 1-12 0 0,0 1 1 0 0,-2-1 35 0 0,2 2 1 0 0,-2-1 150 0 0,2 2 0 0 0,-2 0-154 0 0,-1 2 482 0 0,-4 0 45 0 0,6 1-236 0 0,-6 1-2 0 0,-1 6-55 0 0,-11 5 0 0 0,-17 9 12 0 0,-9 4 0 0 0,-7 2-62 0 0,-1-5 0 0 0,-4 3 187 0 0,-2 0 1 0 0,-1 0-115 0 0,0 0 1 0 0,-1 1 197 0 0,-5 4 0 0 0,0 0-34 0 0,-2 1 1 0 0,-1 1-127 0 0,-1 2 1 0 0,-1 1-104 0 0,-4 2 1 0 0,1 3-182 0 0,-1 1 1 0 0,1-1-4-300 0,-1 1 0 300 0,4-1 126-1010 0,1 3 1 1010 0,3-5-219-871 0,2-2 1 871 0,7-5 18-588 0,2-2 1 588 0,6-3 244-359 0,3-1-193 118 0,3 0-15 145 0,3-2-57 90 0,6 0 11 6 0,3-2 401 0 0,12-9-218-23 0,12-9 0 23 0,7-11 142-152 0,7-7 0 152 0,0-2-150 0 0,-6 2 0 0 0,2-2-111 0 0,0-2 1 0 0,1-3 17 0 0,-1 3 0 0 0,-1-1-445 0 0,1 3 270 0 0,-4 2 21 0 0,2 5 331 0 0,-9 4 0 0 0,-10 15-187 0 0,-17 7 0 0 0,-12 9 637 0 0,-11 5 0 0 0,-6 6-243 0 0,-6 2 1 0 0,-4 4 333 0 0,0 0 1 0 0,-1 0-179 0 0,0 0 1 0 0,-4 1-27-415 0,2 0 1 415 0,2-2-74-1110 0,6-2 0 1110 0,1-4-281-674 0,6-4 1 674 0,2-3-860-876 0,5-4 521 189 0,4-5-121 355 0,0-2 233 274 0,7-6-179 39 0,4-4 0 19 0,13-13 1 0 0,9-7 1 0 0,5-7 169 0 0,4 1 0 0 0,4-5 101 0 0,4-1 1 0 0,1-2 34 0 0,1-1 0 0 0,3-3 149 0 0,1-3 0 0 0,4 0-198 0 0,2-2 1 0 0,0 2 145 0 0,-2-2 0 0 0,0 5-119 0 0,-1 3 0 0 0,-2 5 143 0 0,-4 5-63 0 0,-2 5-3 0 0,-7 10 0 0 0,-8 9 110 1 0,-10 8 0-1 0,-10 9 211 0 0,-14 8 0 0 0,-8 5-72 0 0,-7 5 0 0 0,-2 1-183 0 0,0 1 1 0 0,-3-1 114 0 0,1-1 1 0 0,0 0-76 0 0,2-2 0 0 0,1-1-24 0 0,4-4 1 0 0,3-2-61 0 0,1-4 1 0 0,4-3-424 0 0,6-5 142 0 0,2-1-272 0 0,-3-3 372 0 0,6-3 113 0 0,0-4 1 0 0,15-15-156 0 0,9-7 0 0 0,7-8 125 0 0,6-2 1 0 0,4-1 89 0 0,3-3 0 0 0,5-2 19 0 0,2-3 0 0 0,3-1 188 0 0,3-2 1 0 0,3 0-238 0 0,2-2 1 0 0,3 1 1 0 0,1-1 0 0 0,3 3 57 0 0,-1 3 1 0 0,-4 6-30 0 0,-5 6 0 0 0,-6 6-331 381 0,-6 6 170 30 0,-6 4 16-113 0,-5 6 1-298 0,-13 14 283 233 0,-8 5 0-233 0,-12 8 333 30 0,-11 1 1-30 0,-7 2-211 0 0,-4 2 1 0 0,-3 2 29 0 0,-4 3 1 0 0,-3 0-71 0 0,-1 1 1 0 0,-1 1-54 0 0,2-2 0 0 0,1-1-132 0 0,-1-1 1 0 0,4-4 145 0 0,-1 1 1 0 0,5-4-285 0 0,1-2 0 0 0,4-3-236 0 0,2-4 72 0 0,6-3 336 0 0,-1-1-32 0 0,10-5 1 0 0,8-7-350 0 0,12-7 1 0 0,8-6 82 0 0,8-7 1 0 0,5-2 205 0 0,3-3 1 0 0,6-3-26 0 0,3-5 1 0 0,5 0-72 0 0,3-3 1 0 0,1-1 50 0 0,4-2 1 0 0,0-1-273 0 0,7-4 0 0 0,-2 0 144 0 0,0 2 1 0 0,0 2 82 116 0,2 1 0-116 0,-5 7 86 793 0,-7 6 0-793 0,-9 7-63 897 0,-7 7-214-372 0,-9 4 191-208 0,-7 9 0-317 0,-23 14 308 44 0,-12 7 0-44 0,-13 6 67 0 0,-10 0 0 0 0,-2 2 79 0 0,-8 2 1 0 0,0 2-98 0 0,-2-1 1 0 0,3 0 194 0 0,-3-1 0 0 0,6-2-187 0 0,-2 1 0 0 0,5-6-50 0 0,5-2 1 0 0,3-2-163 0 0,1-1 0 0 0,4-1 148 0 0,2-1 0 0 0,3-2-332 0 0,3-3 94 0 0,4 0-166 0 0,-2-1 79-202 0,13-4-152-20 0,1-2 0 222 0,26-11 59 0 0,9-8 1 0 0,7-5 174 0 0,-4-2 0 0 0,6-5-178 0 0,3-1 0 0 0,4-2 141 0 0,3-1 1 0 0,1-1-164 0 0,2-3 0 0 0,2-1 217 0 0,-1 2 0 0 0,1-2 3 0 0,0 3 0 0 0,-4 3-29 0 0,-3 3 0 0 0,-4 4-56 0 0,-5 2-376 0 0,-3 3 300 0 0,-3 4 258 0 0,-11 4 0 0 0,-15 12-91 0 0,-17 8 1 0 0,-10 5 203 0 0,-6 1 0 0 0,-10 4-1 0 0,-3 1 1 0 0,-4 4 158 0 0,0-1 0 0 0,0 1-197 0 0,1-1 1 0 0,-2 1 91 0 0,2-4 0 0 0,2 1-134 0 0,3-3 1 0 0,4-1 3 0 0,2-3 0 0 0,4-1-25 0 0,7-3 136 0 0,0 0-223 0 0,3-1 149 0 0,1-3-36 0 0,7-2-52 0 0,12-5 0 0 0,17-9 21 0 0,8-5 0 0 0,5-3-181 0 0,1-3 1 0 0,3-1 86 0 0,3-1 1 0 0,4-4-91 0 0,0-1 1 0 0,4 0 57 0 0,2 2 1 0 0,-2-1-12 0 0,-1 1 1 0 0,3-1 0 0 0,-2 4 1 0 0,-4 0-76 0 0,-2 4-97 0 0,-8 3-509 0 0,3 0 293 0 0,-13 7 342 0 0,-4 1 0 0 0,-24 12 303 0 0,-11 3 0 0 0,-9 5-109 0 0,-2 0 1 0 0,-3 1-34 0 0,-3-2 0 0 0,-3 1 7 0 0,0 0 0 0 0,0 1 174 0 0,2 0 0 0 0,1-2-13 0 0,3 0 1 0 0,3-3-44 0 0,3 0 1 0 0,3-2 196 0 0,2-1-200 0 0,4-2 139 0 0,-4 0-84 0 0,10-2 155 0 0,-1-3-410 0 0,15-2 1 0 0,13-9-238 0 0,11-4 1 0 0,4-4 217 0 0,-1-1 0 0 0,2-3 74 0 0,4 0 0 0 0,3 0-42 0 0,-1 1 1 0 0,1 1 25 0 0,-2-1 0 0 0,0 2-91 0 0,-1 2 1 0 0,-2 1 84 0 0,-4 1-400 0 0,-4 3 100 121 0,-3 3-66 185 0,-8 3 0-306 0,-12 7 290 157 0,-12 5 0-157 0,-10 5 293 0 0,-7 2 1 0 0,-3-1-168 0 0,-6 2 0 0 0,0-1-110 0 0,-2 1 1 0 0,-2 2 246 0 0,-1 0 1 0 0,3-3-95 0 0,3 0 1 0 0,5-2 683 0 0,3-3-86 0 0,3 0 80 0 0,-1-2-515 0 0,8-4-54 0 0,4-1-566 0 0,16-8 1 0 0,17-6 201 0 0,10-6 1 0 0,4-1-16 0 0,-3 1 0 0 0,3 0 139 0 0,1-2 1 0 0,2 2-195 0 0,2 0 1 0 0,-2 1 104 0 0,1 1 1 0 0,-2 0 92 6 0,-1 3 1-6 0,-3 1-282 265 0,-2 4-220 100 0,-5 0 251-79 0,-1 6 185 45 0,-10 2 1-331 0,-14 7 157 198 0,-14 6 0-198 0,-10 1-136 0 0,-4-1 1 0 0,-2-1 208 0 0,-3 2 0 0 0,2-1 63 0 0,-2-1 0 0 0,2-2 222 0 0,0 0 1 0 0,4-3 46 0 0,3-1 199 0 0,2-2-531 0 0,-3 3 193 0 0,5-5-140 0 0,2 1-805 0 0,10-1 361 0 0,36-8 0 0 0,-7 3 26 0 0,21-6 1 0 0,-5-1 161 0 0,-2-3 1 0 0,0 2-3 0 0,3-3 0 0 0,1 0 85 123 0,2-1 0-123 0,-1 1-81 709 0,2 0 1-709 0,-2 2 226 467 0,0-2 0-467 0,-4 3-72 364 0,-6 0-101 71 0,0 0-240-77 0,-5 4-430-56 0,-7-1 658 7 0,-9 4 1-309 0,-25 5 36 39 0,-11 4 0-39 0,-5 1-121 0 0,1 0 0 0 0,-5-2 9 0 0,-1 2 0 0 0,-4 0 421 0 0,3-2 1 0 0,-1 0-113 0 0,3 0 0 0 0,-2 0 56 0 0,2 2 0 0 0,1-1-26 0 0,4-1 1 0 0,2 1-3 0 0,2-2 34 0 0,3 0 30 0 0,-4 4-175 0 0,7-4 57 0 0,0-1-1568 0 0,16 0 988 0 0,24-4 0 0 0,3 1 246 0 0,16-4 1 0 0,2-1 62 0 0,2-5 0 0 0,6 0-40 0 0,3 0 1 0 0,5 0 44 424 0,-2 0 1-424 0,1 2 1 874 0,0 1 0-874 0,-1 0 204 694 0,-1 5 0-694 0,-6-1-69 506 0,-5 2 1-506 0,-4 1-386 90 0,-6 0 152 80 0,-3 0-352 70 0,-6 5 477-17 0,-8-1 1-223 0,-17 4 249 45 0,-13 0 1-45 0,-10 1-106 0 0,-2-5 0 0 0,-5 3 284 0 0,-2 0 0 0 0,-5-2 249 0 0,0 0 0 0 0,-2 0-285 0 0,-1 0 1 0 0,0 2 86 0 0,0-1 0 0 0,4 0-60 0 0,2 1 1 0 0,2-3-415 0 0,1 3 1 0 0,3-2 120 0 0,5 1-50 0 0,2-2 34 0 0,-2 6-390 0 0,3-4-774 0 0,2 4 486 160 0,11-2 234-50 0,12-3 1-110 0,12 0 218 0 0,8-3 1 0 0,8-3 194 0 0,3-3 0 0 0,3-2-66 592 0,4-1 1-592 0,1-2 282 597 0,2 1 0-597 0,2-1-76 825 0,0-1 1-825 0,1 1-134 491 0,-2 1 0-491 0,-3 1-104 603 0,-2-1 1-603 0,-5 1 200 376 0,-3 1-643-338 0,-2 0 165 26 0,-4 2 98 61 0,-5-1 178-24 0,-5 4 407-73 0,-18-2-362 27 0,-13 4 0-55 0,-14 0 143 326 0,-2 1 1-326 0,2-1 122 262 0,7-2 0-262 0,0 0-113 21 0,-2 0 1-21 0,2 0 88 0 0,-1 0 0 0 0,2-1 6 0 0,0 0 141 24 0,3 0-232-1 0,-10-5-281-23 0,1 1 210 0 0,-5-3-287 0 0,4-1 14 0 0,5 0 234 0 0,7 2-151 0 0,3-1 81 126 0,6 3-267 45 0,1 0-1328-88 0,5 4 1803-63 0,19 1 0-20 0,-3-1-178 0 0,14 0 1 0 0,-2 0 74 0 0,2-2 0 0 0,3 2-48 102 0,1-1 0-102 0,5 0 114 415 0,3 1 1-415 0,2-1-19 594 0,1 0 1-594 0,-2 2 19 358 0,2-2 0-358 0,-2 2-87 467 0,3 0 0-467 0,-4 0-23 375 0,-3 0 0-375 0,-4 0-518 35 0,-2 2 330 81 0,-4-2-243 62 0,-1 6 61-27 0,-9-3 421-76 0,-7 4 1-75 0,-21-2-33 0 0,-13 1 0 0 0,-5 2-13 0 0,-2-2 0 0 0,-4-1-24 0 0,-2 0 1 0 0,-2-1 145 0 0,-2 1 1 0 0,2-2 86 0 0,-2 0 0 0 0,1-1-109 0 0,-1 3 1 0 0,5-2 139 0 0,2 0 0 0 0,1-2 9 0 0,0 2 0 0 0,5-1 45 0 0,1 1-171 0 0,6-2 11 0 0,-7 0-32 0 0,11 1-47 0 0,0-1-1136 0 0,14 1 745 0 0,24-4 1 0 0,0-1 196 0 0,13-1 1 0 0,-3 0 114 0 0,0-1 1 0 0,4-1-12 0 0,3 1 0 0 0,1-1 35 0 0,-1 3 0 0 0,2-1 184 0 0,-2 1 1 0 0,2 1-10 0 0,-5 1 1 0 0,-1 0-87 0 0,-3 1 1 0 0,-3 0 247 0 0,-1 0-148 0 0,-3 0-219 0 0,2 2 49 0 0,-5 1-243 0 0,-1-1 164 0 0,-11 0-349 0 0,-5 0 340 0 0,-18 3-38 0 0,5-1-221 0 0,-20 5 1 0 0,5-4 143 0 0,-5 1 0 0 0,1-2-125 0 0,4 1 0 0 0,-2-1 110 0 0,-1-1 1 0 0,-3 1 34 0 0,0-1 0 0 0,0 0 44 0 0,1 0 0 0 0,-2 1-65 0 0,1-1 94 0 0,-1 1 405 0 0,-2 0 65 0 0,1 3-270 0 0,3-3-2 0 0,10 1-166 0 0,10-1-23 0 0,9-4 115 0 0,15 2 0 0 0,10-2-3 0 0,10 0 0 0 0,1 0-45 0 0,-6-2 0 0 0,3 1 2 0 0,1-2 0 0 0,2 2 50 0 0,-1-2 0 0 0,1 0-28 0 0,-2 1 0 0 0,-1-2 154 32 0,-3 3 0-32 0,1-1-50 97 0,-3 2-66-3 0,-2 0-77 164 0,4 0 11 50 0,-7 0-38-72 0,-1 2-47 17 0,-9-1 347-159 0,-17 3 0-94 0,-7-2-142 0 0,-11 2 1 0 0,-1 0-268 0 0,-1-1 0 0 0,0 1 94 0 0,-3-1 0 0 0,-1 1 68 0 0,0-2 1 0 0,0 1 10 0 0,0-2 0 0 0,1 0-6 0 0,-1 0 0 0 0,3 1-33 0 0,0 0 1 0 0,3-1-48 0 0,0-1 284 0 0,3 0-192 0 0,-5 0 548 0 0,6 0-332 0 0,0 0-327 0 0,9 0-314 0 0,29-6 1 0 0,2 3 261 0 0,18-2 0 0 0,-6 0-70 0 0,-4 4 0 0 0,0-2 191 0 0,3 1 0 0 0,0 1-84 0 0,1 1 1 0 0,-3 0 67 0 0,1 0 1 0 0,-3 0-71 0 0,1 0 0 0 0,-2 0-14 0 0,-5 2-9 28 0,-3-2-473 55 0,1 6 554-70 0,-7-5 401-13 0,-3 5 0 0 0,-25-2-202 0 0,-11 2 1 0 0,-6-2-111 0 0,4-1 0 0 0,0-2 44 0 0,-6 1 0 0 0,2 0 10 0 0,0-1 1 0 0,2 1 3 0 0,-1-2 1 0 0,2 0 74 0 0,0 0-188 0 0,2 0-46 0 0,-2 0-36 0 0,1-2 180 0 0,-2 1-104 0 0,9-1-225 0 0,9 0-453 0 0,7 2 286 0 0,20-4 250 0 0,-6 1 0 0 0,22-1 44 0 0,-7-1 0 0 0,3 3-1 0 0,-5 1 1 0 0,0-1 92 0 0,2 0 1 0 0,-2-1-262 0 0,1 2 577 0 0,-4-1-174 0 0,8 2 253 0 0,-7 0-310 0 0,1 0-8 0 0,-9 2 180 0 0,-14 1 1 0 0,-11 1-130 0 0,-11 0 0 0 0,-1 0-103 0 0,0-1 0 0 0,-1 1 53 0 0,-1-3 0 0 0,-3 2 179 0 0,2-1 1 0 0,-1-1-43 0 0,0-1 0 0 0,2 0 84 0 0,-1 0 1 0 0,1 0-239 0 0,3 0 1 0 0,-1 0-217 0 0,2 0 284 0 0,2 0-230 0 0,-5 0-74 0 0,2 0 136 0 0,2-2-70 0 0,6 2-537 0 0,11-2 1 0 0,21 0 501 0 0,6-1 0 0 0,7-1 126 0 0,-5-1 1 0 0,0 3 5 0 0,3-1 0 0 0,2 0-83 0 0,1 0 1 0 0,1 0 180 0 0,-2 1 0 0 0,-1 1-111 0 0,-3 1-45 0 0,-1 0 75 0 0,3 0-1 0 0,-7 0-32 0 0,1 0 241 0 0,-13 0 224 0 0,-39 2 0 0 0,12 0-230 0 0,-23 1 0 0 0,12 0-103 0 0,4-1 1 0 0,-2-1 117 0 0,-3-1 1 0 0,1 2-151 0 0,0-1 1 0 0,2 0-9 0 0,1-1 0 0 0,1 2-42 0 0,3-1-80 0 0,0 1-86 0 0,-6-2-343 0 0,1 0 151 0 0,-6 0 247 0 0,8 0 125 0 0,1 0-25 0 0,11-2 241 0 0,2-1-375 0 0,6 1-168 0 0,3-4 153 0 0,10 3-378 0 0,4-3 480 0 0,14-1 0 0 0,2 3-122 0 0,3-2 332 0 0,-5 1-395 0 0,-3 2 42 0 0,-4 1-33 0 0,-1 2 152 0 0,-10 2 1 0 0,-28 5 218 0 0,-11 2 0 0 0,-5 0-124 0 0,7-5 1 0 0,1 1-60 0 0,-2-1 1 0 0,1-1 459 0 0,0 0 1 0 0,-1-2-135 0 0,0 0 0 0 0,3 0 4 0 0,1 1 1 0 0,2-2 106 0 0,1 2-84 0 0,0-2-438 0 0,-5 2-652 0 0,1-1 876 0 0,0 1-73 0 0,9-2-270 0 0,8 0 0 0 0,29-4-207 0 0,6 0 0 0 0,8-2 308 0 0,-10 0 0 0 0,4 1 97 0 0,1-1 1 0 0,1 1 96 0 0,0 1 0 0 0,0 1 356 0 0,-1 0-428 0 0,0 2-45 0 0,-2-1-190 0 0,-1 2 541 0 0,-5 0 2 0 0,-11 0 1 0 0,-29 7-82 0 0,-11 0 1 0 0,-5 0-110 0 0,8-4 1 0 0,-1-1-43 0 0,-2 1 1 0 0,2 1 211 0 0,-1-3 1 0 0,3 2 91 0 0,1-2-139 0 0,-1 1-119 0 0,-1-2-413 0 0,2 0 292 0 0,0 0-311 0 0,13 0-195 0 0,2-2 133 0 0,9 1 1 0 0,14-5 392 0 0,7 0 1 0 0,4-1-98 0 0,-1 2 0 0 0,0 1 16 0 0,3 0 1 0 0,-1 1 75 0 0,1 0 0 0 0,1 0 10 0 0,-1 0 0 0 0,1 1-74 0 0,-1 2-21 0 0,-1-2-175 0 0,0 2 161 0 0,-6-2-6 0 0,-4 2 1 0 0,-35 8 264 0 0,-13 1 1 0 0,-7 2-78 0 0,8-5 1 0 0,1 0 210 0 0,-1-2 0 0 0,-1 0 24 0 0,1 1 0 0 0,-2-2-81 0 0,3 0 1 0 0,2-2 803 0 0,4 2-217 0 0,-1-2-645 0 0,1 1-12 0 0,1-2-394 0 0,5 0-170 0 0,7 0-819 0 0,12-4 908 0 0,12-1 0 0 0,12-5 28 0 0,8 0 0 0 0,-2 1 128 0 0,-4 2 1 0 0,2 1-28 0 0,3-2 1 0 0,1 3 234 0 0,1-1 0 0 0,-2 2-37 0 0,0 1 0 0 0,0 1 255 0 0,-4 2-333 0 0,0 0 123 0 0,0 0-333 0 0,-8 0 207 0 0,-3 2 401 0 0,-14 0 1 0 0,-15 4-120 0 0,-9 0 0 0 0,-5 0-168 0 0,1-2 1 0 0,0 0 66 0 0,-2-1 1 0 0,-2 0 180 0 0,-1-1 1 0 0,0 1-151 0 0,2-2 1 0 0,2 1 158 0 0,2-2 1 0 0,1 0 7 0 0,2 0-39 0 0,2 0-341 0 0,-5-2 229 0 0,7-1-287 0 0,2-1-425 0 0,6 0-796 0 0,11-1 1007 0 0,8 1 1 0 0,9-1 62 0 0,8 1 0 0 0,0 0 156 0 0,-3-1 1 0 0,2 2-104 0 0,1 0 1 0 0,0 2 179 0 0,2-2 1 0 0,-2 2-90 0 0,1-1 1 0 0,0 2 121 0 0,-2 0 1 0 0,-2 0-15 0 0,-2 0 196 0 0,-3 0-320 0 0,6 2-16 0 0,-10 0 560 0 0,0 1 0 0 0,-33 5-281 0 0,-11-1 0 0 0,-6 2-86 0 0,8-5 0 0 0,-2 1 205 0 0,-1-1 0 0 0,0-1-60 0 0,2 0 1 0 0,2-2 73 0 0,-2 2 0 0 0,5-2 44 0 0,1 1-82 0 0,4-2-341 0 0,-8 2 211 0 0,7-1-195 0 0,-5 1 266 0 0,10-2-313 0 0,5-2-704 0 0,7 1 486 0 0,14-9-249 0 0,4 5 545 0 0,15-10-175 0 0,2 4 291 0 0,2 1-270 0 0,2 2-3 0 0,-1 5 234 0 0,-8 1 39 0 0,-4 2 38 0 0,-11 2 133 0 0,-6 3 1 0 0,-15 1 48 0 0,-8 2 0 0 0,-3-1-151 0 0,-1-1 0 0 0,-3 0 204 0 0,-1-1 1 0 0,1-1-123 0 0,-2 0 1 0 0,4-1 73 0 0,-1 0 1 0 0,3-1 184 0 0,1 1-123 0 0,1-2-90 0 0,-5 1-449 0 0,6-2 327 0 0,0 0-252 0 0,5-2-569 0 0,9-1-286 0 0,0-1 392 0 0,15-3 26 0 0,0 3 145 0 0,11-3 19 0 0,-5 3 239 0 0,1 1-191 0 0,-4-1 369 0 0,-2 4-81 0 0,-5-2 1768 0 0,-2 2-1273 0 0,-19 6 72 0 0,-2-1 65 0 0,-14 6-280 0 0,5-4-59 0 0,1 1-64 0 0,6-5-341 0 0,1 3 280 0 0,6-6-240 0 0,2 2 240 0 0,1-2-53 0 0,3 0-88 0 0,-3-2 85 0 0,1 0-195 0 0,-2-2 202 0 0,0-1-277 0 0,4 1-1375 0 0,-1 1 1258 0 0,12-4 278 0 0,1 3-235 0 0,9-6 464 0 0,3 5-270 0 0,-3-1-15 0 0,-2 3 337 0 0,-6 1 962 0 0,-6 2-747 0 0,-13 8 215 0 0,1-4-83 0 0,-15 10-47 0 0,9-7-81 0 0,-3 6-537 0 0,3-4 64-1 0,5 0-272-189 0,2-2 209-16 0,7-5 73-44 0,6-14 87 250 0,1 3 96 0 0,6-14 101 0 0,-2 7-91 0 0,4-1-624 0 0,0-3 295 0 0,5 0-414 0 0,-2 0 219 0 0,-1 2 67 0 0,-6 7 188 0 0,-1 3 258 0 0,-5 5-84 0 0,-9 19 213 0 0,2-4-157 0 0,-6 14 93 0 0,7-9-128 0 0,-1-2 1 0 0,2 1-56 0 0,-1-1 11 0 0,0-3 42 0 0,2-4 2833 0 0,-1-1-2699 0 0,2-22-438 0 0,0 4 237 0 0,0-18-424 0 0,4 5-69 0 0,-1-1 104 0 0,5-5 15 0 0,1 1 143 0 0,4-4-74 0 0,3 1 255 0 0,0 4-2 0 0,-1 6-266 0 0,-6 8 4 0 0,0 6-94 0 0,-7 6 592 0 0,4 13-367 0 0,-5-3 341 0 0,3 16-171 0 0,-4-6 337 0 0,-2 9-219 0 0,-1 4 55 0 0,1 2-491 0 0,0 0 352 0 0,2 0-295 0 0,0-4 228 0 0,0-3-184 0 0,0-4 184 0 0,0-4 25 0 0,0-7 273 0 0,-2-4 897 0 0,0-5-988 0 0,-5-16 21 0 0,4-1-48 0 0,-1-14 0 0 0,4-1-239 0 0,0 1 1 0 0,2 0-16 0 0,1 7 0 0 0,0 0-293 0 0,0-2 1 0 0,0 1 98 0 0,1-2 1 0 0,0 0-134 0 0,1-3 0 0 0,-1 1 279 0 0,-1 1 1 0 0,0 1-189 0 0,-1 3 134 0 0,-1 2-183 0 0,-1-7 604 0 0,-4 3-37 0 0,1-2 323 0 0,-3 6-333 0 0,1 9-103 0 0,3 4-798 0 0,0 5 1 0 0,3 18 951 0 0,1 5 0 0 0,-1 3-24 0 0,-1-4 1 0 0,-2 4 27 0 0,-1 3 0 0 0,0 2-214 0 0,-2 1 0 0 0,1-1 21 0 0,-1 1 1 0 0,3 0-101 0 0,0 0 1 0 0,2-4-337 0 0,0-1 112 0 0,0-2 267 0 0,2 5-196 0 0,2-4 19 0 0,1 2 494 0 0,2-11 249 0 0,-5-6 564 0 0,2-7-828 0 0,-2-16 0 0 0,2 2-104 0 0,-1-11 1 0 0,1 6-135 0 0,-3-2 0 0 0,1 0 94 0 0,-2-3 0 0 0,-1-2-261 0 0,0-1 0 0 0,-1-1 60 0 0,-2-2 0 0 0,0-1-274 0 0,-4 0 0 0 0,3-2 12 0 0,-1 2 0 0 0,1 0 5 0 0,1 0 0 0 0,0 0 230 0 0,-1-1 1 0 0,2 4-21 0 0,0 1 1 0 0,1 3 401 0 0,-1 0-296 0 0,-1 3 413 0 0,1-9 9 0 0,-1 7 2 0 0,0-5-326 0 0,1 8 21 0 0,1 5-454 0 0,2 6-1110 0 0,0 3 1350 0 0,6 18 0 0 0,-3 4 376 0 0,3 11 1 0 0,-3-1-135 0 0,-3-5 0 0 0,-1 2 178 0 0,-2 3 1 0 0,0 1-30 0 0,-3 2 1 0 0,1-1-23 0 0,1 1 0 0 0,0-3-141 0 0,1 3 0 0 0,1-4 3 0 0,2-1 0 0 0,2-2-463 0 0,1-1 165 0 0,1 0-137 0 0,2 5 70 0 0,-1-1 145 0 0,1 4 120 0 0,-3-7 42 0 0,-1-6 196 0 0,-2-7 1116 0 0,0-7-1141 0 0,-6-18-363 0 0,5 5 255 0 0,-7-20-196 0 0,3 4 1 0 0,-1-6-52 0 0,-1-1 1 0 0,0 2-242 0 0,3 8 0 0 0,-2-1 110 0 0,0-1 1 0 0,0-1-95 0 0,0 0 1 0 0,1-1 282 0 0,-1-1 0 0 0,2 1-54 0 0,1 1 0 0 0,1 0 174 0 0,2 1 0 0 0,0 2-222 0 0,0 2 32 0 0,2 1 12 0 0,0-6 13 0 0,2 5 35 0 0,1-3-33 0 0,-1 9 166 0 0,-1 1-186 0 0,-1 5 155 80 0,-2 1 61 10 0,0-2 395-9 0,2 5-441-36 0,-2-3-653-16 0,6 5 425-29 0,-1 2 100 0 0,0 2 175 0 0,-1 5-29 0 0,-4 3 431 0 0,0 4-177 0 0,0 8 254 0 0,0 2-133 0 0,0 7-276 0 0,2 4 0 0 0,-2 1-95 0 0,2-2 0 0 0,-2-4 186 0 0,0-8-51 0 0,0 0-10 0 0,0 8-293 0 0,0 0 214 0 0,0 7-4 0 0,0-4 71 0 0,0 0 7 0 0,0-6-176 0 0,0-3 134 0 0,2-6-148 0 0,-1-7-9 0 0,3-1 340 0 0,-4-7-655 0 0,-4-17 382 0 0,1 0-432 0 0,-6-18 185 0 0,7 4-315 0 0,-2-2 101 0 0,2-4 134 0 0,-1 0 1 0 0,0 2 81 0 0,1 3 6 0 0,1 4 356 0 0,-1 0-265 67 0,1-2 175 194 0,-1-5 0-261 0,3-1 30 206 0,0 4-65 17 0,0 3-5 50 0,5-1 19 54 0,-3-1-54-63 0,3-7-7-108 0,-2 4 192-30 0,-1-2-190 2 0,-1 4 344 8 0,-2 2-239 22 0,0 0 27 2 0,0 4-122-50 0,0-1 0-64 0,0 4-84-43 0,0-2-35-3 0,2 4-94 0 0,0-1 176 0 0,3 5-115 0 0,-1 1 76 0 0,-2 8-938 0 0,0 1 984 0 0,2 16 491 0 0,-3-3-330 0 0,5 16 1 0 0,-4-2 75 0 0,1 5 1 0 0,1-3-45 0 0,-1-4 1 0 0,1 1-53 0 0,0 1 0 0 0,1 1-132 0 0,-1 0 1 0 0,2-1 15 0 0,0 0 0 0 0,0 1 26 0 0,-2 0 0 0 0,0 1-149 0 0,-1-2 1 0 0,0 1 82 0 0,-1-2 1 0 0,0-2-320 0 0,-1 1 587 0 0,0-1-210 0 0,1 10 136 0 0,0 0-142 0 0,0 5 56 0 0,3-4-123 0 0,1-6 5 0 0,3-8-75 0 0,0-6 121 0 0,4-6 244 0 0,-2-7-257 0 0,-2-5 102 0 0,2-10 0 0 0,-5-6-79 0 0,1-5 1 0 0,-2 1 11 0 0,-2 5 1 0 0,0-3-54 0 0,2-1 0 0 0,0-3-152 0 0,1-2 0 0 0,1 1 90 0 0,-1-1 1 0 0,0 0-197 0 0,3 0 1 0 0,0 4 333 0 0,0 0-214 104 0,0 6 573 136 0,0-5-38-110 0,-3 9-227-52 0,-1 4-187-76 0,-9 11 0-2 0,-8 16-185 0 0,-7 7 1 0 0,-2 2 83 0 0,4-3 1 0 0,-3 5 87 0 0,0-2 0 0 0,0 5 20 0 0,-1-1 1 0 0,3-1-25 0 0,0-1 1 0 0,1 2-34 0 0,2-2 1 0 0,3 0-14 0 0,1-3 489 0 0,4 0-453 0 0,1 2-76 0 0,5-1 370 0 0,11-5 1 0 0,8-10-139 0 0,9-9 0 0 0,-2-6 92 0 0,-1-5 1 0 0,1-3-88 0 0,1-1 0 0 0,2-3-66 0 0,2-2 1 0 0,-2 0-77 0 0,0-1 1 0 0,-1-2-200 0 0,0-1 1 0 0,-1-2 75 0 0,-2 0 0 0 0,2 0-247 0 0,-3 2 1 0 0,-1 1-220 0 0,-3 2-254 0 0,-1 4 414 0 0,4 1-34 0 0,-7 7 900 0 0,-1 4-41 0 0,-27 26 0 0 0,1-3 187 0 0,-16 14 0 0 0,0-4-313 0 0,2 0 0 0 0,-1-1 48 0 0,2 0 1 0 0,1 0-401 0 0,2-2 0 0 0,0 1-274 0 0,2-2 156 0 0,2-1 119 0 0,-3-1 254 0 0,2-4-324 0 0,-5-4 1009 0 0,4-7-258 0 0,1-10 65 0 0,5-7-798 0 0,3-11 242 0 0,7-9 0 0 0,2-3-76 0 0,4-1 0 0 0,2 3 58 0 0,4 6 0 0 0,1 0-215 0 0,3-4 1 0 0,2 2-12 0 0,5-1 1 0 0,2 1-9 0 0,2-1 1 0 0,2 2 183 0 0,1 2 0 0 0,0 4-3 0 0,-1 5 73 0 0,-3 2 34 0 0,2 5-393 0 0,-8 5 289 0 0,-3 10 0 0 0,-16 8 259 0 0,-12 8 1 0 0,-5 1-84 0 0,-2-4 0 0 0,-2-1-62 0 0,-3 3 1 0 0,1-3 28 0 0,-2 0 0 0 0,1-3 546 0 0,2-3-370 0 0,3-1 83 0 0,-5-1-11 0 0,3-2-80 0 0,-2-2-365 0 0,8-4-188 0 0,10-8-121 0 0,9-5 0 0 0,12-10 192 0 0,6-2 0 0 0,2 0-70 0 0,-1 4 0 0 0,1-1 130 0 0,1-2 0 0 0,2 1-144 0 0,3-2 0 0 0,-1 0 140 0 0,0-1 0 0 0,0 1-12 0 0,-1-2 0 0 0,-1 5 299 0 0,-3 1-52 0 0,-4 4 319 0 0,-4 3-404 0 0,-6 6 5 0 0,-28 8 1 0 0,2 7 235 0 0,-19 7 1 0 0,4 1-135 0 0,0 2 1 0 0,1 1 24 0 0,1-3 1 0 0,4-1 3 0 0,1-1-287 0 0,4-2 13 0 0,-3 3-465 0 0,5-5 310 0 0,5 0-9 0 0,8-7 22 0 0,10-4 188 0 0,9-10 0 0 0,8-5 117 0 0,4-5 0 0 0,1-1-26 0 0,-4 3 1 0 0,1 1 209 0 0,2-3 1 0 0,2 2-201 0 0,0-1 0 0 0,-2 1 116 0 0,0-2 0 0 0,-1 2-49 0 0,3 1 1 0 0,-2 0-33 0 0,1 0 1 0 0,-2 2-39 0 0,-2 2-295 0 0,0 2-119 0 0,-2 0 234 0 0,-5 6 159 0 0,-4 3 1 0 0,-14 13-41 0 0,-8 5 1 0 0,-8 5 3 0 0,-1-2 1 0 0,-3 2-77 0 0,0-2 1 0 0,-2 2-101 0 0,-1 0 1 0 0,-2 0 51 0 0,2-1 0 0 0,1-1 31 0 0,2-5 212 0 0,3 1-210 0 0,-4-4 325 0 0,5-1 45 0 0,-1-4 478 0 0,9-6-652 0 0,11-8 1 0 0,13-8-76 0 0,10-4 1 0 0,5-4 20 0 0,2 5 1 0 0,2 0-37 0 0,4 0 0 0 0,-1-1-62 0 0,3 1 1 0 0,2-2 96 0 0,2 0 0 0 0,1 1-64 0 0,-2 0 1 0 0,1 2 55 53 0,-2 0 1-53 0,-1 3 54 609 0,-4 3-33 28 0,-4 5 17-398 0,-1 3-167-119 0,-11 8 0-120 0,-9 6 119 23 0,-14 5 0-23 0,-8 2 166 0 0,-8-1 1 0 0,-3 4-158 0 0,-5 0 0 0 0,0-1-114 0 0,-3-1 0 0 0,0-1 16 0 0,2 0 1 0 0,0-2-121 0 0,2 0-13 0 0,2-2-14 0 0,-8 0 28 0 0,5 1 48 0 0,-1-7 113 0 0,11-1-107 0 0,8-6 121 0 0,11-6 30 0 0,10-5 1 0 0,10-8 10 0 0,6-1 0 0 0,0 0 37 0 0,-3 6 0 0 0,2 0 205 0 0,-1-3 1 0 0,4 3 108 0 0,0-2 1 0 0,-2 3 146 0 0,-1 2-40 0 0,-2 1-247 0 0,2 3-417 0 0,-5 2 280 0 0,-6 11 1 0 0,-21 9 45 0 0,-12 7 1 0 0,-6 2-75 0 0,-2-4 0 0 0,-2 2-120 0 0,-6 2 0 0 0,2-2 36 0 0,-5 2 1 0 0,7-4-44 0 0,-1 0 1 0 0,5-4-502 0 0,2-2 194 0 0,3-2 18 0 0,0-1 229 0 0,8-6-60 0 0,2-1 27 0 0,27-18 0 0 0,0 4-121 0 0,15-10 1 0 0,-3 2 286 0 0,4 0 0 0 0,-1 1-100 0 0,4-1 1 0 0,-3 0 239 0 0,1 1 1 0 0,-2-1-139 0 0,2 1 0 0 0,0-1 316 0 0,-2 2 1 0 0,-1 1 354 0 0,-3 2 71 0 0,-3 2-413 0 0,0 2-58 0 0,-6 4-39 0 0,-9 9 0 0 0,-13 6-70 0 0,-13 7 1 0 0,-4-1-248 0 0,0-1 0 0 0,-2-1 115 0 0,-3 2 0 0 0,1 0-424 0 0,-1 0 0 0 0,1-1 130 0 0,0-1 0 0 0,3-2-291 0 0,0 0 280 0 0,6-3 29 0 0,-3-3 316 0 0,7-1-317 0 0,2-5 1 0 0,10-4 0 0 0,16-10 131 0 0,9-4 0 0 0,3-1-24 0 0,0 3 1 0 0,1 0 125 0 0,1 0 0 0 0,-1 0 139 0 0,3-2 0 0 0,-1 0-148 0 0,0 1 1 0 0,-3 1 322 0 0,-2-1 123 0 0,-1 3-199 0 0,-1-3 118 103 0,-6 7-255 227 0,-6 0 1-330 0,-15 10-192 47 0,-10 1 1-47 0,-4 4 47 0 0,-5 3 0 0 0,0 0 34 0 0,-5 1 0 0 0,1-1-40 0 0,1 0 0 0 0,-1-1-21 0 0,0-1 0 0 0,2 0 114 0 0,-1-1-66 0 0,1-3-12 0 0,-5 2 35 0 0,0-4-424 0 0,-5 0 227 0 0,5-6 94 0 0,7-1 136 0 0,4-8-9 0 0,9 1 400 0 0,3-1-172 0 0,5-1 245 0 0,1 3-146 0 0,2 4-405 0 0,2 1 163 0 0,5 3-8 0 0,4 1-108 0 0,12-3 0 0 0,5 2-37 0 0,6 0 0 0 0,0 0-68 0 0,-5 0 1 0 0,2 1 62 0 0,0-1 0 0 0,1 1-65 283 0,0 0 1-283 0,3-1 91 562 19,-2 1 0-562 0,0-1-35 423 76,-2 1 0-423-1,-2 0-173 547 68,-3-1-19-161-54,-2 1 44-281-44,6 1-5-105-40,-8-1 325 0-24,-1 4-236 0 0,-12-2 512 0 0,-9 2-265 0 0,-12 0 1 0 0,-11 0-85 0 0,-8 0 1 0 0,-2 0-8 0 0,3 0 1 0 0,-2-2-1 0 0,-2 1 1 0 0,-1 0-28 0 0,-2 1 0 0 0,0-1-32 0 0,-3 0 0 0 0,2 0-18 0 0,1 0 1 0 0,3 0 42 0 0,0-1 1 0 0,1 2-11 0 0,-1-2 0 0 0,2 0 6 0 0,4 1 1 0 0,1-1 309 0 0,3 2-78 0 0,1 0-73 0 0,-5-2-27 0 0,4 2 1 0 0,0-4-493 0 0,11 1 293 0 0,9-1-37 0 0,22-2 0 0 0,-1 1 97 0 0,14-1 1 0 0,-5 1 100 0 0,0 1 1 0 0,2-1-42 0 0,5 1 1 0 0,0-1 179 0 0,2 1 0 0 0,1 0-162 0 0,1-1 0 0 0,-1 1 142 0 0,1 1 0 0 0,1 0-151 0 0,-4 1 1 0 0,2-1 48 16 0,-3 2 1-16 0,4-2-102 188 0,-1 2 0-188 0,0-2 81 430 0,-3 1 1-430 0,1-1-180 337 0,2 2 1-337 0,-3-1-6 280 0,1 0 1-280 0,-3 2-133 489 0,-1-2 0-489 0,-2 2 122 316 0,0 0 0-316 0,-3 0-325 241 0,-1 0 168 36 0,-4 0 117 86 0,6 0-495-59 0,-9 0 200 12 0,-2 2 375-221 0,-15 0 1-95 0,-18 3 8 0 0,-10-1 0 0 0,-4 0-3 0 0,1-1 0 0 0,-2 0 73 0 0,-4-1 0 0 0,-1 0 198 0 0,-3-1 0 0 0,1 0 40 0 0,0 0 1 0 0,1 0-84 0 0,0-1 0 0 0,2 0 333 0 0,1 2 0 0 0,2-1-125 0 0,3 2 0 0 0,4-2-95 0 0,0 2-113 0 0,4 0-278 0 0,-5 1 214 0 0,7-1-101 0 0,1-1-751 0 0,11 0 1 0 0,26-2 737 0 0,9 0 1 0 0,9-2-77 0 0,-6-3 1 0 0,3 1 289 0 0,3 2 1 0 0,1-2-91 0 0,6 1 1 0 0,0-1 50 0 0,2-1 0 0 0,1 2-118 0 0,2 0 0 0 0,-1 1 45 0 0,1-1 0 0 0,1 1-71 0 0,-1 0 1 0 0,-2 2 48 0 0,-1-2 1 0 0,-3 1-152 0 0,-1 0 0 0 0,-5 0 123 0 0,-4 0-435 175 0,-4 0 101 32 0,1 3-217-130 0,-9 1 534-30 0,-6 5 0-47 0,-21 2-14 0 0,-13 4 0 0 0,-6-1 94 0 0,-2-2 0 0 0,-7 1-91 0 0,0 0 0 0 0,-4 0 119 0 0,2 0 0 0 0,-3 1-125 0 0,0-1 1 0 0,-4 3 23 0 0,1-2 1 0 0,1 2-5 0 0,0-2 0 0 0,3 0 5 0 0,0 0 0 0 0,1 1 56 0 0,4-1 1 0 0,2-1 291 0 0,5-1-297 0 0,2-1 12 0 0,4 5-664 0 0,6-5 400 0 0,5 0 0 0 0,20-6 356 0 0,10-4 1 0 0,8-2-141 0 0,3-4 1 0 0,4-1-13 0 0,2-2 1 0 0,6-1 34 0 0,0 0 1 0 0,2-2 32 0 0,0 2 1 0 0,1-1 93 0 0,1 1 1 0 0,-1 2-73 0 0,0-1 1 0 0,-3 2 91 0 0,-1 1 0 0 0,-5 1 119 0 0,-2 3-263 0 0,-4 1-132 0 0,2 3-404 0 0,-6 2 309 0 0,-6 7-12 0 0,-12 7 0 0 0,-17 5 284 0 0,-7 4 1 0 0,-7-2-143 0 0,1-5 1 0 0,-5 2 86 0 0,1-2 1 0 0,-1 0-65 0 0,0 1 0 0 0,1 0 23 0 0,1 1 0 0 0,1-1-52 0 0,2 0 1 0 0,3-2-59 0 0,2-3 9 0 0,2 1-310 0 0,-4 3 392 0 0,5-2-94 0 0,3 0 432 0 0,5-7-295 0 0,14-7 1 0 0,10-8 114 0 0,10-4 1 0 0,0-4 0 0 0,-3-1 0 0 0,1-1 81 0 0,0 1 1 0 0,4-4-92 0 0,-2 0 1 0 0,0-2-12 0 0,2 0 1 0 0,-1-1-227 0 0,2-1 0 0 0,-2 0 121 0 0,1 2 0 0 0,-1-1-159 0 0,0 1 0 0 0,0 1 33 0 0,-4 4-427 0 0,2 0-70 0 0,-3 1 305 0 0,1 3 76 0 0,-3 4 11 0 0,-10 10 527 0 0,-7 9 0 0 0,-10 10-125 0 0,-2 5 0 0 0,-3 0-104 0 0,2-3 0 0 0,-2 0-49 0 0,0 4 1 0 0,1-2 57 0 0,-2 4 1 0 0,2-1-73 0 0,0 1 1 0 0,1-2-141 0 0,1 0 0 0 0,-1-2 70 0 35,2 0 0 0 0,0-1-203 0 35,2-3 0 0 0,1-1-148 0 62,0-1 260 0 9,2-3-29 0 10,-1 6-22 0 16,2-3 155 0 3,2-1 49 0 4,0-7 336 0 4,6-7-237 0-50,2-12-62 0-112,3-7 0 0 0,1-12-8 0-16,-3-3 0 0 0,1 1-18 0 0,-6 5 1 0 0,1-1-56 0 0,-1-2 1 0 0,0-1 59 0 0,0-3 0 0 0,-1 1-232 0 0,1 0 0 0 0,-1 2 89 0 0,-1 1 1 0 0,1 0 40 0 0,-1 1 0 0 0,-1 1 150 0 0,0 0 348 0 0,-2 3-80 0 0,3-5-194 0 0,-4 2 496 0 0,2-2-119 0 0,-2 6-257 0 0,-2 8-533 0 0,2 2-1233 0 0,-2 7 1313 0 0,2 19 105 0 0,0-6 1 0 0,1 26-66 0 0,1-12 1 0 0,1 2 218 0 0,-2-3 1 0 0,1 0-118 0 0,-2 1 0 0 0,1 1 203 0 0,1-1 0 0 0,-1 0-155 0 0,-1 0 0 0 0,0 1-28 0 0,0-3 0 0 0,1-1-75 0 0,0-1 81 0 0,0-2-322 0 0,0 6 132 0 0,-1-2 87 0 0,2 5-37 0 0,1-5 20 0 0,1-3 73 0 0,3-7 33 0 0,-2-4 445 0 0,3-5-283 0 0,-1-8 259 0 0,4-5-206 0 0,-2-13-81 0 0,0-3 1 0 0,-5-8-110 0 0,-2 3 1 0 0,-2-1 5 0 0,0 8 1 0 0,0-2 16 0 0,0 1 1 0 0,0-1-22 0 0,0 2 0 0 0,0 1 28 0 0,0 1-41 0 0,0 2 280 0 0,0-6-219 0 0,-2 0 186 0 0,2-4-147 0 0,-4 3 55 0 0,1 5-145 0 0,-1 4-31 0 0,1 8-2225 0 0,1 3 2432 0 0,10 21-184 0 0,-6-4 83 0 0,10 23-38 0 0,-9-6 244 0 0,1 10 1 0 0,-2-1 82 0 0,-2-3-208 0 0,0-4 0 0 0,0-1-110 0 0,0 1 92 0 0,2-3-492 0 0,-1 1 127 0 0,3 1 106 0 0,-4 7-18 0 0,4 3 3 0 0,-1-5 107 0 0,1 1 30 0 0,0-4 248 0 0,1-3-177 0 0,-3 1 264 0 0,2-7-113 0 0,-3-2 332 0 0,1-5-188 0 0,-2-6 20 0 0,-2 0 71 0 0,-1-5-15 0 0,-1-1-547 0 0,-3-1 264 0 0,2-4-251 0 0,-1-1 275 0 0,0-5-505 0 0,1-1-62 0 0,-2-9 19 0 0,3 0 119 0 0,2-6 193 0 0,0-2 1 0 0,2-2-16 0 0,0 0 12 0 0,0 4 1 0 0,0-2 83 0 0,0 1-169 0 0,0 1-10 0 0,0-3 147 0 0,0-1-1 0 0,2-5 313 0 0,-2 0-216 0 0,2 6 47 0 0,0 1-111 0 0,-2 6 11 0 0,4 4-129 0 0,-3 4-33 0 0,1 7-850 0 0,-2 1 798 0 0,-2 19 131 0 0,-4 3 1 0 0,-4 15 65 0 0,-2-3 0 0 0,0-4-129 0 0,5-6 0 0 0,-1 0 225 0 0,1 2 0 0 0,-1-1-94 0 0,2 3 1 0 0,0 0-35 0 0,2-1 1 0 0,0 1-66 0 0,1 0 0 0 0,-1-2-167 0 0,3 2 1 0 0,-2-3 198 0 0,2-1 1 0 0,-1-1-84 0 0,0 2 169 0 0,2 0-216 0 0,-2 6 303 0 0,2 1-36 0 0,2 7-48 0 0,0-6-187 0 0,2 2-218 0 0,3-5 212 0 0,0-2-275 0 0,1-1-200 0 0,-1-6 224 0 0,0-2 417 0 0,-3-1 42 0 0,-1-3 276 0 0,-1 0-182 0 0,-2-5 315 0 0,-4 1-63 0 0,-3-5 353 0 0,-6 0-586 0 0,-7-2 0 0 0,-5-2-26 0 0,-3-1 1 0 0,0 0-425 0 0,3 0 1 0 0,0-1 25 0 0,-5 1 0 0 0,1-1 177 0 0,0 0 0 0 0,-3-1 103 0 0,1 1 1 0 0,1 0-32 0 0,0-1 1 0 0,5 1 103 0 0,0 1 386 0 0,2-1-331 0 0,-5 0 2 0 0,4-3-243 0 0,0-6-12 0 0,13 0-153 0 0,9-7 0 0 0,14-2 146 0 0,4-2 0 0 0,3 1-90 0 0,-1 6 0 0 0,3 1 76 0 0,1 1 0 0 0,4 0 4 0 0,-3-1 1 0 0,3-2 117 0 0,-1 1 0 0 0,-1 1-185 0 0,-2 1-177 0 0,0 2 284 0 0,0-1 11 0 0,-5 5 357 0 0,-2 1 1 0 0,-38 24 117 0 0,-9 6 1 0 0,-10 6-158 0 0,10-6 0 0 0,-2 0 11 0 0,1 0 1 0 0,0 0-64-15 0,2 0 1 15 0,1 0-367-651 0,4 0 0 651 0,0 0 151-1102 0,1-2 1 1102 0,4 0-374-806 0,4-4-261 321 0,4-3-252 253 0,-2 2 322 24 0,10-7 243 32 0,3 0 0 176 0,15-12 305-66 0,7-5 1 66 0,3-4-157 0 0,0-2 0 0 0,3-3 77 0 0,1-2 0 0 0,1-1 59 0 0,2-1 1 0 0,-1 1 134 0 0,1 0 1 0 0,2-2-80 0 0,-2 1 0 0 0,0-3 106 0 0,-3 0 1 0 0,-2 1-50 0 0,0 1 1 0 0,-2 1-120 0 0,-2 3 48 0 0,-4 2-7 0 0,2 4 327 0 0,-6 3 161 0 0,-3 6-18 0 0,-25 16 1 0 0,-1 2-172 0 0,-14 9 0 0 0,2 2 143 0 0,0 0 1 0 0,1 2-290 0 0,-3-2 1 0 0,3 0-297 0 0,-1 0 1 0 0,2-1-441 0 0,1-2 0 0 0,3-3 69-106 0,2-1-37-208 0,4-4 58 208 0,-3 1 32 48 0,3-3 238 14 0,0-5 545 36 0,7-4-330 8 0,9-12 1 0 0,13-5-12 0 0,5-8 1 0 0,4 1 62 0 0,-2 4 1 0 0,1 0-26 0 0,3-1 1 0 0,0 3-24 0 0,1-2 1 0 0,0 0-30 0 0,-1-1 1 0 0,1 0-29 0 0,0-1 1 0 0,1 3-21 0 0,-1 0 146 0 0,-1 3-69 0 0,1 5-17 0 0,-5 3 13 0 0,-5 13 0 0 0,-19 7-8 0 0,-11 10 0 0 0,-6 1 250 0 0,-5-3 0 0 0,-2 1 175 0 0,-4 1 1 0 0,0 1 171 0 0,0-1 0 0 0,1 0-372-4 0,0-1 1 4 0,1-1-377-739 0,4-4-202 287 0,2-2 363 387 0,3 2-762 61 0,4-5 261 4 0,6 0-170 0 0,9-8 397 0 0,15-8 1 0 0,10-8 145 0 0,8-7 1 0 0,0 1 54 0 0,-5 0 0 0 0,2 0 122 0 0,0 0 0 0 0,0-2 43 0 0,0 1 0 0 0,-1-1-86 0 0,1-1 1 0 0,-1 2 180 0 0,0 1 1 0 0,-4 2-25 0 0,-1-1-423 0 0,-3 3 280 0 0,4 1 5 0 0,-6 5 128 0 0,-2 3 0 0 0,-18 11 225 0 0,-9 5 1 0 0,-6 2-120 0 0,-3 0 0 0 0,-2 1-190 0 0,-2 1 1 0 0,-1 0 60 0 0,-1-1 0 0 0,-1-1 10 0 0,0 2 1 0 0,4-3-379 0 0,2-2-18 0 0,3 1-402 0 0,-5-4 425 0 0,8 2-232-15 0,0-6 68-43 0,12-3 53 58 0,20-13 1 0 0,-1 3 185 0 0,11-5 0 0 0,-1 1 12 0 0,0 0 1 0 0,1-1 209 0 0,0 0 0 0 0,0 1-9 0 0,-1 0 0 0 0,1 3 122 0 0,-1-2 1 0 0,-2 3-89 0 0,-1 0-33 0 0,-5 2 176 0 0,4 1-163 0 0,-9 5 158 0 0,-3 4 1 0 0,-18 10-120 0 0,-10 4 1 0 0,-4 1 191 0 0,1-3 1 0 0,-2 1-120 0 0,-1-1 0 0 0,-3 1-72 0 0,0 0 0 0 0,0-2-48 0 0,2 1 1 0 0,3-3 43 0 0,3 0-145 0 0,1-2-509 0 0,-1 1-55 0 0,6-2 252-11 0,1-3-855-12 0,9-3 930 23 0,18-16 72 0 0,1 1 263 0 0,18-13 0 0 0,-4 5 325 0 0,-1 0-167 0 0,-3 2 9 0 0,-2-2-109 0 0,0-2-182 0 0,4-3 125 0 0,-5-2-27 0 0,-5 5 138 0 0,-5 2-11 0 0,-6 4-44 0 0,-12 3-93 0 0,-8 0 1 0 0,-11 3 43 0 0,-3 0 1 0 0,0 1-20 0 0,5 2 1 0 0,-2-2 18 0 0,1 1 1 0 0,1-1 32 0 0,0-1-17 0 0,1 2-105 0 0,-2-8-210 0 0,2-3 98 0 0,2-4-126 0 0,8-5 0 0 0,10 0 200 0 0,7 2 0 0 0,4 2 14 0 0,4 6 1 0 0,3 0 117 0 0,0 1 0 0 0,1 2-10 0 0,1-1 388 0 0,1 2-382 0 0,5 1-53 0 0,-1 4-86 0 0,-3 3 112 0 0,-9 13 1 0 0,-20 9 175 0 0,-10 9 0 0 0,-9 3-130 0 0,-3-5 0 0 0,-2 1-92 0 0,-6 0 1 0 0,2 0 235 0 0,-3 1 0 0 0,0 0 469 0 0,2-1 1 0 0,3 0-419 0 0,1-3 0 0 0,4-1-168 0 0,2-3-976-163 0,5 0 498-170 0,-2 1-220 41 0,8-2 175 10 0,4-2-550 96 0,9-6 720 182 0,16-7 1 4 0,6-9 151 0 0,10-7 1 0 0,-1-2-35 0 0,-2 1 1 0 0,0-2 289 0 0,3-1 1 0 0,1-2 4 0 0,2-3 1 0 0,0 0-27 0 0,0-2 1 0 0,0 1 135 0 0,1-3 0 0 0,0 3-13 0 0,0-2 1 0 0,1 2-136 0 0,-1 1 0 0 0,-2 4-127 0 0,-4 3 14 0 0,-1 4-45 0 0,-1 3-165 0 0,-7 4 1 0 0,-8 9 212 0 0,-14 5 0 0 0,-8 7 19 0 0,-10 3 0 0 0,-5 1 39 0 0,-7 2 0 0 0,-1 1-83 0 0,-5 4 1 0 0,0-1 174 0 0,-1 0 1 0 0,-1 1-113 0 0,2-1 0 0 0,-1 0-37 0 0,3-1 0 0 0,2-1-86 0 0,3-2 1 0 0,2-2-194-285 0,4 0 1 285 0,2-4-66-512 0,4-2 235-52 0,2 0 27 118 0,1-3-104 187 0,2-2 46 19 0,6-4 1 240 0,27-19-5-35 0,12-5 1 35 0,8-5 100 0 0,-8 5 0 0 0,3-2 13 0 0,2 0 0 0 0,2 1 94 0 0,2-1 1 0 0,2 1-136 0 0,-1-2 1 0 0,1 0 185 0 0,1 0 1 0 0,-1 3-98 0 0,-3 2 1 0 0,0 3 206 0 0,-5 5-340 0 0,-1 2 7 0 0,-2 4 13 0 0,-7 3 22 0 0,-5 10 0 0 0,-24 6 196 0 0,-11 6 0 0 0,-6-1-158 0 0,-3-2 1 0 0,-4 1 41 0 0,-3 0 1 0 0,-2 1-33 0 0,-3-2 1 0 0,0-1 167 0 0,-1 3 1 0 0,0-3-111 0 0,-1 2 0 0 0,0-1 26 0 0,1-2 1 0 0,2 1-44 0 0,5-5 1 0 0,2-1 1 0 0,5-3-148 0 0,1 0 177 0 0,2-2-324 0 0,7-3 213 0 0,4-4 1 0 0,22-9-285 0 0,11-4 1 0 0,5-3 74 0 0,3 1 1 0 0,3 0 127 0 0,3-3 0 0 0,0 0 80 0 0,2 0 0 0 0,2-2 103 0 0,2 4 1 0 0,2-2 146 0 0,-1 4 1 0 0,0 0-96 0 0,-3 2 1 0 0,1 2 106 0 0,-4 2 0 0 0,-5 4 28 0 0,-5 2-532 0 0,-4 2 279 0 0,1 6-8 0 0,-10 3 1 0 0,-8 8 56 0 0,-11 2 0 0 0,-5-2-21 0 0,-4-2 0 0 0,-1-1-114 0 0,-4 1 0 0 0,1-1 71 0 0,-2 2 0 0 0,-1-2-158 0 0,0 0 0 0 0,1-3 93 0 0,-1 1 0 0 0,3-2-135 0 0,-2-2 189 0 0,2-1-65 0 0,-7 0 75 0 0,3-3 341 0 0,-2-1 199 0 0,6-1-132 0 0,9-2-485 0 0,7 0 170 0 0,20 0 1 0 0,-1-2-2 0 0,13 1 1 0 0,-2-3-53 0 0,1 1 0 0 0,2 1-21 0 0,2-1 1 0 0,2 0-18 0 0,-1-2 1 0 0,2 3-16 322 0,-2-1 0-322 0,2 1-1 293 0,-2-1 1-293 0,-1 2 39 419 0,-2 0 1-419 0,-3 0-158 365 0,-1 1 145-254 0,-2 0-309-111 0,3 0 247 0 0,-5 2-10 0 0,1 1 91 0 0,-13 3 217 0 0,-9 1-158 0 0,-15 2 1 0 0,-9-1-68 0 0,-5-1 1 0 0,1 0 17 0 0,6-3 1 0 0,-2 1 14 0 0,-3 1 0 0 0,0-1-120 0 0,-2 1 1 0 0,0-1 35 0 0,-2-1 1 0 0,-2 1-24 0 0,1 1 1 0 0,1-1 59 0 0,0 1 0 0 0,3-2-3 0 0,0 1 0 0 0,3 0 395 0 0,3 1-248 0 0,4-3 109 0 0,-3 4-142 0 0,9-4-66 0 0,1 4 0 0 0,27-5 93 0 0,9 0 1 0 0,8-4-60 0 0,-7-1 1 0 0,4-1 0 0 0,2 0 1 0 0,4-2-56 0 0,-3 0 1 0 0,3 0 27 0 0,-2 2 1 0 0,-1 1-110 0 0,-1 0 0 0 0,-4 2 161 49 0,-3 0-375 217 0,-4 0 213-165 0,4 1-287-101 0,-8 2 283 0 0,0 0-34 0 0,-12 5 118 0 0,-13 0 0 0 0,-8 2-52 0 0,-8-1 0 0 0,2-1 105 0 0,2-1 0 0 0,-1-1-65 0 0,-3 1 0 0 0,1-1 40 0 0,-2 1 1 0 0,2 1-26 0 0,-2-2 0 0 0,1 3 8 0 0,-1-2 1 0 0,2-1-4 0 0,0 0-14 0 0,2-1-12 0 0,-3 3 10 0 0,6-2 74 0 0,2-1-177 0 0,6-2 150 0 0,35-8 1 0 0,-10 2 97 0 0,20-5 0 0 0,-7 3-61 0 0,-3-1 1 0 0,0 1 15 0 0,0 0 1 0 0,-1 1-26 0 0,1 1 0 0 0,0 0-16 0 0,-2 1 0 0 0,0 0-438 0 0,0 1 1 0 0,0 1-98 0 0,-1 1 477 0 0,2 0 0 0 0,-2 0 0 0 0,2 0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7T08:36:58.590"/>
    </inkml:context>
    <inkml:brush xml:id="br0">
      <inkml:brushProperty name="width" value="0.2" units="cm"/>
      <inkml:brushProperty name="height" value="1.2" units="cm"/>
      <inkml:brushProperty name="color" value="#004F8B"/>
      <inkml:brushProperty name="inkEffects" value="pencil"/>
    </inkml:brush>
  </inkml:definitions>
  <inkml:trace contextRef="#ctx0" brushRef="#br0">396 473 12498 228214 43436,'-15'-4'37'0'0,"7"-5"0"0"0,19-8-304 0 0,7-3 0 0 0,5-3 204 0 0,1 1 0 0 0,1-1 13 0 0,6-4 1 0 0,1 1 109 0 0,3-3 1 0 0,0 0-96 244 0,1 0 1-244 0,-2 0 163 842 0,1 3 1-842 0,-3 1-126 804 0,0 2 0-804 0,-5 3 273 746 0,-5 2-230-51 0,-4 4-61-212 0,-4 5 1-483 0,-12 9-170 348 0,-8 6 0-348 0,-11 8 146 0 0,-9 7 0 0 0,-7 3 38 0 0,-5 2 1 0 0,-3 4-3 0 0,-2 1 1 0 0,1 2 8 0 0,-2 0 0 0 0,3-1 74 0 0,0 0 1 0 0,1-2 210 0 0,3-3 0 0 0,3-2 34 0 0,3-3 1 0 0,3-2 166 0 0,5-2 564 0 0,1-5-440 0 0,5 0-218 0 0,3-7-406 0 0,7-6 1 0 0,14-16-335 0 0,9-8 0 0 0,8-3 223 0 0,1 2 1 0 0,2-2-23 0 0,3 1 0 0 0,3-5-259 0 0,-1 1 0 0 0,3-1 134 0 0,-2 0 0 0 0,-2 1-46 0 0,-1 2 1 0 0,1-1 255 0 0,-3 2 0 0 0,0 2-40 0 0,-4 3-9 0 0,-3 4 351 0 0,3 1-519 0 0,-8 7 145 0 0,-4 8 0 0 0,-20 16 194 0 0,-13 9-107 0 0,-6 4 1 0 0,-2-2 1 0 0,-4 1-219 0 0,1-1 17 0 0,-4 3 252 0 0,2-3 1 0 0,-3 3-28 0 0,4-3 0 0 0,2-4-36 0 0,3-3 243 0 0,3-2 59 0 0,-1-5 518 0 0,7-4-189 0 0,2-5-154 0 0,10-11-415 0 0,5-4-120 0 0,11-7 180 0 0,-4 1-261 0 0,8 2 245 0 0,-1-2-293 0 0,7-3 32 0 0,3-5-85 0 0,2-2 277 0 0,-6 9-84 0 0,1 1 72 0 0,1 1-38 0 0,-3 4-19 0 0,2-1-43 0 0,0 4-4 0 0,-1 4-53 0 0,6 3-222 0 0,-5 6 323 0 0,-6 5-17 0 0,-7 8 280 0 0,-14 3-240 0 0,-8 6 142 0 0,-5-5 286 0 0,-2 0-176 0 0,-5-2 227 0 0,0-3-84 0 0,-7 3 298 0 0,4-7-147 0 0,5-2-82 0 0,5-6-272 0 0,6 0 15 0 0,6-2-345 0 0,3-5 86 0 0,6-5 0 0 0,6-6-297 0 0,7-2 0 0 0,2 3 215 0 0,1 3 0 0 0,2 0-46 0 0,3-1 0 0 0,2 0 86 0 0,0 0 0 0 0,1 0 170 0 0,-2 1 0 0 0,1 1 69 0 0,1 2 0 0 0,-1 2-234 0 0,0 1 88 0 0,-5 0 8 0 0,5 5-71 77 0,-13-1-448 271 0,5 2 473-16 0,-13 6 25-277 0,-4 4 1-55 0,-11 6 10 0 0,-6 2 0 0 0,-3-3 134 0 0,3-3 0 0 0,-1-2 228 0 0,-2 0-154 0 0,0-1 4 0 0,0 0 100 0 0,2-2 19 0 0,-8-1 75 0 0,11-3 311 0 0,-6-1-282 0 0,9-2-136 0 0,5-4-235 0 0,3-5-311 0 0,14-5 0 0 0,8-6 143 0 0,11 1 1 0 0,2 1-55 0 0,-3 5 1 0 0,4 0-40 0 0,3 1 0 0 0,2 1 229 0 0,3 3 0 0 0,-3-1-4 15 0,2 0 0-15 0,-2 4-13 416 0,1 0 0-416 0,-1 2 183 693 0,-1-2 1-693 0,-4 3-83 649 0,1 0 0-649 0,-5 2 68 372 0,-1 0-117-37 0,-4 0 51-107 0,2 4-3-13 0,-6-1-333 94 0,-2 3 291 54 0,-7 2-23-163 0,-7 4 119-184 0,-5 1 289-16 0,-8 3-84 0 0,-3-3-145 0 0,-7-2 234 0 0,0-2-260 0 0,-11-1 0 0 0,1-2-162 0 0,-1 0 0 0 0,3-1-6 0 0,8-3 39 0 0,0-1-12 0 0,-8-1-38 0 0,4 0-3 0 0,-5-4-38 0 0,13-2-232 0 0,7-6-16 0 0,9-1 281 0 0,7 2-41 0 0,4 0 130 0 0,12-2 92 0 0,4 4 0 0 0,12-3-118 0 0,-3 6 0 0 0,-5 0 51 0 0,-8 5 8 0 0,-1 0 67 0 0,6 1-311 0 0,-1 3 150 0 0,0 2-266 0 0,-10 6 177 0 0,-10 6 0 0 0,-18 4 27 0 0,-7 4 0 0 0,-8 2-30 0 0,2-5 0 0 0,-5 2-14 0 0,-6 0 1 0 0,1 3 99 0 0,-2-1 0 0 0,0 3 8 0 0,0-1 1 0 0,0 0 681 0 0,3-2-304 0 0,4-1-211 0 0,2-3 1 0 0,4 1 853 0 0,3-3-361 0 0,1-1-375 0 0,4 2-179 0 0,3-4-380-191 0,5-2 257-36 0,11-8 0 227 0,12-19-201-21 0,8-7 0 21 0,5-5-229 0 0,-1-1 190 0 0,5 0 83 0 0,2-5 1 0 0,2 2 96 0 0,0-1 0 0 0,1 0-16 0 0,-1 0 1 0 0,0-1 28 0 0,-1 4 0 0 0,-1-1-30 0 0,-2 3 1 0 0,-1 2-335 0 0,-3 2 272 0 0,-3 5-14 0 0,2-4 143 0 0,-7 14-69 0 0,-10 3 38 0 0,-10 9 1 0 0,-17 9 150 0 0,-5 3-164 0 0,-5 1 68 0 0,-2 6 0 0 0,-5-1 5 0 0,0 3 1 0 0,-3 3 95 0 0,0 1 0 0 0,0 0 160 0 0,0-1 0 0 0,1 0 35 0 0,1 0 0 0 0,2-2 243 0 0,3-1 1 0 0,3-4 576 0 0,5-2-354-10 0,3-4-578-192 0,5 1-177 42 0,8-6 29 40 0,3-3-389 38 0,18-15 1 82 0,1-6 176 0 0,10-10 0 0 0,3-3-81 0 0,1-2 0 0 0,4-4 53 0 0,4 1 1 0 0,0 0-10 0 0,3 0 1 0 0,-1-1-84 0 0,0-1 234 0 0,0 2 3 0 0,-4-1 1 0 0,1 5-288 0 0,-2 0 279 0 0,-4 6-25 0 0,0 2 1 0 0,-5 6-265 0 0,-2 0 242 0 0,-4 4 257 0 0,0 1-149 0 0,-9 3 186 0 0,-6 9 1 0 0,-12 7 13 0 0,-8 7 0 0 0,-3 2-98 0 0,0-2 0 0 0,-2 1 260 0 0,-2 3-320 0 0,0-2 40 0 0,-3 2 0 0 0,5-3-25 0 0,-3 1 0 0 0,5-1 66 0 0,-2-1-9 0 0,5 0-173 0 0,-4 2-37 0 0,8-4-35 0 0,-1 0 278 0 0,9-7 243 0 0,4-9-291 0 0,10-12 1 0 0,6-9 13 0 0,6-9 0 0 0,0 2-121 0 0,-3 6 1 0 0,3-1-119 0 0,0-3 0 0 0,0 1 108 0 0,3-2 0 0 0,-2 0-146 0 0,1-1 0 0 0,-2 0-212 0 0,0 1 1 0 0,-1 1 80 0 0,-2 4 1 0 0,-1 2-12 0 0,-1 3 312 0 0,-1 5 531 0 0,1 2-302 0 0,-3 10 75 0 0,-3 8 0 0 0,-7 10-143 0 0,-7 6 1 0 0,-3-2 0 0 0,-2-3 1 0 0,-1 0-340 0 0,0 1 0 0 0,0-2 22 0 0,0 1-208 0 0,0-1 138 0 0,1 6-117 0 0,1-9 135 0 0,-2 6 177 0 0,3-9 253 0 0,-3 1-167 0 0,0-3 405 0 0,2-6 351 0 0,-1-8-364 0 0,5-5 23 0 0,-1-4-43 0 0,4-2-176 0 0,0-8-185 0 0,2 4-132 0 0,0-9 0 0 0,4 0 140 0 0,0-2 1 0 0,2 0-186 0 0,-1 6 1 0 0,3 1-36 0 0,1 0 1 0 0,2 2-664 0 0,3 3 815 0 0,-2 1-97 0 0,9 3-19 0 0,-10 3 198 76 0,8 5 42 218 0,-6 4-232-70 0,-5 4-8 64 0,4 5 19-46 0,-7 6-23-167 0,2 6-53-75 0,-2 1-441 0 0,-1 4 169 0 0,-3-1 138 0 0,-1-1 164 0 0,-4-6 156 0 0,-3-3-134 0 0,-3-4 55 0 0,-10-2 287 0 0,-2 0 615 0 0,-7-5-198 0 0,-1-6 393 0 0,1-7-530 0 0,1-6-150 0 0,5-7-225 0 0,8 1 0 0 0,6 1-48 0 0,4 2 1 0 0,2-1-86 0 0,0-3 0 0 0,2 0-779 0 0,2 0 405 0 0,3 0-323 0 0,7-2 577 0 0,5 4 685 0 0,7 4-95 0 0,1 6-289 181 0,-1 11-55 226 0,-1 6 15-78 0,-4 9-42-137 0,-1 6-199-169 0,-5 4-618-23 0,-3 3 208 0 0,-7 2-224 0 0,-4 0 536 0 0,-6-4 148 0 0,-3-5 295 0 0,-7-7 21 0 0,1-8 545 0 0,-3-3-341 0 0,-4-8 213 0 0,4-1-195 0 0,-8-8-114 0 0,8-1-433 0 0,-2-7 0 0 0,7-3 60 0 0,5-2 1 0 0,3 2-189 0 0,3 3-2 0 0,2 3-403 0 0,0-10 531 0 0,6 7 440 0 0,3-1-325 0 0,9 9 84 0 0,6 10-110 0 0,1 10-72 0 0,5 6 0 0 0,-3 7 31 0 0,0-1 0 0 0,-7-2-140 0 0,-5-4-340 0 0,-2 2 151 0 0,4 5-101 0 0,-1 2 455 0 0,1 1 305 0 0,-3-1 123 0 0,-1-9-184 0 0,-6-2 209 0 0,-1-5 326 91 0,-4-1-1000-1 0,-11-3 270-90 0,0-2-75 0 0,-12-4-243 0 0,5-5 94 0 0,-3-4-122 0 0,-2-3 251 0 0,1 0-11 0 0,5 3-167 0 0,6 2-301 0 0,7 5-34 0 0,10 1 89 0 0,10 3-466 0 0,9 4 942 0 0,8 5 0 0 0,-5 0 0 0 0,0 4 0 0 0</inkml:trace>
  <inkml:trace contextRef="#ctx0" brushRef="#br0" timeOffset="1">1185 340 12403 238705 45493,'19'-18'233'0'0,"7"-5"1"0"0,-6 6-113 0 0,6-4 0 0 0,-2 5 15 0 0,-5 4 0 0 0,1 4 66 0 0,2-1-261 0 0,0 3-34 0 0,6 2 207 0 0,-6 2-409 0 0,3 4 121 0 0,-5 8 144 0 0,-8 8 1 0 0,-6 12-17 0 0,-14 3 0 0 0,-4-3-10 0 0,-8-8 1 0 0,0 0-16 0 0,-2-2 1 0 0,-3 1 4 0 0,-2-1 0 0 0,2-2 716 0 0,1-4-229 0 0,4 1 299 0 0,-8-4-124 0 0,5-3-331 0 0,-2-2-114 0 0,8-14-244 0 0,12-8 1 0 0,8-9 32 0 0,7-5 0 0 0,2 3-256 0 0,2 7 0 0 0,1-3-108 0 0,1 1 0 0 0,0-2 154 0 0,2 1 1 0 0,0 1 78 0 0,4-1 1 0 0,2 5 129 0 0,-1 4 0 0 0,1 1 238 0 0,-2 3 0 0 0,0 1-89 0 0,0 5 216 0 0,-2 1-275 0 0,8 3-121 0 0,-7 11 32 0 0,3 5 0 0 0,-13 11 65 0 0,-8 3 1 0 0,-7-3-18 0 0,-4-5 0 0 0,-3-1-1 0 0,-2-2 0 0 0,-1-1-49 0 0,-1-2 148 0 0,1-2 374 0 0,-7 6-236 0 0,-1-4 401 0 0,-7-1-166 0 0,0-6-232 0 0,1-7-214 0 0,5-12 131 0 0,5-6-172 0 0,8-3-312 0 0,5-2 90 0 0,3-3-58 0 0,6-5 0 0 0,5-5-92 0 0,4 3-109 0 0,1 9 609 0 0,7 6-247 0 0,4 6-30 0 0,2 1 372 0 0,-1 5-84 0 0,2 10-49 0 0,-9-1 0 0 0,5 7-71 0 0,-9 0-10 0 0,-4 2 1 0 0,0 10 7 0 0,-4 1 0 0 0,-3-1-17 0 0,-4-3-35 0 0,-2-3 50 0 0,-8 10-73 0 0,-2-3 325 0 0,-8 8-126 0 0,0-6 329 0 0,2-5-265 0 0,-1-9 35 0 0,5-6-139 0 0,1-9 21 0 0,4-9-210 0 0,3-9 124 0 0,3-9-293 0 0,5-4 131 0 0,7-1-40 0 0,3 9 23 0 0,3 4 119 0 0,6 6 159 0 0,-6 5 276 0 0,9 0-386 0 0,-3 8 35 0 0,0 5-20 0 0,3 9 21 0 0,-6 10-146 0 0,-9 5 0 0 0,-5 6-6 0 0,-7-3-358 0 0,-3-1 276 0 0,-5-3-289 0 0,-2 1 384 0 0,-5 2 233 0 0,2-6 248 0 0,1-6-160 0 0,2-8-452 0 0,4-7 199 0 0,2-10 1 0 0,6-8-8 0 0,2-7 0 0 0,0 1 5 0 0,2 1 0 0 0,2-1-4 0 0,0-2 1 0 0,3-1-182 0 0,0 2-308 0 0,0-3 572 0 0,7-2-224 0 0,3 1 1050 0 0,4 2-352 0 0,2 12-29 0 0,-7 13-321 0 0,-5 17 0 0 0,-9 8 37 0 0,-5 8 0 0 0,-5-2-78 0 0,-3-6 0 0 0,-1 2-146 0 0,-1 0 1 0 0,1-1-230 0 0,-1-2 0 0 0,0 0 5 0 0,2-2-269 0 0,1 0 269 0 0,-1 4 138 0 0,3-1 81 0 0,-2-1 373 0 0,4-8 219 0 0,3-8-660 0 0,10-31 1 0 0,-2 6 147 0 0,4-16 0 0 0,-1 6-109 0 0,-1 4 1 0 0,-2-2-8 0 0,2-3 1 0 0,-1 0-169 0 0,2-1 0 0 0,0 1 52 0 0,0 0 1 0 0,1 5-117 0 0,2 3 411 0 0,-1 3 621 0 0,4 4-206 0 0,-4 4-314 0 0,1 13-33 0 0,-6 11 1 0 0,-11 13-62 0 0,-4 6 1 0 0,-3-2-60 0 0,0-4 0 0 0,0 0-63 0 0,0 1 0 0 0,0-2-297 0 0,1 1 1 0 0,1-4 158 0 0,1 2 0 0 0,2-2-500 0 0,-1 0 453 0 0,3-6 0 0 0,-1 7 418 0 0,1-6 114 0 0,1 1 118 0 0,1-7-133 0 0,3-11-228 0 0,9-18 0 0 0,-1 2-252 0 0,5-11 1 0 0,-2 3 86 0 0,-1 2 1 0 0,-1-3-85 0 0,0-2-72 0 0,0 2 215 0 0,0-5 0 0 0,0 4-350 0 0,1-1 120 0 0,0 5-104 0 0,2 1 617 0 0,-2 5 60 0 0,2 1 161 0 0,-2 4-271 0 0,-4 9-25 0 0,-2 10 1 0 0,-7 10-133 0 0,-1 6 0 0 0,-3-2 42 0 0,1-3 1 0 0,-2 0-145 0 0,3 1 1 0 0,-3 0 60 0 0,2 0 0 0 0,-1 2-127 0 0,1 1 0 0 0,0-1-85 0 0,2-1-412 0 0,-1-2 294 0 0,1 6 37 0 0,2-3 281 0 0,0 0-186 0 0,2-9 638 0 0,2-8-509 0 0,8-29 71 0 0,0 1 1 0 0,5-22 19 0 0,-6 10 1 0 0,-2 2-85 0 0,-3 6 0 0 0,-1-1-9 0 0,2 1 0 0 0,-1 0-398 0 0,3 1 218 0 0,2 3 1071 0 0,3-1-153 0 0,-1 8 164 0 0,0 5-598 0 0,-6 16 0 0 0,-3 10-27 0 0,-5 8 1 0 0,0-2 32 0 0,0-2-363 0 0,0-2-722 0 0,-1 12 500 0 0,-3-1-174 0 0,1 12 1 0 0,-1-4 72 0 0,1-5 0 0 0,2-3-554 0 0,2-8 296 0 0,-1-2 177 0 0,-2 2 496 0 0,3-4 0 0 0,0-4 0 0 0,2-4 0 0 0</inkml:trace>
  <inkml:trace contextRef="#ctx0" brushRef="#br0" timeOffset="2">515 393 12965 228901 35820,'-18'7'212'0'674,"-2"7"1"0"-1,6 2 84 0-580,-1 8 79 0-57,0 1-156 0 23,4-2 1 0-1,-2 4 26 0-50,0 0 0 0 0,-1 0 16 0-8,1 1 0 0 0,0 1-4 0 17,2 2 1 0 0,-2 0-147 0 83,1-2 0 0-1,3-3-424 0 194,0-2 110 0 37,3-5-336 0 21,0 0 937 0-30,1-8-197 0-130,3-4 1 0 0,1-23-225 0-144,3-11 1 0-1,1-2-112 0 27,0 9 0 0 1,1-1 65 0-17,1-1 1 0 1,0-3-287 0-54,0-2 1 0 1,2 0 104 0-5,2 0 0 0 0,2-1-252 0 0,1-2 1 0 0,1 1 13 0 0,2-1 1 0 0,-2 3-296 0 0,2 3 463 0 0,-3 3 55 0 0,0 3 387 0 0,-4 6 0 0 0,-3 10 26 0 0,-8 11 1 0 0,-4 9 275 0 0,-6 7 0 0 0,-4 5-33 0 0,-1 2 1 0 0,-4 6-93 0 0,0 0 0 0 0,-1 4-177 0 0,1 1-23 0 0,2-4 61 0 0,1 1 1 0 0,1-4 19 0 0,0-1 0 0 0,3-2 96 0 0,0-5-67 0 0,3-2 81-67 0,-1 0 35 53 0,4-5 98 14 0,0-3 389 0 0,5-12-836-29 0,6-26 1 29 0,3 3 44-217 0,5-16 1 217 0,0 4-540-28 0,2-1 1 28 0,0 0 22 0 0,1-3 1 0 0,-1 1-161 0 0,0-3 1 0 0,-3 1 223 0 0,2-1 1 0 0,-2-1-82 0 0,0 2 0 0 0,-2 3 93 0 0,0-2 247 0 0,-1 7 166 0 0,2-6 32 0 0,-3 11-53 0 0,0 5 1114 0 0,-5 8-885 0 0,-17 30 0 0 0,5-6 122 0 0,-10 18 1 0 0,3-5-65 0 0,0 2 1 0 0,1 1-85 0 0,-1 3 1 0 0,1-1-92 0 0,0 1 0 0 0,3-2-15 0 0,0 1 1 0 0,2-5-203 0 0,1-3 204 0 0,1-1 101 0 0,2-1 291-169 48,2-5 491-102 155,1-4-995 90-128,4-9 0 181 1,2-24 107-22-76,3-7 1 22 0,1-5-121 0 0,2 8 1 0 0,0-1-346 0 0,2-2 1 0 0,0 1 163 0 0,-1-2 1 0 0,1-1-687 0 0,-1-1 414 0 0,2 0 230 0 0,-4 2 1 0 0,3-1-165 0 0,-1-1 1 0 0,2 3 295 0 0,0 0 1 0 0,-1 2 222 0 0,1 1-308 0 0,0 4 348 0 0,2-3 126 0 0,-4 8-78 0 0,1 3 117 0 0,-3 6-229 0 0,-9 21 0 0 0,1-5 157 0 0,-7 13 1 0 0,0-6-110 0 0,0 2 1 0 0,0-1 10 0 0,-2 2 1 0 0,2 2 206 0 0,-2-1 1 0 0,0 2-64 0 0,-1-3 1 0 0,0 1 88 0 0,0-2 1 0 0,1 0 80 0 0,0-1-334 0 0,4-2-23 0 0,-4 1-478 0 0,7-7 329-108 0,-4 1-10-148 0,7-9-151 122 0,10-23 0 134 0,1-1 87 0 0,9-15 1 0 0,-4 5 16 0 0,-4 8 1 0 0,1 0-153 0 0,-1-2 0 0 0,2 0 162 0 0,0-1 0 0 0,-1-2-7 0 0,1 2 1 0 0,0-1 57 0 0,3 2 1 0 0,-1 2-25 0 0,1 2 1 0 0,0 3-37 0 0,-1-1 300 0 0,1 1-12 0 0,2-2-133 0 0,-1 1 92 0 0,2 2-85 0 0,-5 5-12 0 0,-6 5 380 0 0,-1 3-558 0 0,-7-2 104 0 0,2 0-8 0 0,-3-2-91 0 0,-8 12 245 0 0,4 0 1 0 0,-14 16-26 0 0,6-3 0 0 0,-2 1 148 0 0,3-1 1 0 0,-1 0-120 0 0,-1-1 1 0 0,2 2 12 0 0,-2 0 0 0 0,1 3 59 0 0,1-2 0 0 0,2 2 452 0 0,0 0-369 0 0,2-2-6 0 0,-2 7-379 0 0,2-3 244 0 0,-2 6 54 0 0,6-11-598 0 0,1-3 215 0 0,4-5-160 0 0,0-5 242 0 0,0 1-219 0 0,8-24 316 0 0,2-1 14 0 0,4-11 1 0 0,-1 3-123 0 0,-3 7 0 0 0,2-1 137 0 0,1-2 1 0 0,0-2-202 0 0,2 1 0 0 0,-1-1 53 0 0,1 2 0 0 0,-1 0-76 0 0,1 0 1 0 0,-2 0 120 0 0,2 0 1 0 0,-3 2-115 0 0,0 1 122 0 0,-2 0 10 0 0,2-2 226 0 0,-2 2 78 0 0,-1 2-218 0 0,-5 8 219 0 0,-2 5-134 0 0,-16 22 1 0 0,2 2 178 0 0,-12 15 0 0 0,3-2-180 0 0,4-5 0 0 0,-4 3 134 0 0,1 1 1 0 0,-3-1 89 0 0,3 0 1 0 0,-2 0-75 0 0,2 1 1 0 0,-1-1 78 0 0,2-5 1 0 0,1-1-157 0 0,2 0 0 0 0,3-2 155 0 0,0-1-125 0 0,3-2-71 0 0,-3 3-142 0 0,6-2-424 0 0,0 1-250-19 0,7-6 344-82 0,7-10 60 101 0,-2-2-151 0 0,5-6 369 0 0,3-6 0 0 0,4-7 4 0 0,3-7 0 0 0,-1 0-50 0 0,-6 2 0 0 0,0-1 30 0 0,0-1 1 0 0,2 1-29 0 0,0 0-11 0 0,0-1-241 0 0,2-4 329 0 0,-3-1-8 0 0,1 2-21 0 0,-8 8 53 0 0,-5 12 0 0 0,-11 18 99 0 0,-5 6 0 0 0,-2 8 264 0 0,1-2 1 0 0,-2 5 17 0 0,-1 0 0 0 0,1 3-119 0 0,-1 1 0 0 0,0 1-164 0 0,2-1 1 0 0,-2 0-17 0 0,3-3 0 0 0,2-1 4-249 0,2-2 30-310 0,1-4-31 237 0,5 1-139 150 0,1-6-66 113 0,6 1 124 57 0,3-11 35 2 0,7-7-112 0 0,4-11 114 0 0,4-6-65 0 0,-2-4 0 0 0,0-3-8 0 0,-3 3 0 0 0,-2 0-23 0 0,2-1 1 0 0,-1-1-179 0 0,-1-1 1 0 0,0 0 48 0 0,0 2-222 0 0,1-2 212 0 0,-1-2 115 0 0,-2 3-79 0 0,-2 4 346 0 0,-5 6-14 0 0,-2 13 0 0 0,-10 10 61 0 0,-4 8 0 0 0,-5 6-31 0 0,1-1 0 0 0,-2 3 156 0 0,-1 3 1 0 0,3 0-114 0 0,-2 1 0 0 0,1-2-63 0 0,0-1 1 0 0,2-5-159 0 0,2 0 136 0 0,3-4 60 0 0,1-3-301-200 0,3-2 68-206 0,1-3 30 69 0,3-4 148 172 0,2-3 57 165 0,12-17-214 0 0,-3 1 1 0 0,14-19-138 0 0,-7 5 0 0 0,3 0-141 0 0,-5 5-31 0 0,1-3 320 0 0,-2 3 0 0 0,2-6-210 0 0,0 3 165 0 0,-1-1-64 0 0,0 0 1 0 0,-2 2-512 0 0,0 0 266 0 0,-1 0-21 0 0,2-4 318 0 0,-4 7 362 0 0,2 2 118 0 0,-8 18 1 0 0,-11 16-201 0 0,-5 10 0 0 0,-4 3 33 0 0,1-3 1 0 0,-1 2-84 0 0,-1 2 0 0 0,0-2-10 0 0,1 2 0 0 0,0-3-69 0 0,0 0 0 0 0,2-2 99 0 0,2-3-123 0 0,2-1-57 0 0,0-3-71 0 0,4-4 72 0 0,3-3 199 0 0,2-7-228 0 0,15-23 1 0 0,-3 5-129 0 0,9-13 0 0 0,-3 5 75 0 0,-2 2 1 0 0,0-1-186 0 0,3-2 1 0 0,-1 0 112 0 0,1 0 0 0 0,1-1-125 0 0,0-3 0 0 0,-1 1 70 0 0,-1 0 1 0 0,-1 3-64 0 0,-2 0-301 0 0,1 1 386 0 0,1-5-81 0 0,-3 7 426 0 0,-2 2-58 0 0,-3 9 42 0 0,-5 9 0 0 0,-7 13-84 0 0,-5 9 1 0 0,-4 4 174 0 0,-1-1 1 0 0,-1 2 225 0 0,-1 5-179 0 0,-1-4-91 0 0,-1 5 1 0 0,0-4 93 0 0,0 2 1 0 0,2-2-127 0 0,0-1 1 0 0,2-3 154 0 0,2-1-156 0 0,2-2 5 0 0,-2-1-86 0 0,6-4-34 0 0,0-3-177 0 0,7-8 140-3 0,13-17 1 3 0,-4-1-204-223 0,9-12 1 223 0,-4 2 36-157 0,2-4 1 157 0,1 0-117 0 0,2-2 0 0 0,1 0 143 0 0,0 0 0 0 0,1-4-9 0 0,-1-1 0 0 0,-1 0-8 0 0,-2 1 0 0 0,1-2-46 0 0,0 1 1 0 0,-1 0-66 0 0,-1 3 0 0 0,0-1-1 0 0,-3 4 97 0 0,0 4 68 0 0,-5 1 367 0 0,-1 9-261 0 0,-6 7 1 0 0,-11 19 169 0 0,-8 12 1 0 0,-5 9-3 0 0,1-1 1 0 0,0 2 221 0 0,1 1 0 0 0,0 1 145 0 0,0 1-173 0 0,-1 1-250 0 0,2 0 0 0 0,1-3 148 0 0,1 0-142 0 0,0-3 1 0 0,4-3-209 0 0,1-1 288 0 0,5-5-87 0 0,-1 1-71-56 0,3 0-96-92 0,3-3-287-84 0,-1-1 212-50 0,8-11 133 8 0,3-7 0 274 0,6-15-204-51 0,1-5-12 51 0,1-5 111 0 0,-2 1 0 0 0,2-5-12 0 0,2-1 0 0 0,-2-3 0 0 0,1-1 0 0 0,0-2-112 0 0,0 0 1 0 0,-1 0 52 0 0,-1 0 1 0 0,-1-1-8 0 0,0 1 1 0 0,-1 1-175 0 0,-1 3 51 0 0,-1 2 65 0 0,-3 8 260 0 0,0 0 30 0 0,-1 7-238 0 0,-3 4 323 0 0,-2 5-252 0 0,-6 17 280 0 0,-3 0 0 0 0,-5 15 327 0 0,-2-2 0 0 0,-1 5-188 0 0,-1 2 0 0 0,0 1-142 0 0,1 0 0 0 0,0 0-284 0 0,0-1 198 0 0,1 2 23 0 0,2-6 0 0 0,0 1-187 0 0,1-4 204 0 0,4-2-102 0 0,-1-6-219 0 0,4-3 388-88 0,-1 0-81-286 0,4-5 372 56 0,0-3-697 207 0,13-27-40 111 0,-2 3 292 0 0,10-19 1 0 0,-5 11-178 0 0,-1-1 1 0 0,1-2-15 0 0,1 0 0 0 0,1-2-167 0 0,-1-3 0 0 0,2 0 54 0 0,-1 0 0 0 0,0-2 84 0 0,2-3 0 0 0,-3 4 67 0 0,2 0 0 0 0,0 7-181 0 0,-1 2 382 0 0,-1 7-211 0 0,0 1-43 0 0,-5 10 289 0 0,-2 1 0 0 0,-9 18 34 0 0,-5 7 1 0 0,-1 5 194 0 0,-7 5 1 0 0,0 1-190 0 0,-5 3 1 0 0,-1 1-35 0 0,-2 1 1 0 0,3-2-34 0 0,-1 2 0 0 0,1-3 19 0 0,1-2 0 0 0,3-2 281 0 0,0-2-198 0 0,1-3 529 0 0,-1 5-406 0 20,3-7-224 0 101,2 1 30 0-24,5-11-89 0 43,3-6-296 0 32,4-5 488 0-85,7-12-118 0-86,-2 0 0 0 0,12-17-470 0-1,-3 1 1 0 0,0 0 92 0 0,-1 3 1 0 0,0 1-37 0 0,1-3 1 0 0,1-1-15 0 0,-1-2 1 0 0,1 0-14 0 0,0-2 1 0 0,-1 0 80 0 0,0 1 1 0 0,0 0-479 0 0,-3-1 362 0 0,-2 7-74 0 0,4-7 614 0 0,-5 13-172 0 0,-2 4 324 0 0,-15 37 0 0 0,-3 0-65 0 0,-9 22 1 0 0,1-9 58 0 0,-1 0 0 0 0,1 1-82 0 0,-3 0 0 0 0,2-2 77 0 0,-1 1 1 0 0,3-2-180 0 0,1 2 1 0 0,1-5 266 0 0,2-2-185 0 0,2-4-95 0 0,-2 0 84 0 0,8-7 149 0 0,-3-2-301 0 102,8-4-360 0 20,-2-8 409 0-47,5 1-77 0-51,4-9 1 0 0,5-8-75 0-16,1-7 1 0 0,-1-1-179 0-8,-1 0 1 0 0,1-2-84 0 0,1-4 1 0 0,2 0 83 0 0,0-3 0 0 0,1 1-110 0 0,1-1 1 0 0,0-1-35 0 0,0-2 1 0 0,0-2 7 0 0,-1 1 1 0 0,-2 2 178 0 0,1 4 1 0 0,-2 3-206 0 0,1 4 142 0 0,-3 5 387 0 0,0 1-371 0 0,-7 10 67 0 0,-7 21 0 0 0,-4 0 1274 0 0,-6 14-529 0 0,1-2-291 0 0,-2-1 1 0 0,-1 4 76 0 0,-1-1 0 0 0,0 3-76 0 0,0-4 0 0 0,0 1 144 0 0,-2-1-170 0 0,3 0-272 0 0,-2 1 604 0 0,3-2-302 0 0,3-2-511 0 0,4-10 80 0 0,5-5 140-1 0,4-9 24-34 0,7-7-263 25 0,-3-3 54 10 0,10-12-118 0 0,-3-3 1 0 0,5-10-224 0 0,-2 0 125 0 0,-1 2 314 0 0,-6 5 0 0 0,2 1-379 0 0,0-2 367 0 0,-2 0-22 0 0,4-3 1 0 0,-3-1-341 0 0,1-2 17 0 0,1 2 192 0 0,-1 5-41 0 0,2 4 221 0 0,0 5 293 0 0,-3 8 0 0 0,-4 14 332 0 0,-11 12 1 0 0,-2 7-304 0 0,-4 1 0 0 0,-3 2 63 0 0,0 2 1 0 0,-2 2-128 0 0,2-1 0 0 0,0 1 12 0 0,-1-1 1 0 0,2-3 146 0 0,1-1-494 0 0,2-3 330 0 0,1 1-318 0 0,2-3 459 0 0,2-1-247 0 0,3-9-217 0 57,2-6-147 0-6,10-21 81 0 32,-3 4 1 0 0,13-23-348 0 8,-4 6 1 0-1,0-3 3 0-79,-1 2 1 0-1,0-1 543 0-10,2-5 0 0 0,2 0 0 0 0,1-3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7T08:36:58.593"/>
    </inkml:context>
    <inkml:brush xml:id="br0">
      <inkml:brushProperty name="width" value="0.2" units="cm"/>
      <inkml:brushProperty name="height" value="1.2" units="cm"/>
      <inkml:brushProperty name="color" value="#004F8B"/>
      <inkml:brushProperty name="inkEffects" value="pencil"/>
    </inkml:brush>
  </inkml:definitions>
  <inkml:trace contextRef="#ctx0" brushRef="#br0">274 31 12604 227267 41406,'-12'11'-1229'0'0,"0"-2"1326"0"0,7-1 202 0 0,-7 3-168 0 0,4-1 321 0 0,-3 3-365 0 0,-1 3-189 0 0,4-3-285 0 0,-3 4 387 0 0,5-2 0 0 0,1-5 0 0 0,1 2 0 0 0</inkml:trace>
  <inkml:trace contextRef="#ctx0" brushRef="#br0" timeOffset="1">261 40 12725 224742 39329,'-16'11'-576'0'0,"1"2"282"0"0,-6 6-9 0 0,5-2 925 0 0,-5 7-189 0 0,4-1-294 0 0,-1 4-165 0 0,0 4-338 0 0,1 0-30 0 0,9-6-465 0 0,3-6 859 0 0,7-9 0 0 0,6-6 0 0 0,4-7 0 0 0</inkml:trace>
  <inkml:trace contextRef="#ctx0" brushRef="#br0" timeOffset="2">278 0 12617 226739 41174,'-19'22'-551'0'0,"2"-4"1"0"0,2 4 1042 0 0,3-5-471 0 0,-2 5 1 0 0,-4 4-134 0 0,-1 4 0 0 0,1-2 197 0 0,5-6 1 0 0,-1 2 5 0 0,1-1 0 0 0,0 2-50-96 0,0-1 0-315 0,0-1-29 154 0,-1-1 1 257 0,3 1-1 0 0,0 0-279-723 0,0 3 0 723 0,5-3 267-1160 0,0 2 0 1160 0,1-9 0 0 0,2-2 0 0 0</inkml:trace>
  <inkml:trace contextRef="#ctx0" brushRef="#br0" timeOffset="3">490 578 12670 223456 40240,'-19'20'-417'0'0,"3"3"1"0"0,8 0 571 0 0,1 3 0 0 0,1 1 458 0 0,1-1 1 0 0,-1 1-578 0 0,0 1 1 0 0,2 3-8 0 0,0 1 0 0 0,0 0-52 0 0,2-1 0 0 0,1-3-96 0 0,1-2-587 0 0,0-2 446-347 0,4 3-237-35 0,0-7 482 119 0,9-3 1 263 0,0-22 230-26 0,4-8 0 26 0,-4-8-41 0 0,-1-1 38 0 0,2-2-225 0 0,1-4 1 0 0,3-2 52 0 0,0-3 1 0 0,1-1-27 0 0,2 2 0 0 0,-3 1 27 0 0,0 2 0 0 0,-2 0-108 0 0,0 0-335 0 0,-3 2 249 0 0,2-1 8 0 0,-7 11 240 0 0,2 2 27 0 0,-19 43 1 0 0,2-5 283 0 0,-11 24 1 0 0,1-5-244 0 0,0-2 1 0 0,-2 1 78 0 0,-1 3 1 0 0,1 1-232 0 0,0-1 1 0 0,3-2 23 0 0,1-1 0 0 0,3-5-12 0 0,2-4-443 0 0,3-3 216-166 0,-2 2 182-24 0,7-8 150 105 0,-2-3-54-34 0,4-10 16 37 62,0-7 112 82-55,7-19 0 0 0,1 2-255 0-7,5-14 0 0 0,1 2 13 0 0,-1 1 0 0 0,1-2-195 0 0,2-1 1 0 0,0 0 162 0 0,2-1 1 0 0,-1-1-167 0 0,-1 2 1 0 0,-1 0-317 0 0,-2 3-365 0 0,-1 1 482 0 0,2 0 349 0 0,-4 10-204 0 0,-1 5 869 0 0,-17 28-440 0 0,-3 4 1 0 0,-11 14-17 0 0,1-5 0 0 0,0 0 92 0 0,-4 2 1 0 0,3-3 263 0 0,0 0-173 0 0,2-4 248 0 0,4-3 202 0 0,-1-2-416 0 0,1 2-142 0 0,0-3-13 0 0,5-6-251 0 0,5-6 1 0 0,16-26 6 0 0,6-5 1 0 0,4-6-403 0 0,-2 6 0 0 0,0-1 83 0 0,1-2 0 0 0,1 0-98 0 0,0-3 0 0 0,1 1 248 0 0,-2-1 0 0 0,1 3 3 0 0,-3 0-33 0 0,-1 2-46 0 0,1-1 245 0 0,-5 7 0 0 0,-6 15 233 0 0,-9 12 1 0 0,-8 10 699 0 0,-6 8-485 0 0,-1 1-128 0 0,-5 8 0 0 0,0-3 121 0 0,-3 4 1 0 0,1-2-172 0 0,2-1 1 0 0,2-3-80 0 0,2-4 1 0 0,4-4 195 0 0,2-2 45 0 0,3-4-196 0 0,-1 0-75-26 0,6-7-283-159 0,1-2 1 185 0,17-24-76-138 0,4-8 0 138 0,2-5 154 0 0,-4 6 0 0 0,1-4-102 0 0,3 0 1 0 0,-1-1 78 0 0,1 2 0 0 0,-1-2-148 0 0,-2 2 1 0 0,1-2-125 0 0,-2 4 3 0 0,-1 1 155 0 0,-1 1 255 0 0,-1 6 330 0 0,-5 5 0 0 0,-15 32-165 0 0,-7 10 1 0 0,-4 7-10 0 0,4-11 0 0 0,1-1 154 0 0,0-1 1 0 0,0 1 147 0 0,-1-2-143 0 0,0 0-52 0 0,4-2 23 0 0,0-5-117 0 0,2 5-29-157 0,3-11-84-173 0,1 5-310 33 0,5-14 187 195 0,12-17 1 102 0,-1-1-203 0 0,7-11 0 0 0,-2 3-139 0 0,1 1 0 0 0,-2-1 134 0 0,1-1 0 0 0,-1 0 44 0 0,-1 0 0 0 0,0 0 51 0 0,-1-2 0 0 0,-1 2-104 0 0,-2 2-42 0 0,1 1 35 0 0,0 1 258 0 0,1 5 0 0 0,-7 12 228 0 0,-6 11 0 0 0,-6 9-13 0 0,-6 8 0 0 0,-2 5 195 0 0,-1 2 1 0 0,-2 2-8 0 0,1-2 1 0 0,0 1-80 0 0,1-1 1 0 0,-1-1-164 0 0,2 0 1 0 0,0-3 235 0 0,2-3-356 0 0,4-5 181 0 0,-1 1-311-22 0,5-8 118-62 0,0-2 0 84 0,15-23-203-62 0,5-7 0 62 0,4-6-62 0 0,-2 3-277 0 0,0 0 260 0 0,0-4-76 0 0,-1 3 248 0 0,1-1 0 0 0,-3 2-58 0 0,1-2 1 0 0,-2 1-252 0 0,1 0-410 0 0,-3 0 658 0 0,5-1-204 0 0,-5 6 571 0 0,0 5 0 0 0,-20 36 221 0 0,-7 12 0 0 0,-1 6-160 0 0,2-13 1 0 0,2-2 255 0 0,-1 3-143 0 0,-2 1-331 0 0,4-3 449 0 0,-2-1-234 0 0,4-4-87 0 0,-2 4 6 0 0,2-7-93 0 0,3-2-425 0 0,4-6 180 0 0,3-11 175 0 0,9-12 45 0 0,-2-1-417 0 0,9-11 0 0 0,-3 3-125 0 0,2-3 406 0 0,-1 1 1 0 0,0-3-167 0 0,1 1 1 0 0,-1-1 124 0 0,0 1 1 0 0,0 0-38 0 0,-1 1 1 0 0,-1 1-258 0 0,-2 1 36 0 0,-1 3 308 0 0,0 4-110 0 0,-2 6 298 0 0,-3 3 210 0 0,-8 23 1 0 0,-3-2-143 0 0,-6 17 0 0 0,-1-4 93 0 0,-1-2 1 0 0,2 0-72 0 0,-2 2 0 0 0,2-2 184 0 0,1-1 0 0 0,1-1 3 0 0,2-2-160 0 0,0-4-190 0 0,3-1 145 0 0,-1-5-53 0 0,3 0-374 0 0,1-4 261 0 0,3-4-132 0 0,9-12 0 0 0,5-9-391 0 0,5-8 1 0 0,1-2 197 0 0,-6 4 1 0 0,1 1-445 0 0,-2 1 196 0 0,0 0-105 0 0,3-6 289 0 0,-1-1-14 0 0,-1 1 208 0 0,-5 9 413 0 0,-5 16 1 0 0,-13 16 839 0 0,-3 11-615 0 0,-2 3-264 0 0,-2-1 0 0 0,4-2 206 0 0,-3 2 0 0 0,4-4 309 0 0,-3 2-298 0 0,4-4-119 0 0,-3 5-2 0 0,4-3-186 0 0,0-1-569 0 0,5-7-82 0 0,6-10 235 0 0,7-12-94 0 0,6-10 0 0 0,6-7-174 0 0,-1-4-22 0 0,-1 4 241 0 0,-2-4-42 0 0,-1-1-122 0 0,2-3 25 0 4,-5 2 345 0 74,-4 12 1388 0-54,-5 9-863 0-24,-15 35-233 0 0,1-5 1 0 0,-9 21 195 0 0,7-18 1 0 0,2-1 271 0 0,-2-1 250 0 0,2 1-337 0 0,-3 1-601 0 0,6 1 202 0 0,-1-2-581 0 0,5-8-160 0 0,5-9 250 0 0,7-12 70 0 0,7-9 1 0 0,6-10 48 0 0,0-3 1 0 0,-2 3-149 0 0,-7 7 189 0 26,-2 0-8 0 86,0 3 290 0-45,-2-2-27 0-47,0 3-218 0-20,0-3-489 0 0,-2 3 293 0 0,3-1 71 0 0,-7 6 392 0 0,5 2 221 0 0,-13 23 0 0 0,1-3-134 0 0,-6 13 477 0 0,-1-3-342 0 0,1-1-44 0 0,0-2 74 0 0,1-3-96 0 0,-2 6-18 0 0,4-9-392 0 0,-2 6 260 0 1,7-10 9 0 129,-2-2-748 0 87,4-3 152 0-200,11-19-67 0 3,-3 2 136 0-15,16-17 434 0-5,-14 10-103 0 0,9-8-88 0 0,-9 10-83 0 0,1-2 31 0 0,-3 6 203 0 0,-3 4 59 0 0,-1 4 416 0 0,-12 23-211 0 0,2-1 0 0 0,-10 17 315 0 0,6-12-383 0 0,-3 0 0 0 0,3-2 70 0 0,-2 1-187 0 0,3-4 73 0 0,1 2-34 0 0,3-6-28 0 0,-2 1 188 0 46,5-4-476 0 105,-2-1-141 0 318,4-4 125 0-446,9-15 0 0-1,0-1-97 0-22,9-11 1 0 0,-5 4-17 0 0,-1 0 126 0 0,0 2 45 0 0,5-10 222 0 0,-5 9-220 0 0,7-10-74 0 0,-6 8 84 0 0,-1 3 129 0 0,-4 4 234 0 0,-4 10 240 0 0,-13 19-180 0 0,3-6-71 0 0,-10 20 11 0 0,2-9-172 0 0,4-3 354 0 0,-3 2-196 0 0,4-4-425 0 0,1-1 293 0 0,3-2 82 0 0,1-4-761 0 0,4-7 339 0 0,10-13-1 0 0,2-7 1 0 0,9-9 17 0 0,0 1 61 0 0,-5 5 0 0 0,-3 5-17 0 0,-3 0-19 0 0,3-5 252 0 0,-1 2-112 0 0,-1 2 75 0 0,-5 8-62 0 0,-3 6 373 0 0,-11 21 129 0 0,0-4 1 0 0,-14 23-107 0 0,6-10 1 0 0,-1-1 425 0 0,5-6-92 0 0,2 0-262 0 0,-5 3-496 0 0,7-3 148 0 0,-2 3-319 0 0,7-12 297 0 0,7-4 1 0 0,2-10-217 0 0,9-7 0 0 0,-3-1-11 0 0,5-8 1 0 0,-2 2-163 0 0,0-2 0 0 0,-1 0-133 0 0,1 1 278 0 0,-2-1 33 0 0,4-5-211 0 0,3 0 13 0 0,3-6 240 0 0,-3 7 271 0 0,-5 6 10 0 0,-8 10 508 0 0,-5 12 434 0 0,-8 12-500 0 0,-6 8 38 0 0,-3 6-185 0 0,-1-1-147 0 0,3-5-86 0 0,4-6-489 0 0,5-7 232 0 0,4-4-274 0 0,6-11 149 0 0,5-6 0 0 0,8-9 59 0 0,2-4 1 0 0,-2 3-124 0 0,-3 4 1 0 0,-3 3 51 0 0,2-1 49 0 0,-3 2-33 0 0,8-5-24 0 0,-4 8 113 0 0,1-2 11 0 0,-5 11 490 0 0,-6 11-269 0 0,-12 9 0 0 0,-3 9 552 0 0,-7 0-33 0 0,2-4-315 0 56,4-3-276 0 59,3-5 36 0-12,2 0 59 0-21,5-8-274 0-11,7-8-125 0-58,6-10 9 0-13,5-10 159 0 0,6-6 231 0 0,1-6 369 0 0,1 5-529 0 0,1 0 43 0 0,-3 6-50 0 0,0 0-240 0 0,-2 7-303 0 0,0 2 133 0 0,-4 3-107 0 0,-1 3 339 0 0,-3 2 116 0 0,-3 1 11 0 0,-2 0 41 0 0,-3 0 1689 0 0,-3 1-1519 0 0,-15-2 43 0 0,6 2-139 0 0,-12-2-20 0 0,11 2-366 0 0,-1 2 106 34 0,-1 1-276-14 0,-2 3 151-20 0,-2 0 122 0 0,-5 3 126 0 0,-4 2-83 0 0,-2 1 97 0 0,-3 2 215 0 0,1-1 214 0 0,3-1-94 0 0,5-2 40 0 0,8-6 12 0 0,5 1-208 0 0,3-6-48 0 0,16 0-32 0 0,-1-6-44 0 0,17-4 72 0 0,-1-5-19 0 0,2-1-38 0 0,2-1 41 0 0,-2-3 11 0 0,-2 2 17 0 0,-1-3-5 0 0,-1 0-9 208 0,-3 1-2 283 0,-2 1-78-57 0,-2 3 66-122 4,-8 3 217-62 63,-2 2-92-37-13,-5 2 219-110-12,-3 0-317-49-3,0-1-5-18 25,-2-4-57-36 35,0-1-20 0-1,0-7-121 15-75,0-2 1-15 1,0-7 100 262-23,2 0 1-262 1,-1 2-170 403-2,2 7 0-403 0,-2-1-16 262 0,0 0 0-262 0,2-4-70 286 0,0-2 0-286 0,-1 3-55 358 0,1 1 87-36 0,-2 0 641-153 0,3-4-245-16 0,-2-2 126 50 0,1 1 46 65 0,-1 1-72 76 0,-2 6-176 17 0,0-1-56-82 0,0 0-19-129 0,4-2-29 11 0,1-5-96 84 0,1-3 139 73 0,3-1-41-14 0,-4 2 83-96 0,-1 0 4-105 0,-2 4 99 36 0,-2 1 31 59 0,-4 5-83 1 0,1 2 16-3 0,-5 7-179-16 0,3-1 121-78 0,1 6 12-35 0,2 0-350 37 0,2 1 87 2 0,0-1-149-62 0,2-2 194-41 0,0-1-29-3 0,2 0-25 0 0,1 4-191 0 0,-3 2 8 0 0,2 4 600 0 0,1 12-121 0 0,0-4 88 0 0,3 13-233 0 0,1-4 41 0 0,4 7 27 0 0,1 3 28 0 0,3 1 30 0 0,-4-3-83 0 0,1-2 216 100 0,-4-5 15 32 0,-3-3-33-59 0,-2-4 2680 24 0,-1-4-2303 46 0,-14-21 181-143 0,8 2 11 0 0,-12-16 294 0 0,9 4-4183 0 0,-2-1 1332 0 0,3 0 911 0 0,2 1 381 18 0,0 6 242-10 0,2 2 183-8 0,0 5-160 0 0,0 6 50 0 0,0 3 1 0 0,-6 18 0 0 0,-2 3-1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7T08:36:58.597"/>
    </inkml:context>
    <inkml:brush xml:id="br0">
      <inkml:brushProperty name="width" value="0.2" units="cm"/>
      <inkml:brushProperty name="height" value="1.2" units="cm"/>
      <inkml:brushProperty name="color" value="#004F8B"/>
      <inkml:brushProperty name="inkEffects" value="pencil"/>
    </inkml:brush>
  </inkml:definitions>
  <inkml:trace contextRef="#ctx0" brushRef="#br0">3 0 12670 201922 40249,'-2'14'1151'0'1402,"4"6"-922"0"-1177,4-4-50 0 8,6 9-292 0 103,-1-4 327 0-24,2 6-682 0-46,-2-4 217 0-61,2 5-284 0-105,0-3 90 0-88,1-3-194 0-12,-1-7-58 0 0,-2 0-37 0 0,0-1 734 0 0,-4-3 0 0 0,-3 2 0 0 0,-2-2 0 0 0</inkml:trace>
  <inkml:trace contextRef="#ctx0" brushRef="#br0" timeOffset="1">16 110 12339 200152 46990,'20'20'2350'0'0,"0"2"-2456"0"0,0-4 66 0 0,0 6-410 0 0,-2-10 145 0 0,3 11 223 0 0,-1-9-347 0 0,-1 3 272 0 0,6-1 65 0 0,-5-4-36 0 0,5 2 8 0 0,-1-3-384 0 0,-2-2 233 0 0,-2-1-1 0 0,-5-2 272 0 0,-4 0 0 0 0,-4-4 0 0 0,-3 1 0 0 0</inkml:trace>
  <inkml:trace contextRef="#ctx0" brushRef="#br0" timeOffset="2">232 309 12338 203123 47011,'14'7'1883'0'0,"3"1"-1884"0"0,-7-8 198 0 0,8 4 1 0 0,-6-1 111 0 0,6 3-166 0 0,-1 1 193 0 0,7 4-76 0 0,-1-2-10 0 0,1 4-133 0 0,-2-2 67 0 0,-2-2-363 0 0,1 2-427 0 0,-6-6-518 0 0,-1 1 577 0 0,-3-2-398 0 0,-2-1-619 0 0,0-1 1564 0 0,0-2 0 0 0,-5-4 0 0 0,3-1 0 0 0</inkml:trace>
  <inkml:trace contextRef="#ctx0" brushRef="#br0" timeOffset="3">462 441 12338 203123 47011,'0'12'2432'0'0,"4"0"-2677"0"0,0-12-986 0 0,9 0 1231 0 0,7-8 0 0 0,-1-2 0 0 0,4-5 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7T08:36:58.601"/>
    </inkml:context>
    <inkml:brush xml:id="br0">
      <inkml:brushProperty name="width" value="0.2" units="cm"/>
      <inkml:brushProperty name="height" value="1.2" units="cm"/>
      <inkml:brushProperty name="color" value="#004F8B"/>
      <inkml:brushProperty name="inkEffects" value="pencil"/>
    </inkml:brush>
  </inkml:definitions>
  <inkml:trace contextRef="#ctx0" brushRef="#br0">525 953 12275 200479 48625,'-23'0'4370'0'0,"8"0"-5634"6870"0,9 0 722-6672 0,21-13 0-198 0,-4 1 379 122 0,11-10 0-122 0,-4 1-147 378 0,-1-1 1-378 0,3-1 192 711 0,1-2 0-711 0,0-1-133 1232 0,1-2 1-1232 0,0-2 426 1363 0,-2 3 0-1363 0,2-3-406 698 0,0 0 1-698 0,0 1 575 327 0,1 0 0-327 0,-2 2-79 585 0,1 1 0-585 0,-2 2 301 504 0,-2 3-170-253 0,-2 3-193-233 0,-1 3-235-18 0,-4 6-293 0 0,-4 6 1 0 0,-14 17-128 38 0,-8 8 1-38 0,-6 5 189 28 0,-1 0 1-28 0,-3 0-233 0 0,-4 6 116 0 0,-1-3 307 0 0,-4 7 1 0 0,0-3 80 0 0,-1 4 0 0 0,0-3 99 0 0,1 2 0 0 0,2-3 454 0 0,1 0 0 0 0,4-3 71 0 0,2-3 327 0 0,4-5-552 0 0,-1 0-278 0 0,8-8-601 0 0,5-7 451 0 0,23-34 1 0 0,1 4-78 0 0,12-20 1 0 0,-4 7-48 0 0,0 0 0 0 0,2-2-45 0 0,1-2 1 0 0,2-1 81 0 0,2 0 1 0 0,-1-2 77 0 0,2-2 1 0 0,-4 4 41 0 0,2-2 1 0 0,-2 4-72 0 0,1-1 0 0 0,-3 6 117 0 0,-2 4-99 247 0,-4 5-118 20 0,-2 7-213 14 0,-8 6 241 89 0,-2 4 0-370 0,-18 22-168 104 0,-9 7 0-104 0,-7 9 223 0 0,-6 2 0 0 0,1 3 41 0 0,-5 5 0 0 0,0 0 456 0 0,-2 4-210 0-83,-1-2-130 0 52,2 1 0 0 0,3-4 103 0 31,3 1 1 0 0,1-3 111 0-22,1-1 1 0-1,3-7 579 0-43,3-2-282 0 65,3-6-208 0 1,3 2-127 0 0,4-10-303 0 0,6-7 0 0 0,10-18-26 0 0,6-11 1 0 0,6-6 113 0 0,2 2 1 0 0,4-3-233 0 0,2-3 1 0 0,2-2 1 0 0,2-3 1 0 0,1 1-8 0 0,-1-3 0 0 0,1 1 89 0 0,-1-1 0 0 0,0 1-157 0 0,-1 1 0 0 0,-1 2 123 0 0,-2 1 1 0 0,-2 2-441 0 0,-1 2 321 0 0,0 6-62 0 0,-2 0 55 0-60,-5 12 1 0 0,-10 15 180 0 23,-11 15 0 0 0,-7 10 130 0 37,-6 6 1 0 0,-6 5-107 0-4,-2 6 0 0-1,-4-1 162 0-2,0 3 1 0 0,1 0-118 0 7,1 2 0 0 0,-1 1 192 0 0,-1 2 0 0 0,0-3 204 0 0,2-1 1 0 0,2-7-129-582 0,7-2 1 582 0,0-6 371-608 0,4-5-329 304 0,1-4-88 177 0,1-3-51-2 0,7-8-191 95 0,2-11 1 34 0,11-18 101 0 0,4-10 1 0 0,4-7-137 0 0,3 2 1 0 0,4-4-86 0 0,1-1 1 0 0,2-1 40 0 0,-1-3 0 0 0,3 1-105 0 0,1-4 1 0 0,1 2 100 0 0,0-1 1 0 0,-1 0-141 0 0,0-1 0 0 0,-2 1 107 0 0,-2 3 1 0 0,2 2-30 0 0,-3 3 0 0 0,-1 4-59 0 0,-2 5-7 0 0,0 7 169 83 0,-3 1-49 279 0,-6 13 1-362 0,-12 19 352 43 0,-11 15-131-43 0,-7 8-7 0 0,-4 1 0 0 0,-2 5-5 0 0,-2 2 0 0 0,-3 5-68 0 0,-1 0 1 0 0,-1 4 18 0 0,0-1 0 0 0,3-2 156 0 0,3-3 6 0 0,1-3-179 0 0,4-4 1 0 0,5-6-27-260 0,4-7 234-263 0,4-7 247 313 0,1-5-432 9 0,4-10-13 138 0,12-25 0 63 0,2-1 5 0 0,11-19 1 0 0,0 1-8 0 0,1 4 0 0 0,1-4 27 0 0,-1 3 1 0 0,1-5 17 0 0,2 1 0 0 0,-1-4-347 0 0,-1 1 148 0 0,1-2 53 0 0,1 4 1 0 0,-1-3-248 0 0,0 4 147 0 0,-3 0 6 0 0,-3 5 0 0 0,-2 2-162 0 0,0 3 283 0 0,0 5 206 0-162,1-1-142 0 8,-5 14 1 0 0,-7 15 182 0 118,-8 15 0 0 1,-8 11 156 0 35,-5 3-366 0 0,-4 3-22 0 0,-3 6 1 0 0,-2 0-3 0 0,-1 3 0 0 0,0 0 77 0 0,0-1 1 0 0,1-1-8 0 0,3-1 1 0 0,1-3-21 0 0,2 0 0 0 0,3-7 0 0 0,3-7 115 0 0,4-3 274 0 0,-1-4 178-13 0,4-4-274-188 0,0-3 18 84 0,5-11-265 115 0,2-12 0 2 0,4-6 28 0 0,3-6 0 0 0,1-1-189 0 0,3-3 0 0 0,1-1 9 0 0,0-7 0 0 0,3-1-182 0 0,0-3 1 0 0,0 0 75 0 0,1-3 0 0 0,1 0-92 0 0,1-3 0 0 0,1 0 13 0 0,-1 1 1 0 0,2 3 157 0 0,1 0 0 0 0,-1 4 40 0 0,1 2 1 0 0,-1 5 53 0 0,-2 6 422 0 0,-3 5-297 24 0,0 3-73 237 0,-8 7 1-261 0,-1 11-54 104 0,-9 10 0-104 0,-2 7 7 0 0,-5 6 1 0 0,-4 6-137 0 0,-4 3 1 0 0,-2 5 22 0 0,-2 7 0 0 0,0 0-120 0 0,-3 4 1 0 0,0 1 241 0 0,-1-1 0 0 0,1-2 129 0 0,-2-1 1 0 0,3-6 12 0 0,1-3 1 0 0,5-4 768 0 0,2-7-372 0 0,2-4-271 0 0,3-2 91 0 0,4-9-99 0 0,2-1-236 0 0,5-11 1 0 0,4-14-223 0 0,1-7 1 0 0,3-3 187 0 0,2 1 0 0 0,0-2-132 0 0,3-3 1 0 0,-2-2 49 0 0,3-2 1 0 0,0 0-169 0 0,1-2 1 0 0,0-1 8 0 0,1-2 191 0 0,1-1 0 0 0,-1 2-75 0 0,2-1-161 0 0,-2 5 211 0 0,2 0 36 0 0,-3 3 0 0 0,0 4 127 0 0,0 3-175 0 0,-1 5 95 0 0,-4 4 182 0 0,-1 4-169 0 0,-3 4 17 0 0,-5 21 1 0 0,-4 2-67 0 0,-7 14 0 0 0,-3 3 14 0 0,-1 1 1 0 0,-2 2-239 0 0,-2 2 252 0 0,-1 1-7 0 0,1-1 1 0 0,0 2 289 0 0,1-2-312 0 0,1-3 91 0 0,2-1 0 0 0,2-6 324 0 0,2-3-278 0 0,3-7 184 0 0,-1 1 59 0 0,4-7 155 0 0,0-2 1 0 0,6-29-303 0 0,3-11-426 0 0,1-5 188 0 0,0 9-118 0 0,1-1 1 0 0,0-2-133 0 0,1-1 0 0 0,1 0 169 0 0,-1-3 0 0 0,0 0-59 0 0,3 0 1 0 0,0-1-21 0 0,0-1 0 0 0,2 1-79 0 0,0 1 1 0 0,4 3 312 0 0,-1 1-135 0 0,3 5 49 0 0,-3 2 248 0 0,-1 4-320 0 0,2 1 66 0 0,-4 8 74 0 0,1 7 1 0 0,-8 15 2 0 0,-7 9 0 0 0,-4 5-33 0 0,-3-1 1 0 0,-3 3 1 0 0,-3 1 0 0 0,-2 1-76 0 0,0 1 69 0 0,-3 2 1 0 0,5-5-27 0 0,-3 1 345 0 0,1-3-162 0 0,2-3 216 0 0,3-2 196 0 0,-2-4-151 0 0,4 2 198 0 0,-5-6-586 0 0,7-5 195 0 0,3-11 51 0 0,4-13-591 0 0,2-4 221 0 0,2-4 22 0 0,0 1 1 0 0,3 0-10 0 0,-1-2 1 0 0,0-2-19 0 0,1-1 1 0 0,0-2-147 0 0,1-1 0 0 0,0 0 113 0 0,3 1 0 0 0,-1 1 79 0 0,1-1 1 0 0,-1 3 203 0 0,4 0-190 0 0,-2 4-49 0 0,1 0 199 0 0,-3 4-137 0 0,5-3-1 0-62,-3 7-5 0-123,1-1 25 0 78,-1 7-37 0-20,-5 3-58 0 42,2 3-94 0 51,-3 9-20 0 5,-4 5-18 0 23,-6 12 23 0 6,-2 5 161 0 0,-7-1 1 0 0,2 0 52 0 0,2-8 1 0 0,-3 1 11 0 0,0 1 0 0 0,-1 0-9 0 0,0-1 1 0 0,0-2 173 0 0,2 1 442 0 0,-2-3-117 0 0,-3 3 113 0 0,2-6-353 0 0,1-3 15 0 0,8-6-261 0 0,3-15 0 0 0,8-6-17 0 0,2-9 0 0 0,2 1-121 0 0,0 1 1 0 0,2 2 88 0 0,0-2 1 0 0,1 1-120 0 0,3 0 0 0 0,1-2 167 0 0,1 0 0 0 0,-1 1-4 0 0,0-1 0 0 0,0 2 33 0 0,2 0 1 0 0,-2 1-42 0 0,2 0 0 0 0,-3 2-41 0 0,2 1-19 0 0,-1 4-4 0 0,2-7 50 0 0,-4 7-19 0 0,1-3 145 0 0,-6 4 6 0 0,-3 6-163 0 0,-3 1 46 0 0,-10 16 8 0 0,4-7-11 0 0,-6 11-12 0 0,5-9-9 0 0,1 2-15 0 0,0 0 58 0 0,-1 0-12 0 0,1-3-4 0 0,-1 1-1 0 0,3-5 0 0 0,9-12-61 0 0,5-6 1 0 0,4-3-167 0 0,-2 3 1 0 0,3 0 213 0 0,-1-2 0 0 0,2 1-5 0 0,1 1 0 0 0,0 1 114 98 0,1 1 93 342 0,1 1-242-207 0,-3 2 295 153 0,3 0-260-53 0,3 0 56-203 0,-2 4 14-36 0,1-3-57 24 0,0 3-20 67 0,-6 0 21-12 0,3 3-31-14 0,-9 2 313 8 0,-7 4-210-119 0,-18 6-49 8 0,-3 4 15 76 0,-8-1 258 94 0,0 2-258-116 0,1-4 52-110 0,2 0 0 0 0,-5 1 110 0 0,6-3 43 0 0,1 2 2 0 0,-5-2-169 0 0,2 0-3 0 0,-3-1-230 0 0,7-4 229 0 0,7 0-322 0 0,7-4 227 0 0,13-6-17 0 0,-2 2 32 0 0,19-8 0 0 0,-2 4 4 0 0,8-4 1 0 0,-2 4 55 0 0,-5 2-50 0 0,-2 1 3 195 0,4-2 1-195 0,-3 2 118 164 0,0-1-115 0 0,2 1 47 21 0,-1-2 14 193 0,1 2-17 250 0,7-3-6-87 0,-2 3 61-256 0,1-2 6-185 0,-5 3 208 12 0,-12 3-274-11 0,-4 1 296-44 0,-10 4-60 99 0,-10 6-239-113 0,-1 0 0-43 0,-10 5 21 12 0,3-2 0-12 0,-2 0-30 0 0,-3 2 1 0 0,-2 1-10 0 0,-3 1 0 0 0,2 0 130 0 0,-2 3 0 0 0,2 2-6 0 0,-2 0 1 0 0,1 0-3 0 0,2 1-59 0 0,3-3-30 0 0,1 4 1 0 0,3-3-65 0 0,0 1 12 0 0,3-1-291 0 0,0 4-43 0 0,5-2-466 0 0,1-1 394 0 0,13-9 332 0 0,8-11 0 0 0,8-11-4 0 0,4-8 0 0 0,0 1 184 0 0,-3-1 0 0 0,1 0-66 0 0,1-2 1 0 0,0 0-105 0 0,2 0 1 0 0,-1 1 179 0 0,3-2 1 0 0,-2 3-75 0 0,3-2 0 0 0,-3 3-41 0 0,-3 2-19 0 0,-2 1-39 0 0,1 1-67 0 0,-4 5-218 0 0,-2 3 341 0 0,-16 13 1 0 0,-12 10-48 0 0,-10 10 0 0 0,-4 2 48 0 0,0-3 0 0 0,-1 2 11 0 0,-3 3 0 0 0,0 2 100 0 0,0 1 1 0 0,0 1-11 0 0,-2 0 0 0 0,2 0 199 0 0,-1 1 0 0 0,3-4 77 0 0,2-3 273 0 0,7-4 13 0 0,-1-2-472 0 0,12-8 1 0 0,5-8-743 0 0,12-13 279 0 0,5-9 104 0 0,7-5 1 0 0,2-6-111 0 0,3-2 1 0 0,2-1 112 0 0,2 0 1 0 0,2 0 62 0 0,3-4 1 0 0,-1 0 215 0 0,-1 1-265 0 0,-2 2 81 0 0,4-1 0 0 0,-5 3 70 0 0,0 0-29 0 0,-1 1-22 0 0,-3 6 1 0 0,-3 1-39 0 0,-1 6-12 0 0,-4 2-27 0 0,-2 3 145 0 0,-10 11 0 0 0,-14 11-13 0 0,-13 11 1 0 0,-5 5 114 0 0,0-3-159 0 0,-5 5 24 0 0,2-1 0 0 0,-7 4 158 0 0,2-1 45 0 0,1 1-112 0 0,-2-1 1 0 0,4 1 157 0 0,0-1 0 0 0,3-3 52 0 0,3-5 323 0 0,3-5-273 0 0,3 1-176 0 0,9-13 0 0 0,8-6-513 0 0,11-14 173 0 0,9-7 132 0 0,3-4 1 0 0,9-5-383 0 0,0-2 224 0 0,3-2 113 0 0,4-1 0 0 0,3-4 233 0 0,2 2-143 0 0,2 1-2 0 0,-5 3 1 0 0,2 2 68 0 0,-3 1 1 0 0,-2 4-60 0 0,0 2 1 0 0,-4 2 101 163 0,-4 4-59 245 0,-1 3 25-227 0,-1 2-197-31 0,-7 4 70-90 0,-7 8 1-60 0,-22 13 192 78 0,-9 8-130-48 0,-9 5-63-30 0,2-3 0 0 0,-4 4-1 0 0,-1 1 0 0 0,-2 2 97 0 0,-1 1 0 0 0,0 3 7 0 0,0-2 1 0 0,2 0 63 0 0,2-2 0 0 0,3-4 428 0 0,6-3-107 0 0,3-4-268 0 0,8-5-290 0 0,4-8 99 0 0,23-21 0 0 0,-1 0-129 0 0,16-16 1 0 0,-3 2 147 0 0,0 2 1 0 0,2-2-39 0 0,-1 2 1 0 0,1 2 85 0 0,0 0 0 0 0,0 2 194 0 0,-2 1 0 0 0,-1 2-160 0 0,-2 3-48 0 0,-1 1 45 0 0,-6 2-144 0 0,1 1 70 0 0,1 4-322 0 0,-5 3 320 0 0,-1 9 0 0 0,-15 10-19 0 0,-7 6 0 0 0,-3 4-80 0 0,-2-3 1 0 0,-3 2 12 0 0,0 0 1 0 0,-3 2-97 0 0,3-1 1 0 0,2-2 102 0 0,0-2-190 0 0,3-1 242 0 0,0 2 186 0 0,4-4-3 0 0,1-4 1055 0 0,4-7-1048 0 0,15-24-37 0 0,-3 6 1 0 0,12-22-233 0 0,-7 12 0 0 0,-2 1 129 0 0,-1 3 1 0 0,-1 1-334 0 0,1-4 0 0 0,2 1-29 0 0,-1-2 1 0 0,2-1 8 0 0,-2 1 0 0 0,1 1 44 111 0,0 5 432 563 0,0 1-27-102 0,3 4-24 4 0,-5 2-62-221 0,-3 12 1-355 0,-13 10-35 22 0,-6 12 0-22 0,-6-1 40 0 0,-1 0 0 0 0,-3-1-72 0 0,-2 4 0 0 0,0-2-12 0 0,0 0 0 0 0,-1-1 67 0 0,0 1-48 0 0,2-1 4 0 0,-2-2 0 0 0,5-3 579 0 0,0-1-244 0 0,3-6 273 0 0,3 1 194 0 0,2-6-429 0 0,1-1-66 0 0,4-3-188 0 0,9-15-200 0 0,4 3 0 0 0,11-21 17 0 0,-1 7 0 0 0,2-3 141 0 0,-7 4 0 0 0,4 0-333 0 0,-2-2 99 0 0,-1 4 50 0 0,0-4 1 0 0,-2 4-150 0 0,0-2 174 0 0,1 0 43 0 0,0-6-12 0 0,1 1-4 0 0,-1 0-9 0 0,-6 5 14 0 0,-5 9-277 0 0,-12 6 27 0 0,-9 9 248 0 0,-4 5 1 0 0,-1 5-116 0 0,3 0 0 0 0,0 0 133 0 0,-2 1 1 0 0,0-1-42 0 0,0-1 55 0 0,0 1 0 0 0,-3 2-65 0 0,-1 0 560 0 0,5-2-226 0 0,1-5 5 0 0,8-3 261 0 0,1-2-217 0 0,3-4 22 0 0,6 0-66 0 0,-1-3-88 0 0,6-3-14 0 0,5-1-4 0 0,6-9-321 0 0,7 2 273 0 0,7-3 1 0 0,2 2-27 0 0,0 2-79 0 0,-1 5 74 0 0,4-1-101 0 0,-8 6 1 0 0,6-3-39 0 0,-9 3 8 0 0,-2 1-23 0 0,8 1-23 164 0,-1-1-341 212 0,3 4 151-13 0,-9-2 280-131 0,-8 4-99-88 0,-7-2 644 66 0,-3 4-468-27 0,-12 3 52-183 0,-4-2 48 0 0,-11 1 87 0 0,-3-4-3 0 0,-1-2 37 0 0,-4 0-202 0 0,0-4 48 0 0,3 1-194 0 0,4-3 127 0 0,-1 0 17 0 0,1-1-106 0 0,-6-4-48 0 0,7 2 67 0 0,5-2-19 0 0,9 2-122 0 0,7 2-1 0 0,8-1 253 0 0,5 3-117 0 0,11 1 492 0 0,2 2-219 0 0,11 2 1 0 0,-3 0-134 0 0,2 2 0 0 0,-3-2-60 0 0,-7 2-2 0 0,0-2 0 0 0,6 2-10 0 0,0-1-229 0 0,-2 2-51 0 0,1 0 166 71 0,-5 1-53 357 0,6 1 215-82 0,-10-3 16-127 0,-3 0 65-38 0,-8-2 479-24 0,-3 0-902 58 0,-20 0 0-215 0,1 0-159 0 0,-13 0 283 0 0,5 0 1 0 0,-5 0 118 0 0,2 0-41 0 0,0 0 64 0 0,-3-2 27 0 0,3 0 129 0 0,-9-3-147 0 0,10 3-9 0 0,6-2 341 0 0,8 3-143 0 0,5 0-96 0 0,3 1 1 0 0,17-2-47 0 0,-4 1 0 0 0,21-2 19 0 0,-8 1 0 0 0,1-1-6 0 0,-3 2 1 0 0,0-1-24 0 0,1 0 1 0 0,0 2-35 0 0,0-2 0 0 0,-3 2-24 0 0,0 0-48 0 0,-4 0-223 0 0,10 2 193 0 0,-8 2-319 0 0,7 3 346 0 0,-10 2-35 0 0,-4-2 328 0 0,-5-1-229 0 0,-3 1 122 0 0,-8-1-125 0 0,-5 3-14 0 0,-6 0 1 0 0,-3 0 13 0 0,1 0 0 0 0,-2 0 58 0 0,-4 3 0 0 0,0 0 82 0 0,-3 5 0 0 0,3-1-43 0 0,0 3 0 0 0,0 2 139 0 0,-2 1 1 0 0,3 2 120 0 0,0 1 1 0 0,2-1 188 0 0,2 1-760 0 0,2-2-262 0 0,1 7-490 0 0,9-5 750 0 0,2-2 1 0 0,16-12 114-100 0,5-12 0 100 0,4-6 12-106 0,2-8 0 106 0,1-2 90 0 0,1-4 1 0 0,1 1-34 0 0,1-1 1 0 0,1 3 320 0 0,-3-1 0 0 0,4 0 46 0 0,-2 2 1 0 0,-2 0-29 0 0,-2 1-187 0 0,-2 0 23 0 0,4-1-247 0 0,-4 5-41 0 0,-2-1-164 0 0,-6 9 1 0 0,-12 11 74 0 0,-7 6 207 0 0,-5 5-34 0 0,-5 3 1 0 0,-4 1 77 0 0,-5 4 0 0 0,0 0-2 0 0,-2 3 0 0 0,1 1 141 0 0,-1 3 1 0 0,-1-1 24 0 0,-1 1 1 0 0,1 1 208 0 0,-1 1 1 0 0,2-2 69-106 0,3-4 72-409 0,3-2-670 172 0,2-3-24 148 0,7-8 366 1 0,3-1-496-42 0,11-13 0 236 0,12-14 104-78 0,7-9 0 78 0,4-4-43 0 0,0 0 0 0 0,4-2 8 0 0,2-4 1 0 0,3-1 44 0 0,0 0 0 0 0,1 0 67 0 0,-3-2 0 0 0,1 3 39 0 0,0-2 1 0 0,0 2-38 0 0,-2 2 1 0 0,-3 3 12 0 0,-4 2 1 0 0,0 5 93 0 0,-1 3-23 0 0,-4 4 150 0 0,0 5 1 0 0,-9 11-99 0 0,-7 8 1 0 0,-8 7 10 0 0,-10 3 1 0 0,-4 5-1 0 0,-3 1 0 0 0,-3 2 14 0 0,-1 3 0 0 0,-3 1 250 0 0,-1 3 0 0 0,0 2-81 0 0,-2-1 1 0 0,1 3 36 0 0,-3 0 0 0 0,3-3 43 0 0,1-3 0 0 0,5-5 478 0 0,3-2-393 0 0,6-3 3 0 0,2-3-292-156 0,9-8 0 156 0,9-9-305-355 0,8-12 0 355 0,6-8 142-39 0,3-7 0 39 0,5-3-58 0 0,4-3 1 0 0,2-4-116 0 0,1 0 1 0 0,0-3 31 0 0,3-2 0 0 0,0 1 259 0 0,1 0 1 0 0,-2 0-43 0 0,0 1 1 0 0,-2 0-20 0 0,0 1 0 0 0,-3 4-38 0 0,-1 3 1 0 0,-2 4-57 0 0,-3 3 117 0 0,-1 5 5 0 0,-3 6-33 0 0,-6 5-191 129 0,-4 4 0-129 0,-15 17 85 23 0,-6 6 0-23 0,-10 8 153 0 0,-3 0 0 0 0,-3 3-34 0 0,-7 4 1 0 0,4 0 94 0 0,-4 3 1 0 0,1 1-29 0 0,-3 0 0 0 0,0 1 160 0 0,-4 4 1 0 0,4-2 179 0 0,1-1 1 0 0,4-3 22-3 0,2-3 1 3 0,5-6 489-548 0,6-3-534 166 0,2-5-856 70 0,7-3 357 25 0,4-9 0 287 0,12-10-130-80 0,9-13 0 80 0,5-8 119 0 0,3-8 0 0 0,3 0-81 0 0,3-6 0 0 0,0-1 107 0 0,3-2 0 0 0,1 0-22 0 0,2-1 0 0 0,-2 1 178 0 0,2-1 1 0 0,-3 2-58 0 0,-2 1 1 0 0,0 1-126 0 0,-3 2 1 0 0,-1 3 47 0 0,-2 2 0 0 0,-2 3-385 0 0,-2 4 326 263 0,-3 5-15 270 0,1-1-11-75 0,-7 12 1-458 0,-6 8 65 79 0,-12 13 0-79 0,-8 8 189 0 0,-7 2 1 0 0,-6 3-14 0 0,-2 3 0 0 0,-4 3 142 0 0,-2 3 1 0 0,0 2-97 0 0,-4 2 0 0 0,4-1 88 0 0,-3 0 1 0 0,7-2 15 0 0,0-3 1 0 0,9-5 480 0 0,2-5-507 0 0,6-5-202-316 0,4-3-257-129 0,11-10 1 445 0,12-14 9-40 0,9-12 1 40 0,5-7-8 0 0,-3-4 1 0 0,3-3 150 0 0,3-4 0 0 0,2-1 17 0 0,2 0 1 0 0,2-1 15 0 0,-2-1 0 0 0,1 0 186 0 0,-2-1 1 0 0,0 1-394 0 0,-1 1 56 0 0,-3 3 197 0 0,1 0 0 0 0,-6 7-152 0 0,0 2 50 62 0,-3 6 245 174 0,0 2-128-40 0,-9 11 0-196 0,-11 16 117 5 0,-14 12 0-5 0,-9 10-64 0 0,-4-1 0 0 0,-5 3 188 0 0,-2 3 1 0 0,0 1 57 0 0,0 2 0 0 0,-2 2-133 0 0,2 0 0 0 0,1-1 178 0 0,1-2 1 0 0,5-3 222 0 0,1-4-269 0 0,7-4-107 0 0,2-3-349 0 0,11-9 216 0 0,13-12 0 0 0,11-17-147 0 0,11-13 0 0 0,1-5 35 0 0,-4 4 1 0 0,3-5-147 0 0,1 0 0 0 0,2-2 98 0 0,1 0 0 0 0,-1 0 48 0 0,0 0 0 0 0,0-1 137 0 0,-2 0 0 0 0,-2 2-175 0 0,-2 3 1 0 0,-4 1-411 0 0,-2 4 466 0 0,-1 1-5 0 0,2 1 438 3 0,-4 6-299 203 0,-7 9 93-206 0,-29 33 0 0 0,-1-1-64 0 0,-16 16 1 0 0,2-3-28 0 0,3-3 1 0 0,-4 4 11 0 0,-2 0 1 0 0,-1 3 156 0 0,2-1 0 0 0,-1 1-83 0 0,1-1 1 0 0,5-3 480 0 0,6-5-339 0 0,5-5-64 0 0,6-6-363 0 0,10-8 1 0 0,10-9-66 0 0,11-13 0 0 0,7-7-115 0 0,1-6 0 0 0,2-3 212 0 0,2-4 1 0 0,0-2-104 0 0,2-1 1 0 0,3-2 180 0 0,-1 2 0 0 0,2-2-16 0 0,-3 0 1 0 0,-3 2-58 0 0,-2 1 0 0 0,1 0 43 0 0,-5 5 0 0 0,2-1-560 0 0,-4 6 449 0 0,-2 2 167 0 0,1 3 1 0 0,-7 8 0 0 0,-5 9-7 68 0,-12 9 1-68 0,-7 7 0 4 0,-7 3 1-4 0,-3 4 12 0 0,-4 3 0 0 0,0 3 135 0 0,0 3 1 0 0,-1-1-68 0 0,-3 4 1 0 0,0-1 136 0 0,2-1 1 0 0,2-1-22 0 0,3-2 0 0 0,2-3 431 0 0,3-3-508 0 0,4-5-386 0 0,7-4 258 0 0,8-8 0 0 0,11-12-51 0 0,10-8 1 0 0,3-8-261 0 0,0-4 0 0 0,1-1 72 0 0,3-4 0 0 0,-1 0 455 0 0,2-2-316 0 0,-5 2 145 0 0,5-1 1 0 0,-5 3-12 0 0,1-1 1 0 0,-2 2-209 0 0,-3 1 90 0 0,-4 2-65 0 0,4 1 14 162 0,-6 5 135 45 0,0 4 1-207 0,-13 18-26 126 0,-8 10 1-126 0,-6 6 192 25 0,-6 3 1-25 0,-2 2-143 0 0,-3 6 1 0 0,-2 0-77 0 0,-1 0 1 0 0,0 2 27 0 0,1-3 0 0 0,2-1 16 0 0,3-2 36 0 0,3-3-49 0 0,-2 4 224 0 0,7-7-202 0 0,1-3 295 0 0,9-7-277 0 0,8-17 0 0 0,8-10-37 0 0,7-11 1 0 0,-1-2 25 0 0,0 4 0 0 0,1-3-2 0 0,3-3 1 0 0,-3 3-24 0 0,3-4 0 0 0,-4 3-97 0 0,2-2 1 0 0,-3 1-268 0 0,0 1 1 0 0,-3 1-90 0 0,-1 2-134 0 0,-3 4 338 0 0,1 3 106 0 0,-6 7 133 0 0,-5 10 0 0 0,-13 15 295 0 0,-10 11 1 0 0,-3 5-182 0 0,1-2 1 0 0,-2 1 132 0 0,-3 1 0 0 0,2-1 94 0 0,-2 1 1 0 0,2-1-70 0 0,-2 2 1 0 0,3-4 227 0 0,3-3-243 0 0,2-4-92 0 0,5-2-119 0 0,5-7 1 0 0,11-10-208 0 0,9-9 0 0 0,4-8 38 0 0,4-4 1 0 0,2-4-188 0 0,0-2 0 0 0,2-2 285 0 0,2-1 0 0 0,-1 3-28 0 0,2-2 0 0 0,-3 2 108 0 0,0 0 1 0 0,0 0-225 0 0,-3 1 54 0 0,-2 3 148 0 0,4-3 7 0 0,-6 8 197 0 0,2-1 209 0 0,-10 10-122 0 0,-7 11 1 0 0,-11 10-120 0 0,-6 8 0 0 0,-3 1-76 0 0,2-3 1 0 0,-2 2-97 0 0,1 0 0 0 0,-2-1 83 0 0,2-2-39 0 0,0-1-332 0 0,2 2 225 0 0,3-6-172 0 0,3-3 140 0 0,9-15 4 0 0,6-12 240 0 0,9-11-59 0 0,3-6 36 0 0,4-4-164 0 0,-4-1 0 0 0,-5-1-74 0 0,-4 4 1 0 0,-3 3-28 0 0,-3 10 0 0 0,0 0-219 0 0,-1-2 0 0 0,0 0-55 0 0,0-1 40 0 0,0-1 196 0 0,0 4-210 2 0,-2 0 333 32 0,-5-2 381-30 0,-2 8-253-4 0,-10 0 324 0 0,0 10-243 0 0,-9 8 8 0 0,1 5-483 0 0,-1 6 90 0 0,-3 1 81 0 0,6-1 216 0 0,-1-2-34 0 0,8-4 64 0 0,1-3 336 0 0,6-2-226 0 0,2-2 317 0 0,4-2-371 0 0,19-2-97 0 0,-4 1 0 0 0,20-1-32 0 0,-8 4 1 0 0,0 2-10 0 0,-1 1 1 0 0,-2 1-3 40 0,2 0-27 233 0,-1 0 1-273 0,8 2-49 351 0,0 0-280 60 0,-4 2-252 48 0,1 1 116-169 0,-6 4 299-235 0,5 1 156-36 0,-8-1 259-14 0,-5-2-209 15 0,-7-4 305 45 0,-4-3-61 44 0,-10-2 255-35 0,0-6-218-65 0,-13-3 0-9 0,1-7-78 0 0,-3-2 0 0 0,2 0-150 0 0,6 2 1 0 0,-1 1-69 0 0,-1 0 1 0 0,-2-2-187 0 0,-1-1 1 0 0,1 0 94 0 0,-1 0 1 0 0,3 0-125 0 0,-1-2 1 0 0,1 0 98 0 0,3 1-275 0 0,1 1-279 0 0,2-7 270 0 0,4 4 253 0 0,2-1 289 0 0,5 7-255 0 0,4 3 34 0 0,5 4 119 0 0,4 0 21 0 0,8 4 18 0 0,6 6-104 146 0,6 5-150 420 0,4 5 1-566 0,-1 4 80 248 0,-1 0 1-248 0,-8-1-9 60 0,-8-2 1-60 0,0-1 34 93 0,-1 2-15 47 0,-3-4 62 57 0,4 9 10 89 0,-3-5 15-2 0,1 7 301-85 0,-2-6-22-63 0,-8-4-249-29 0,1-2 217-14 0,-7-6-197-73 0,-2-1-16-20 0,-8-4-49 0 0,0-6-28 0 0,-7-3 8 0 0,1-9-22 0 0,-3-4-398 0 0,-6-2 251 0 0,-1-3-103 0 0,-4 1 29 0 0,-2 3 8 0 0,2 2 161 0 0,0 7 217 0 0,6 1-169 0 0,6 4 359 0 0,7 2-455 0 0,6-1 146 0 0,10 5-21 0 0,7-3 159 0 0,9 6 66 0 0,9 2 1 0 0,2 4-172 0 0,1 4 1 0 0,-4 1 11 0 0,-7 0 0 0 0,-1-2-81 0 0,1 3 1 0 0,-2 0-220 0 0,-1 1 0 0 0,-2 2 291 0 0,5 5-404 0 0,-5 0 235 0 0,6 4 71 0 0,-6-3 56 0 0,-1-4 279 0 0,-2-2-281 11 0,-4-3 66 135 0,0-2 237 16 0,-7-1-228-18 0,-2 0-46-57 0,-6 0-44-75 0,-4-2-21-1 0,-3-3-45-11 0,-2-2-254 0 0,-5-4 293 0 0,2 0-25 0 0,-6-5-115 0 0,6-3-38 0 0,2-2-280 0 0,8-5 325 0 0,6 3 315 0 0,10 1-130 0 0,8 6 331 0 0,6 5-175 0 0,7 8 469 0 0,-2 5-30 0 0,1 7-137 0 0,-2 2-604 0 0,-1 8 73 0 0,-5 0-316 0 0,-3 6 289 0 0,-6 0-247 0 0,-2-1 216 0 0,-2-2-248 0 0,-5-5 476 0 0,0-6 24 0 0,-4-4-253 0 0,0-10 484 0 0,-3-2-188 0 0,-1-4-116 0 0,-1-2 19 0 0,-6-6-67 0 0,1-6 0 0 0,-6-8-11 0 0,2-2 0 0 0,1 3-29 0 0,4 5 0 0 0,1-1-139 0 0,0-2 1 0 0,2 1 16 0 0,0-3-71 0 0,3 3 245 0 0,-1-8 20 0 0,1 9 53 0 0,3-2 345 0 0,4 10-353 0 0,5 10 0 0 0,5 8-28 0 0,3 9 0 0 0,-2-1 4 0 0,-1-1 0 0 0,-2 0 0 0 0,2 2 0 0 0,-1 0-47 0 0,1 1 0 0 0,-2 0 0 0 0,-2 1 1 0 0,0 1-37 0 0,-3 1 1 0 0,3 0-153 0 0,-2 0-235 0 0,0 0 158 0 0,0 6 34 0 0,-1 0 438 0 0,1 0-218 0 0,-3-4 295 0 32,-1-8 65 0 71,-4-7 406 0-76,-1-5-462 0-27,-5-16-313 0 0,3 3 0 0 0,-8-15 62 0 0,3 5 1 0 0,0-1-208 0 0,-1 1 0 0 0,1-2-79 0 0,-1-1 0 0 0,1 0 59 0 0,-1 0 0 0 0,2 0-173 0 0,-1-2-72 0 0,2 2-38 0 0,2-6 469 0 0,4 5 285 0 0,2 1-262 0 0,4 10 121 0 0,3 7-57 0 0,4 14-130 0 0,2 6 38 0 0,-3 5 143 0 0,2 2 0 0 0,-4 3-83 0 0,0 2 1 0 0,0 1-31 0 0,-3-5 1 0 0,-2 1-96 0 0,0 1 1 0 0,-2 0-9 0 0,2-2 1 0 0,-2 0-99 0 0,0 0-331 0 0,2 0 404 0 0,-1 3 205 0 0,3-1 289 0 0,-1-1-258 0 0,1-6 189 0 0,-3-9 408 0 27,0-5-676 0-25,-2-24 1 0 1,-5 1 22 0-3,-3-15 0 0 0,-1 7-183 0 0,0 6 0 0 0,0-2 27 0 0,1-2 1 0 0,-1-1-230 0 0,0 0 0 0 0,2-2-23 0 0,1 0 1 0 0,3-1-374 0 0,0 1 381 0 0,2 2 64 0 0,1-4 109 0 0,2 8 208 0 0,3-1-6 0 0,1 14-96 0 0,1 9 275 0 0,2 13-190 0 0,1 11-65 0 0,2 10 0 0 0,-1 3-42 0 0,-3-2 1 0 0,0-3-22 0 0,-2-8 0 0 0,-2-1-2 0 0,2 2 0 0 0,-2-2-86 0 0,-1 2 47 0 0,0-2 118 0 0,-1 9 178 0 0,2-4-74 0 0,-3 3 326 0 0,2-9-268 0 0,-2-9 154 0 0,1-7 209 0 0,2-25-593 0 0,-3 6-76 0 0,3-29 196 0 0,-4 20 1 0 0,0-6-297 0 0,0 7 1 0 0,-1 0 2 0 0,0-2 1 0 0,-2 0 43 0 0,-1-2 1 0 0,-1 1-7 0 0,1-1 0 0 0,0 3-392 0 0,-1-1 249 0 0,1 3 374 0 0,-3-7 441 0 0,3 4-218 0 0,-3-2-98 0 0,3 4 101 0 0,1 7-70 0 0,1 3-534 0 0,2 7 446 0 0,10 17-42 0 0,-5-3-45 0 0,11 21 0 0 0,-6-7-34 0 0,3 5 0 0 0,0-3 17 0 0,-5-6 0 0 0,0 0-38 0 0,-1 0 0 0 0,0 1-36 0 0,0 1 26 0 0,0-2-283 0 0,1 7 92 0 0,-1 1-37 0 0,6 3 382 0 0,-4-4-225 0 0,2-8 338 0 0,-4-6 71 0 0,-3-6 510 0 0,-2-3-948 0 0,-4-19 238 0 0,0 5-219 0 0,-4-19-43 0 0,-3 6 106 0 0,-3-10-61 0 0,-1-2 1 0 0,1-3-190 0 0,0 4-108 0 0,3 6 320 0 0,1 1 27 0 0,1 1 132 0 0,-2-5 258 0 0,2 5 16 0 0,1 6-354 0 0,1 7 385 0 0,3 4-429 0 0,-2 5 304 0 0,13 21-232 0 0,-2 0 0 0 0,9 20-21 0 0,-4-8 30 0 0,-1-3-33 0 0,0 3 20 0 0,0-3 18 0 0,0 9-55 0 0,2-6-57 0 0,-4-3 212 0 0,2-2 2 0 0,-2-2 256 0 0,-2-2-184 0 0,1 0 136 0 0,-5-4-191 0 0,1 1 25 0 0,-4-3-81 0 111,0-3-34 0 73,0-3-7 0-7,-2-5-372 0-175,-3-19 226 0-2,3 6-6 0 0,-4-21 58 0 0,3 8-20 0 0,-1-6-21 0 0,-1-1-20 0 0,1 3 158 0 0,1 3-76 0 0,2 10-72 0 0,1 6 212 0 0,1 25 311 0 0,2 2-276 0 0,-1 19 34 0 0,2-4-148 0 0,-1 3 26 0 0,-1 1 0 0 0,0 0-581 0 0,-2-5 7 0 0,0-5-25 0 0,0 0 375 0 0,0-5-90 0 12,0 8 272 0 176,0-9 478 0 31,0-4-145 0-25,0-7-80 0 63,0-7-218 0-233,0-20-47 0-24,0 8-7 0 0,0-26-12 0 0,0 10 1 0 0,0-10-97 0 0,-2 3 0 0 0,2 5-477 0 0,-2 5 206 0 0,2 5 69 0 0,0-7 780 0 0,0 8-108 0 0,0-2 62 0 0,0 10-241 0 0,-2 29-26 0 0,-1-8 0 0 0,-1 27-8 0 0,0-16 0 0 0,1 0-65 0 0,0-5 0 0 0,1 0-149 0 0,-1 2 0 0 0,0-1-100 0 0,-1 3 0 0 0,-1-2-21 0 0,1 0 0 0 0,0 0 110 0 0,-1 0 1 0 0,0 0 25 0 0,-1 1 1 0 0,1-1-103 0 0,-2 0 116 0 0,1-4 258 0 0,-4 9-24 0 0,5-8-123 0 0,-4 7-263 0 0,7-10 123 0 0,0-7-352 0 0,4-7 254 0 0,4-18-79 0 0,2 0 0 0 0,4-18 226 0 0,-2 6 1 0 0,-1-2 2 0 0,-2 5 0 0 0,0-1-59 0 0,1 0 1 0 0,-2 0 10 0 0,0 0 0 0 0,0 2-268 0 0,1-3 167 0 0,-2 4-49 0 0,6-3 305 0 0,-4 5 313 0 0,0 6-115 0 0,-3 8 37 0 0,-10 25 1 0 0,1-2 105 0 0,-6 12 1 0 0,2-5-132 0 0,0-1 1 0 0,0 1-71 0 0,0 1 1 0 0,1 2-38 0 0,-1-1 0 0 0,1 3-242 0 0,1-2 0 0 0,1-1 27 0 0,-1-1 1 0 0,1 1-296 0 0,-1-1 1 0 0,0-1 105 0 0,-1-1 0 0 0,1-1-345 0 0,1-1 136-29 0,0-3 186-275 0,-2 6 380 4 0,0-8-231-7 0,-3 2 193-114 0,5-12-143 34 0,1-8-4 229 0,3-14 1 158 0,4-8 52 0 0,1-6 1 0 0,1 4 8 0 0,0 6-120 0 0,3 1 51 0 0,2-12-413 0 0,6 1 320 0 0,-1-6 138 0 0,5 10 27 0 0,-7 6 280 0 0,-1 9-77 0 0,-7 6-78 0 0,-8 22 109 0 0,-3 2 1 0 0,-8 18-39 0 0,0-7 1 0 0,3 0-142 0 0,1-9 1 0 0,2 2-49 0 0,-2 0 1 0 0,2 0-39 0 0,-1 0-297 0 0,0-2 215 0 0,0 8-184 0 0,-2-5 58-76 0,-1 6 122-217 0,2-9 476 33 0,2-7-277 22 0,3-5-44-25 0,1-7-119 65 0,3-10-202 70 0,2-1 250 48 0,6-13 0 80 0,2-1-142 0 0,3-6 1 0 0,-1 0-141 0 0,-3 7 1 0 0,3-3 60 0 0,0 1 0 0 0,4-1-24 0 0,-1 0 0 0 0,2 2 100 0 0,-2 2 551 0 0,0 0-252 0 0,2 4 297 0 0,-3 0-247 0 0,-1 9 169 0 0,-7 7-140 0 0,-10 15 0 0 0,-4 8-58 0 0,-8 7 1 0 0,0-1 6 0 0,3-4 0 0 0,-2 1-95 0 0,1 0 1 0 0,1 1-20 0 0,-2 2 0 0 0,3-1-74 0 0,-2 1 1 0 0,1-3-10 0 0,1 0 0 0 0,0-2 155 0 0,1-1 4-41 0,1-2-181-361 0,0 3-30-94 0,2-4-115-1 0,2-2 86 79 0,3-10 42 326 0,11-28 1 92 0,0 2-10 0 0,6-17 0 0 0,-2 7-20 0 0,0-1 0 0 0,2-3-38 0 0,1-2 1 0 0,0-2-9 0 0,-2 2 0 0 0,1 0 19 0 0,-2-4 1 0 0,-1 2-117 0 0,1-4 1 0 0,-2 1 80 0 0,0 1 1 0 0,-2 5-90 0 0,3 1 1 0 0,-3 8 309 0 0,6-1 528 0 0,-7 10-203 0 0,2 4 0 0 0,-20 29-89 0 0,-5 12 1 0 0,-4 6-71 0 0,6-6 1 0 0,-4 2-92 0 0,0 3 0 0 0,0 0-33 0 0,1 3 0 0 0,1-1-160 0 0,0 4 0 0 0,1-2 133 0 0,-1 2 0 0 0,1-3-19 0 0,-1 3 1 0 0,1-7-27 0 0,1 1 0 0 0,1-5-145-111 0,3-2-156-522 0,3-3 206 11 0,3 0-378 83 0,3-8 146-2 0,2 0 244 278 0,12-29 0 263 0,-2 2 7 0 0,9-18 0 0 0,-3 3-1 0 0,0-3 0 0 0,0-1-28 0 0,3-6 0 0 0,0-1 9 0 0,1-2 1 0 0,-2-1-114 0 0,0-2 1 0 0,0 0 94 0 0,1 0 0 0 0,-1 0-260 0 0,-1 2 0 0 0,0 1 9 0 0,-2 0 0 0 0,-1 7-92 0 0,0-1 391 0 0,-1 9 457 0 0,1-2-257 99 0,-1 10 245 282 0,-5 4 0-381 0,-18 34-136 174 0,-7 13 1-174 0,-6 8-30 0 0,6-10 1 0 0,-3 4-130 0 0,-1 1 0 0 0,2 1-37 0 0,-2 2 1 0 0,1-1-36 0 0,-1 3 1 0 0,2 1-40 0 0,0-1 1 0 0,3 0 13 0 0,1-2 1 0 0,1-5-6 0 0,3-1 1 0 0,2-2-176 0 0,3-1 124 0 0,0-4-264-120 0,3 3 88-401 0,3-7-180-63 0,4-5 366 398 0,9-12 1 186 0,6-20-10 0 0,4-9 1 0 0,-1-5-13 0 0,-4 0 1 0 0,2-2-1 0 0,1-3 1 0 0,0-3 43 0 0,-1-1 1 0 0,2-1-39 0 0,-2-2 0 0 0,0 1-286 0 0,-1 1 0 0 0,-1-1 0 0 0,-1 4 0 0 0,-1 0-374 0 0,-2 4 361 0 0,-1 3 90 0 0,2 0 60 0 0,-4 11 449 0 0,-1 0 35 0 0,-9 23 0 0 0,-10 8-153 0 0,-4 13 1 0 0,-3-1 70 0 0,3-4 1 0 0,-2 4-195 0 0,-2 2 0 0 0,0 3 69 0 0,-1 1 0 0 0,1-1-57 0 0,-1 2 0 0 0,1 0-21 0 0,0 1 1 0 0,2-1 53 0 0,0-1 1 0 0,2-3 62 0 0,1-3-25 0 0,0 1-39 0 0,1 1-28 0 0,1-4 51 0 0,4-3-37 0 0,5-12 1 0 0,16-31-68 0 0,4-9 0 0 0,3-9-14 0 0,-5 11 1 0 0,0-3-91 0 0,0-2 0 0 0,0-4-169 0 0,2-1 1 0 0,1-1 80 0 0,0-1 0 0 0,-1 1-169 0 0,0-1 1 0 0,-3 3 34 0 0,3-2 1 0 0,-4 5-62 0 0,1 4 234 0 0,-3 6 429 0 0,3-1-3 0 0,-8 10 233 0 0,2 2 0 0 0,-13 15-112 0 0,-5 9 0 0 0,-3 5-131 0 0,-3 6 0 0 0,0 0 11 0 0,-2 6 1 0 0,-3 0-85 0 0,-4 4 1 0 0,1 2-229 0 0,1 1 1 0 0,0 0 76 0 0,-1 3 1 0 0,0 0-214 0 0,-1 4 0 0 0,-1-2 97 0 0,2-1 0 0 0,1-4-55 0 0,1 0 1 0 0,3-4 338 0 0,-1-2 1 0 0,4-3 8 0 0,4-2-92 0 0,1-4-79 0 0,3 0 28 0 0,3-7 94 0 0,2-2 0 0 0,12-24-142-211 0,3-10 1 211 0,4-5-148 0 0,-3 2 0 0 0,2-2-6 0 0,2-5 0 0 0,-1-1 55 0 0,1-2 1 0 0,0 0-161 0 0,-1-4 1 0 0,1 0-3 0 0,0-5 1 0 0,-2 1-30 0 0,0 1 1 0 0,-1 1 141 0 0,1 0 1 0 0,-2 1-38 0 0,1 1 1 0 0,-2 3-30 0 0,-1 1 67 0 0,0 6 471 29 0,0 0-171 467 0,-1 8 708 127 0,-4 5-585-348 0,-11 16 1-275 0,-10 16 0 0 0,-8 9 1 0 0,-3 7-185 0 0,3-2 1 0 0,0 3-27 0 0,-3 3 0 0 0,0 2 2 0 0,-2 0 0 0 0,0 4-26 0 0,-3 5 0 0 0,3-3 31 0 0,-3 0 0 0 0,4 0-33 0 0,1 0 1 0 0,3-5-166 0 0,2-3 0 0 0,5-5 103 0 0,1-3-238-160 0,5-5 257-299 0,3-4 72 57 0,3-7 0 402 0,15-26-90-168 0,4-11 1 168 0,3-6-69 0 0,-4 5 0 0 0,1-3 11 0 0,1-3 0 0 0,4-3-125 0 0,2-1 1 0 0,0-1 81 0 0,-1-1 1 0 0,-1-2-164 0 0,0 0 0 0 0,0 0 66 0 0,-2 1 0 0 0,0 2-149 0 0,-1 1-1 0 0,-3 4 272 0 0,0 2-105 0 0,-1 5-53 0 0,-3 4 184 0 0,0 6 49 0 0,-4 2 4 0 0,-3 5 297 0 0,-2 4-256 0 0,-18 24 0 0 0,4-3 141 0 0,-13 16 0 0 0,3 0-167 0 0,-2 3 0 0 0,0 2 71 0 0,-3 3 1 0 0,-2 3 48 0 0,-1 2 1 0 0,-1 5-104 0 0,2 0 1 0 0,0 2 190 0 0,-1 2 0 0 0,3-3-40 0 0,-1-1 1 0 0,3-2 105 0 0,1-2 0 0 0,6-5-206-52 0,2-5 15-187 0,5-7-49 77 0,3 1-357-70 0,6-14 264 61 0,5 0 1 171 0,6-20-2-156 0,6-8 0 156 0,0-9 1-176 0,0-1 1 176 0,1-6 29-41 0,3-4 1 41 0,2-4-3 0 0,2-3 0 0 0,1-6-20 0 0,1-1 1 0 0,1-2 16 0 0,-3 2 1 0 0,3-4-80 0 0,-1 1 1 0 0,-1 0-207 0 0,-1 3 1 0 0,0 0 101 0 0,-1 2 1 0 0,-4 3-98 132 0,-2 2 1-132 0,-2 3 93 526 0,-2 5-86-6 0,-4 1 493-33 0,-1-1-41-157 0,-5 8-34-15 0,-4 7 0-315 0,-8 15-73 205 0,-6 11 1-205 0,-3 6 108 32 0,0 5 1-32 0,-1 6-14 0 0,-2 3 0 0 0,-3 8 42 0 0,-1 2 1 0 0,0 5-234 0 0,-2 6 0 0 0,1 0 110 0 0,0 1 1 0 0,-1 2-100 0 0,0 2 1 0 0,0 0 44 0 0,2 0 0 0 0,3-5 2 0 0,1-3 1 0 0,3-3 27-280 0,0-2 1 280 0,4-6 47-713 0,2-5-121 176 0,2-4 18 199 0,-1 1 318 107 0,4-9-149 18 0,0-4-26 160 0,8-17 0 53 0,5-15-138 0 0,5-11 1 0 0,4-3-11 0 0,-1-1 1 0 0,2-4-51 0 0,3-2 1 0 0,2-2-179 0 0,0-3 1 0 0,3 0 84 0 0,2-4 0 0 0,0 1-147 0 0,5-1 0 0 0,-3 2 45 0 0,1 3 1 0 0,-2 3 144 0 0,2 4 0 0 0,-3 6-39 0 0,3 2-65 0 0,-6 7 375 0 0,1 3-247 316 0,-8 10 0-316 0,-8 14 29 162 0,-10 10 1-162 0,-7 9 123 0 0,-8 4 1 0 0,-3 1 160 0 0,-4 6 1 0 0,-2 3-142 0 0,-1 1 0 0 0,-2 1-75 0 0,0 2 0 0 0,-1-1 113 0 0,-1 3 1 0 0,4-4-63 0 0,-2-1 0 0 0,4 0 96 0 0,0-2 1 0 0,3-3-34 0 0,4-2 0 0 0,3-6 461 0 0,1-3-412 0 0,6-6 43 0 0,0 2-308 0 0,9-9 139 0 0,6-1 0 0 0,9-18-69 0 0,5-9 1 0 0,1-6 22 0 0,-3-2 1 0 0,2-2-30 0 0,4-5 0 0 0,1-3 1 0 0,4-2 0 0 0,-1-3-151 0 0,3-2 1 0 0,-4 1 129 0 0,1-3 1 0 0,-2 2-100 0 0,2 0 1 0 0,-1 1-95 0 0,-1 0 1 0 0,0 6-158 0 0,-2 4 407 0 0,-5 7-239 0 0,2 0 318 0 0,-9 13 0 0 0,-5 6-31 0 0,-12 13 1 0 0,-7 7-26 71 0,-6 6 0-71 0,-3 6 167 0 0,-1 5 0 0 0,-3 1-101 0 0,-3 1 1 0 0,2 2 25 0 0,-2 2 0 0 0,1 1-75 0 0,2 1 1 0 0,0 1 113 0 0,1-1 1 0 0,0-1-51 0 0,2 0 1 0 0,0-2 122 0 0,4-2 1 0 0,1-2-81 0 0,4-3 1 0 0,2-3 181 0 0,2-1-242 0 0,1-5-147 0 0,3 0-298-69 0,0-6 220-232 0,7-5 0 301 0,5-13 128-294 0,5-10 1 294 0,1-6-5-190 0,0-4 1 190 0,3-4-21-10 0,1-5 1 10 0,1-2 2 0 0,3-2 1 0 0,-1-2 1 0 0,3-2 1 0 0,-1 0-52 0 0,0-1 0 0 0,0 1-143 0 0,2-1 1 0 0,-2 3-41 0 0,2 2 0 0 0,-2 2-124 0 0,-2 5 100 0 0,0 4 115 0 0,0 1-1 0 0,-6 8 96 0 0,-3 4 0 0 0,-26 34 124 0 0,-7 11 1 0 0,-7 8 230 0 0,7-11 1 0 0,-2 2-111 0 0,2-2 0 0 0,-3 4-142 0 0,1-1 0 0 0,1 1 0 0 0,1-1 1 0 0,1-2 60 0 0,2-4-23 0 0,-1 2 220 0 0,1-1 268 0 0,5 2-362 0 0,1-4-13 0 0,8-6-152 0 0,5-9 63 0 0,7-8 0 0 0,4-10-34 0 0,3-7 1 0 0,1-4-13 0 0,-2 0 1 0 0,1-2-121 0 0,1-1 1 0 0,-1-2 44 0 0,4-3 1 0 0,-2 0-87 0 0,3-3 1 0 0,-2-1-5 0 0,2-2 0 0 0,1 2-211 0 0,1 1 0 0 0,-1 4-210 0 0,-1 2 250 0 0,0 2 164 0 0,-1 4-201 0 0,-4 5 171 0 0,-3 8 0 0 0,-14 15 67 0 0,-8 7 0 0 0,-3 3 159 0 0,-2-2 0 0 0,0 2-106 0 0,-3 2 1 0 0,-1 1 154 0 0,1 2 1 0 0,0 0-23 0 0,1 1 0 0 0,-1-1-80 0 0,0 1 0 0 0,0-3 232 0 0,3 0 1 0 0,0-3 256 0 0,1 0 78 0 0,2-5-179 0 0,-2 6-59 0 0,6-6-479 0 0,-2 0 263 0 0,6-6 139 0 0,4-7-365 0 0,14-21 1 0 0,0-2 89 0 0,9-15 1 0 0,-2 5-142 0 0,-4 7 0 0 0,1-2 85 0 0,1 1 1 0 0,-2 1-167 0 0,2 1 0 0 0,0 2 167 0 0,3 0-37 0 0,-2-1 87 0 0,3 5-192 0 0,-2 3-222 0 0,-2 2 280 0 0,-5 11 68 0 0,-10 10 1 0 0,-8 7 38 0 0,-5 5 0 0 0,-1-3 7 0 0,-1-4 1 0 0,0 1-21 0 0,-3 0 0 0 0,1 1-14 0 0,-2-1 0 0 0,2 0 97 0 0,-1-1-135 0 0,1 0 490 0 0,-5 4 10 0 0,1 0-234 0 0,-4-2-28 0 0,4-3 50 0 0,5-8-21 0 0,6-3 305 0 0,3-6-361 0 0,14-7 343 0 0,2 2-365 0 0,12-8 1 0 0,0 4-171 0 0,1-1 171 0 0,-3 4-33 0 0,6-3-99 0 0,-3 4-381 0 0,6-4 149 0 0,-5 2 189 0 0,-6 2-269 0 0,-6 3 137 0 0,-8 2 30 0 0,-16 16-213 0 0,3-9 315 0 0,-15 17-96 0 0,2-12 442 0 0,-7 7-90 0 0,-6-5 222 0 0,0 3-131 0 0,-1-6-178 0 0,5 0 208 0 0,5-5 189 0 0,9-2-88 0 0,6-2 147 0 0,5 0-312 0 0,18-4-95 0 0,-5 1-27 0 0,20-5-294 0 0,-6 1 167 0 0,10-2-282 0 0,0-1-97 0 0,0-2 269 0 0,0 1-248 0 0,-4 0 146 0 0,-2 4-45 0 0,-9 1 164 0 0,-4 4-1 0 0,-9 0 275 0 0,-1 2-493 0 0,-15 5-10 0 0,6-1 248 0 0,-15 4-185 0 0,8-1 65 0 0,-8-1-45 0 0,-2 5 103 0 0,0-1 329 0 0,0 2-193 0 0,4-4 244 0 0,7 2-142 0 0,4-7 357 0 0,5 1 25 0 0,16-14-269 0 0,-1 0 1 0 0,13-12-58 0 0,-6 3-3 0 0,-2 0-100 0 0,3 0 120 0 0,-2 1-150 0 0,7-8-46 0 0,-4 5-34 0 0,0 0 48 0 0,-2 3-241 0 0,-3 2-11 68 0,-1 1 126 284 0,-3 2-163 40 0,-2 2 207-39 0,-4-2-312-111 0,-1 5 128-51 0,-1-2-14-41 0,-3 7-224-42 0,0-3 444-94 0,-14 20 19-14 0,0 1 168 0 0,-12 14-252 0 0,2 1 733 0 0,0-3-47 0 0,3 1-69 0 0,2-5-165 0 0,6-1 196 0 0,2-7-256 0 0,5-4 50 0 0,2-2 240 0 0,2-7-356 0 0,10-10-41 0 0,0-6 0 0 0,11-9 28 0 0,-4-1 1 0 0,1 3 14 0 0,-3 3 1 0 0,0 0-387 0 0,-2 1 0 0 0,-1-1-1678 0 0,-1-2 1156 0 0,1 4 231 0 0,3-9-34 0 0,-1 8 560 0 0,-3-4-233 0 0,-4 9 352 0 0,-7 8-174 0 0,-16 16 1 0 0,2-1-46 0 0,-10 9 0 0 0,4-3-34 0 0,1-1 1 0 0,-2 2 14 0 0,-3 2 0 0 0,2-3 175 0 0,1-1 0 0 0,-1 2-123 0 0,-1 1 0 0 0,-1 0 214 0 0,2-1 0 0 0,-1 0 21 0 0,-1-1 0 0 0,0 0 44 0 0,2-1 0 0 0,-1 0-2 0 0,2-3-16 0 0,2 0-68 0 0,-11 0-269 0 0,4 1-65 0 0,-9-5 172-9 0,8-3 218-45 0,5-8-208 54 0,9-7-18 0 0,7-6-85-5 0,8-9-210 5 0,7-5 138 0 0,6-2-365 0 0,7 2 446 0 0,1 5 317 0 0,1 8 36 0 0,-4 7-132 0 0,-2 9 151 0 0,-7 11-45 0 0,-3 7 274 0 0,-5 7-252 0 0,-5 1-359 0 0,-1-2 138 0 0,-8 0-357 0 0,2-3 370 0 0,-4-2 11 0 0,0-5-26 0 0,-3-1 46 0 0,-1-7 268 0 0,-1-1-118 0 0,0-3 42 0 0,1-6-458 0 0,3-1 212-16 0,-1-6-235-209 0,2 0 71-33 0,0-4-114 61 0,-1-1 217 64 0,5-2-84 105 0,3 3-29 28 0,6 0-219 0 0,4 3-55 0 0,7 4 303 0 0,1 3 123 0 0,7 7-38 0 0,-3 3 201 0 0,3 8-308 0 0,-5 2 56 0 0,-3 4 123 0 0,-9 2 301 0 0,-4-1-53 0 0,-7 0-157 0 0,-2-4 262 0 0,-6-3-97 0 0,-1-6 146 0 0,-4-3-98 0 0,-2-4 24-215 0,-1-4-262-145 0,-1-3-269 245 0,-1-2-53 113 0,3-2 104-60 0,-2 0-439-115 0,5-2 44 26 0,-1-5 44 62 0,7 2 432 81 0,6-3 16 8 0,5 3-56 0 0,12 1 31 0 0,4 5 140 0 0,9 4 75 0 0,2 8-180 0 0,-3 3-113 0 0,-1 4-80 0 0,-1 4-325 0 0,-2 0 333 0 0,-3 5 63 0 0,-4 0 92 0 0,-9-1 211 0 0,-7 1 429 0 0,-2-4-179 0 0,-6-2-20 0 0,-1-7 9 0 0,-3-1-154 0 0,-3-4-106 0 0,-3 0-47 0 0,-1-4-91 0 0,-1-1-387 0 0,3-7-184-88 0,2 0 233-190 0,2-5 555 177 0,8 1-148 26 0,4 2-49 14 0,10 1-51 36 0,7 7 37 25 0,8 1-77 0 0,8 5 0 0 0,6 7-269 0 0,0 0 219 0 0,2 6-89 0 0,-4-6 114 0 0,-3 3 12 0 0,-8-3 70 0 0,-5 2 323 0 0,-8 0-202 0 0,-9 0 289 0 0,-6-1-61 0 0,-9-1-212 0 0,-4-2 150 0 0,-5-3-203 0 0,-1-4 2 0 0,0-1-71 0 0,-1-5-296 0 0,5-1 185 0 0,1-5-7 0 0,8-1-5 0 0,5 0 78 0 0,9-3-7 0 0,8 2 33 0 0,8 1 36 0 0,10 2-62 0 0,7 3 9 0 0,4 2-202 0 0,5 6-382 0 0,-2 0 127 0 0,-1 2 210 0 0,-8 2-15 0 0,-6 4 108 0 0,-13 5 218 0 0,-12 9-151 0 0,-11 1 232 0 0,-9 4 1 0 0,-6-5-59 0 0,0-2 99 0 0,4-7 0 0 0,-4-3 364 0 0,2-4-135 0 0,0 0 68 0 0,-1-6-119 0 0,3-7-275 0 0,-4-4-58 0 0,6-9-536 0 0,6-5 451 0 0,5 0-131 0 0,7-1 128 0 0,6 3-35 0 0,7 1 76 0 0,7 4-1 0 0,8 3 1 0 0,4 4 18 0 0,3 4 1 0 0,-3 4-174 0 0,-8 4-293 0 0,1 0 251 0 0,5 3-333 0 0,-3 4 208 0 0,-3 10 214 0 0,-9 6 1 0 0,-15 6 200 0 0,-6 0 0 0 0,-5-5 227 0 0,1-6 72 0 0,-3-2 0 0 0,-5 1 167 0 0,-3-3 190 0 0,-1-2-179 0 0,-2-5 99 0 0,1-4-160 0 0,-8 0-23 0 0,3-4-666 0 0,0-2-84 0 0,3-3-84 0 0,2-4 267 0 0,7-2-190 0 0,5-3 319 0 0,4-1-49 0 0,6-1-310 0-180,1-1 283 0-102,8 2 175 0 37,3 0-48 0 115,6 6 15 0 120,7 4-68 0 10,3 5 7 0 0,5 9 14 0 0,1 2 10 0 0,2 6-150 0 0,-2-1 101 0 0,-1-1-38 0 0,-5-2 165 0 0,-2-4 265 0 0,-9-1-228 0 0,-4 0 319 0 0,-10-1-379 0 0,-7 2 27 0 0,-8-5-177 0 0,-8 0 0 0 0,-4 0 147 0 0,0-1 1 0 0,4 0-148 0 0,4-1 0 0 0,3-1 5 0 0,-4-2 37 0 0,1-1-43 0 0,-5-5 31 0 0,-1-2 159 0 0,-2-5 277 0 0,6 1-83 0 0,4 0-113 0 0,10 5-712 0 0,3 0-16 0 0,6 5-88 0 0,6-1 420 0 0,5 1 185 0 0,9 1 0 0 0,-2-1 0 0 0,4 1 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7T08:36:58.602"/>
    </inkml:context>
    <inkml:brush xml:id="br0">
      <inkml:brushProperty name="width" value="0.2" units="cm"/>
      <inkml:brushProperty name="height" value="1.2" units="cm"/>
      <inkml:brushProperty name="color" value="#004F8B"/>
      <inkml:brushProperty name="inkEffects" value="pencil"/>
    </inkml:brush>
  </inkml:definitions>
  <inkml:trace contextRef="#ctx0" brushRef="#br0">406 1044 12407 221133 45392,'-20'13'593'0'0,"0"-2"947"0"0,3 4-1920 0 0,5-7 78 0 0,7 0 115 0 0,26-27 1 0 0,1 1 112 0 0,13-19 1 0 0,-3 2 57 0 0,0-1 0 0 0,2-1 80 0 0,3-3 1 0 0,0 1 3 0 0,3-4 1 0 0,-2 3-24 0 0,0 1 1 0 0,-1 2 94 283 0,-1 4 0-283 0,0 0-281 1212 0,-2 0 1-1212 0,-2 3 99 945 0,-3 6-337-300 0,-2 3 1-179 0,-1 2 16-112 0,-10 10 0-354 0,-8 7 225 193 0,-16 10 1-193 0,-7 9 167 0 0,-12 5 1 0 0,-1 4-74 0 0,-5 5 1 0 0,-2 3 323 0 0,-3 4 1 0 0,0 0 111 0 0,-2 3 1 0 0,3-1-156 0 0,3-2 0 0 0,-1-1 5 0 0,1-1 1 0 0,2-1 75 0 0,1-2 1 0 0,6-3 516 0 0,5-4-536-184 0,3-4-386-60 0,0-1 170 97 0,7-7-351-56 0,2-5 151 28 0,21-29 0 175 0,2 1 166-36 0,13-20 1 36 0,0 4-194 0 0,1 1 0 0 0,5-4-2 0 0,1-2 0 0 0,3-1-125 0 0,0 0 1 0 0,-1 2 85 0 0,1-2 1 0 0,-3 2-117 0 0,0-1 0 0 0,-2 3 98 0 0,-3 3 1 0 0,-4 3-415 0 0,-3 4 542 0 0,-4 4-299 303 0,-4-3 337 12 0,-8 13 1-315 0,-17 9-27 53 0,-14 16 1-53 0,-9 9-38 0 0,-4 7 0 0 0,-1 2 95 0 0,-8 7 1 0 0,2 1 178 0 0,-8 7 1 0 0,4-1 28 0 0,1 2 0 0 0,1-2-92 0 0,0 2 0 0 0,3-2 326 0 0,3-1 1 0 0,5-4-141-424 0,3-2 1 424 0,5-6 481-991 0,5-5-342 694 0,3-3-87 115 0,6-5-446 57 0,4-7 153 28 0,3 2-184-99 0,9-12 0 196 0,8-13 149-385 0,8-10 0 385 0,5-7-100-116 0,1-2 1 116 0,3-2-75 0 0,3-4 1 0 0,2 1 126 0 0,1-3 0 0 0,3 0-81 0 0,1-2 0 0 0,-2 1 94 0 0,-1 4 0 0 0,-3-2 37 0 0,0 2 0 0 0,0-1-169 0 0,-1 2 0 0 0,-3 3-282 0 0,-3 3 1 0 0,-2 2-270 317 0,-6 2 189 275 0,0 3 587-294 0,-6 0-177-135 0,-2 10 1-163 0,-12 7 83 115 0,-8 14 0-115 0,-8 8-39 0 0,-6 10 1 0 0,-7 4 142 0 0,-3 5 1 0 0,-5 4-63 0 0,-1 3 1 0 0,-1 1 22 0 0,-1 3 0 0 0,1 0 71 0 0,-2 2 1 0 0,2-1 196 0 0,0-1 0 0 0,4-2 339-11 0,2-4-352-420 0,6-6 98 149 0,8-6 69 23 0,4-5-161 34 0,3-4-346-75 0,8-5 152 90 0,5-12 0 210 0,15-15-168-144 0,6-13 1 144 0,6-5 73-11 0,-3 1 1 11 0,6-5-28 0 0,2-1 1 0 0,4-3-106 0 0,2-1 0 0 0,0-1 73 0 0,-1 0 0 0 0,4-2-411 0 0,1 1 214 0 0,-2-2 32 0 0,0 0 1 0 0,-2 2-47 0 0,-1 3 1 0 0,-1 0 76 189 0,-5 3 1-189 0,-1 2-484 869 0,-5 5 286-379 0,-1 7 390-353 0,-5 0-264-31 0,-7 11 151-94 0,-25 26 1-12 0,-8 4 140 0 0,-21 22 64 0 0,2 0-79 0 0,-4 0 1 0 0,-1 5 94 0 0,-3 1 1 0 0,-2 3 27 0 0,1 0 1 0 0,-2 1 147 0 0,4-3 0 0 0,2-3-85 0 0,3 0 1 0 0,5-4 128-111 0,3-4 0 111 0,7-7 514-646 0,6-4-371 107 0,4-8-462 243 0,4-2-249-31 0,8-9 1 327 0,19-30 96-163 0,12-13 0 163 0,6-8-96 0 0,-5 10 1 0 0,2-4 146 0 0,1 2 1 0 0,1-3-93 0 0,2 0 0 0 0,1-2-60 0 0,0 1 0 0 0,0-1 126 0 0,-2 0 1 0 0,0 1-246 0 0,1 1 57 0 0,-2 1 136 0 0,-3 5 0 0 0,-3 3-188 0 0,-3 5 236 45 0,-3 5 147 140 0,-2 4-97-34 0,-6 5 1-151 0,-23 29-87 0 0,-13 12 249 0 0,-7 10-158 0 0,1-8 2 0 0,-6 8 0 0 0,0 0 292 0 0,-3 5-249 0 0,1-2 31 0 0,1-2 1 0 0,2 0 146 0 0,2-2 0 0 0,1-4-60 0 0,5-2 1 0 0,3-5 540 0 0,7-7-339 0 0,5-6 130 0 0,4-1-371 0 0,5-8 0 0 0,16-21-171 0 0,8-9 0 0 0,7-10 55 0 0,-5 5 0 0 0,3 1-111 0 0,2-6 0 0 0,2 1 36 0 0,3-3 0 0 0,1-3-205 0 0,0 0 0 0 0,1-2 108 0 0,0-1 0 0 0,0 4-14 0 0,2-1 0 0 0,-3 1-214 0 0,2-1 298 0 0,-6 5 101 0 0,1 2 1 0 0,-6 8 67 192 0,0 2-132 207 0,-4 3 85-113 0,-2 9 1-286 0,-9 8 6 222 0,-6 8 0-222 0,-9 10 27 19 0,-13 8 1-19 0,-6 6-12 0 0,-5 7 1 0 0,-3 2 97 0 0,-5 6 1 0 0,-1-1-26 0 0,-2 1-75 0 0,1-2-15 0 0,-1 4 1 0 0,1-5 332 0 0,-1-1-146 0 0,6-3 91 0 0,4-6 0 0 0,5-4 637 0 0,5-7-304 0 0,5-2 64 0 0,4-7-834 0 0,8-6 1 0 0,18-20-33 0 0,8-10 1 0 0,10-10 134 0 0,-8 5 0 0 0,3-4-107 0 0,1 1 0 0 0,2 1-22 0 0,0-3 0 0 0,2 0-8 0 0,-2-1 1 0 0,0-1-37 0 0,0 0 1 0 0,-1 0-20 0 0,1 1 0 0 0,-2 1 193 0 0,-1 2 1 0 0,-1 1-75 0 0,-4 5 197 0 0,-2 3 52 0 0,1 1-253 0 0,-9 8 299 0 0,3 1-155 0 0,-11 12 0 0 0,-15 13 123 0 0,-7 11 0 0 0,-10 7-103 0 0,-2 4 0 0 0,-4 1-6 0 0,-4 6 1 0 0,-4 2-6 0 0,1 1 0 0 0,-1 1-12 0 0,0-1 0 0 0,1-3 200 0 0,3-2 0 0 0,3-3-49 0 0,6-5 1 0 0,3-4 341 0 0,6-8-118 0 0,6-4 328 0 0,3-5-685-3 0,6-6 1 3 0,18-23 2-210 0,7-10 0 210 0,5-6-160 0 0,-4 7 0 0 0,2 0-235 0 0,2-1 241 0 0,0-2 0 0 0,3-2-214 0 0,-1-2 166 0 0,1 0 0 0 0,1-2 14 0 0,-1 1 0 0 0,3-3-71 0 0,-2 3 0 0 0,0-2 136 0 0,0 2 1 0 0,-3 6-44 0 0,0 2 85 0 0,-4 4 323 0 0,2 1 122 0 0,-8 3-254 217 0,-5 10-117-196 0,-33 31 0-21 0,1 1-51 0 0,-20 18 1 0 0,5-1-19 0 0,-1-2 0 0 0,2 2 95 0 0,-2 0-179 0 0,5-5 132 0 0,-3 2 1 0 0,6-4 58 0 0,1-1 1 0 0,3-4 410 0 0,5-6 25 0 0,4-4-234 0 0,1 1 188 0 0,5-7-200 0 0,3-1-438 0 0,7-7 284 0 0,17-20 1 0 0,-2 4-146 0 0,9-13 1 0 0,-2 1-156 0 0,-1-1 1 0 0,3-1 66 0 0,-2 0 0 0 0,3-3-78 0 0,2-2 71 0 0,0 0 0 0 0,3-2 37 0 0,-3 0-172 0 0,1 2 114 0 0,-4 0 1 0 0,2 1 29 0 0,-2 2 62 0 0,0 2 1 0 0,-3 4 7 0 0,-2 3 314 0 0,-2 3-166 0 0,0 3-16 43 0,-7 4-32-1 0,-18 28 0-42 0,-6-3-81 0 0,-13 21 1 0 0,-3-2-1 0 0,-2 2 1 0 0,0-1 51 0 0,-4 5-180 0 0,2-1 160 0 0,-3 1 0 0 0,5-3 87 0 0,1-1 0 0 0,3-4 370 0 0,0-2 44 0 0,5-2-169 0 0,-1-3-4 0 0,7-3 19 0 0,6-5-150 0 0,7-10 215 0 0,6-4-334 0 0,12-17 0 0 0,-3 1-242 0 0,10-10 0 0 0,-1 1 166 0 0,1 1 1 0 0,1-4-139 0 0,2-1 1 0 0,0-1-263 0 0,0-2 188 0 0,0 1 97 0 0,0-4 0 0 0,1 2-149 0 0,0-3 23 0 0,0 2 189 0 0,-1 0 1 0 0,-2 3-50 0 0,-3 1 0 0 0,-1 3 59 0 0,1 1 259 0 0,-5 5-265 0 0,2-2 290 0 0,-4 9-300 0 0,-3 1 68 0 0,-21 29 1 0 0,1-4-139 0 0,-15 16 150 0 0,3-6-72 0 0,0 0 0 0 0,-1-2-15 0 0,1 1 0 0 0,3-1 98 0 0,2-2-9 0 0,1-2 125 0 0,-2 1 471 0 0,2-3 84 0 0,3-2-242 0 0,6-7-263 0 0,7-5-132 0 0,13-22-52 0 0,-3 8-93 0 0,12-19-283 0 0,-8 7 88 0 0,2-5 79 0 0,1-6 131 0 0,-3 10-105 0 0,0-2 146 0 0,3 3-12 0 0,-3 5-15 0 0,3-4 106 0 0,-1 6 37 0 0,-3 5-286 0 0,3 0-5 0 0,-9 9 196 0 0,-8 13-26 0 0,-1 0 19 0 0,-12 11 1 0 0,5-7-118 0 0,-4 3 0 0 0,1 0 110 0 0,-1 1 1 0 0,0-1-8 0 0,0 2 0 0 0,-1-3 49 0 0,2 2 342 0 0,3-2-194 0 0,-5 3 313 0 0,5-2-118 0 0,-3 0-305 0 0,6-5 73 0 0,4-8 128 0 0,3-2-281 0 0,12-19-38 0 0,-1 1-207 0 0,8-16-44 0 0,-4 4 245 0 0,2-5-11 0 0,1-3-39 0 0,1-1-57 0 0,1 0 166 0 0,0 4 19 0 0,-3 2 21 0 0,-3 11 34 0 0,-4 5-388 0-178,-6 9 108 0 178,-13 22 109 0 0,3-8 39 0 0,-10 19 1 0 0,3-8 61 0 0,-2 2 1 0 0,-1 0-10 0 0,3-4 0 0 0,0 1 45 0 0,0-1 0 0 0,1 1 51 0 0,0-1 137 0 0,0-2-203 0 0,-1 5 40 0 0,1-6 103 0 0,3 4 27 0 0,4-9 166 0 0,6-5-315 0 0,14-19-55 0 0,-1-1 29 0 0,5-8-23 0 0,-5 5 2 0 0,-5 8 18 0 0,6-10 1 0 0,0 0 3 0 0,3-6 1 0 0,-2 2-83 0 0,-2 6-41 0 0,0-1 91 0 0,5-6-9 0 0,1 1 51 0 0,2-3-29 0 0,-2 6-5 0 0,-7 7-78 0 0,-3 4 85 0 0,-3 5-704 0 0,-1 1 556 0 0,-13 15-33 0 0,2-2-67 0 0,-16 16 193 0 0,5-5 34 0 0,0 0-17 0 0,2-4 39 0 0,0-1 336 0 0,4-3-301 0 0,-4 2 5 0 0,7-8 124 0 0,5-1-109 0 0,14-22-87 0 0,-3 9 56 0 0,13-18-51 0 0,-10 11-7 0 0,3 1 29 0 0,2-6 8 0 0,1 0 56 0 0,8-7-2 0 0,-2 0 254 0 0,0 5-393 0 0,-4 4 2 0 0,-7 10 160 0 0,-2 3 93 0 0,-7 6-75 0 0,-10 8-19 0 0,0 1 5 0 0,-11 6-39 0 0,5-6-14 0 0,-3 2 117 0 0,7-6 29 0 0,0-1 2 0 0,3-2-12 0 0,3-1-181 0 0,-1-1-526 0 0,11-12 105 0 0,6 0 263 0 0,8-12 45 0 0,4 2 3 0 0,0 2 226 0 0,5-1-119 0 0,-2 3 279 0 0,-1 3-164 0 0,-2 2-38 0 0,-6 6-81 0 0,-4 1 148 0 0,-6 4 169 0-22,-6 2-232 32-12,-13 7 7 12 25,3-4-77 51 9,-10 6 75 40 0,9-7-61 56 0,-2 1 22-28 0,-2-1-23-130 0,-3 0 162-33 0,0 1 21 0 0,1-1-90 0 0,4-1 14 0 0,2-1-919 0 0,5-2 517 0 0,19-12 268 0 0,-4 5-12 0 0,21-12 1 0 0,-9 9 72 0 0,4-2 3 0 0,-4 3-33 138 0,3 1 63 429 0,-2 1-34-53 0,9-2 62-222 0,-6 2-59-173 0,-5 1-16-102 0,-5 3-72-17 0,-10 1 548 0 0,-1 2-392 323 0,-21 8-2-166 0,9-4 30-71 0,-16 6-13-85 0,10-5-57-1 0,-1-3 20 0 0,-1 2-32 0 0,4-3 5 0 0,-1 1-90 0 0,2 0 8 0 0,-2-2 32 0 0,0 4-12 0 0,0-2-23 0 0,-1 1-17 0 0,4-1-795 0 0,3-2 901 0 0,19-2-91 0 0,-4-1 46 0 0,13-1-2 0 0,-8 0-51 0 0,8-3 26 0 0,5 0 47 0 0,7-1 38 0 0,0 1 49 315 0,-1-2-37 189 0,-3 4 77 13 0,-5-1-146-206 0,-6 2 21-182 0,-7 1 14 53 0,-4 1 59 15 0,-7 2-7 51 0,-16 6-166-248 0,5 0 88 0 0,-24 6-8 0 0,15-2 1 0 0,-9 0-74 0 0,6-1 75 0 0,0 0-16 0 0,-1 0 1 0 0,0 0 2 0 0,-1-1 1 0 0,1 3 24 0 0,0-1 0 0 0,1 1 21 0 0,0-1-33 0 0,2-1 29 0 0,-3 6-262 0 0,3-3 224 0 0,4-1 3 0 0,6-2-367 0 0,7-7 1 0 0,19-6 272 0 0,4-5 0 0 0,6-3-37 0 0,-5-1 1 0 0,2-1-6 0 0,2-1 0 0 0,2-1 89 0 0,0 1 1 0 0,1 0 20 0 0,-1 0 0 0 0,2 1 3 0 0,-2 0 1 0 0,1 0 261 0 0,-3 1-3 0 0,0 1-134 100 0,1-2 31 231 0,-1 4-130-79 0,-2-1-262-64 0,-10 7 245-149 0,-16 8 1-39 0,-14 7-13 0 0,-9 7 1 0 0,-4 2-86 0 0,3-4 0 0 0,-2 1 79 0 0,-3 3 0 0 0,1-2 107 0 0,-3 1 1 0 0,-1 1-2 0 0,3 0 1 0 0,1 1 190 0 0,1-1 0 0 0,2-2 119 0 0,0 0 338 0 0,5-2-501 0 0,0-1-66 0 0,10-5-401 0 0,2-2 288 0 0,29-18 1 0 0,-3-1-338 0 0,18-9 156 0 0,-6 1 1 0 0,3 2-255 0 0,-2-1 213 0 0,3-2 1 0 0,1 4 119 0 0,1-2 1 0 0,2 2-19 0 0,-1 0 0 0 0,-2-1 60 0 0,-2 2 1 0 0,-1 1 26 0 0,-1 2 0 0 0,-1 2 43 0 0,-1 1-76 271 0,-7 2-7 68 0,0 0 29-62 0,-5 3-73-51 0,-5 2-11-73 0,-2 2 68-118 0,-18 10 1-35 0,-8 4-3 0 0,-11 6 0 0 0,-1-2-9 0 0,2-1 1 0 0,2-3-2 0 0,-1 0 1 0 0,-1 2 183 0 0,2 0-173 0 0,-2-1-2 0 0,4 1 305 0 0,0-3 35 0 0,-4 2-133 0 0,6-3 67 0 0,-1 1-120 0 0,6-3 30 0 0,5-2 64 0 0,1-2-273 0 0,9-4-67 0 0,20-18 1 0 0,-3 7 42 0 0,11-12-132 0 0,-3 5-42 0 0,-1 1 211 0 0,0 1 1 0 0,2-1-31 0 0,-2 2 0 0 0,1 0 12 0 0,0-1 21 0 0,2 3 1 0 0,5-4-25 0 0,0 2 70 0 0,-4 0 93 0 0,-4 4-131 0 0,-6 4 10 0 0,-5 1-318 0 0,-5 4 318 0 0,-18 12 1 0 0,1-3-12 0 0,-11 8 1 0 0,0 0-7 0 0,-1-1 0 0 0,-2 0-2 0 0,-1 0 1 0 0,-1 1 122 0 0,-1 3-122 0 0,1-1 5 0 0,-3 0 1 0 0,3-1 312 0 0,-1 2 11 0 0,3-2-195 0 0,1-3 0 0 0,5-1 427 0 0,1-2-353 0 0,6-2-38 0 0,1-2-71 0 0,7-3-222 0 0,21-15 1 0 0,-2 0 84 0 0,14-10 13 0 0,-2 2 0 0 0,1-3 114 0 0,3 2-290 0 0,0-2 248 0 0,-2 3-52 0 0,6-4 1 0 0,-6 5 6 0 0,4 0 0 0 0,-2 1 8 0 0,0-1 0 0 0,-2 1 15 0 0,-2 3 0 0 0,-2-1-21 0 0,-3 4-31 0 0,-3 0-70 0 0,2 1 112 0 0,-11 2-9 0 0,2 3 61 0 0,-11 4 1 0 0,-11 8-64 0 0,-8 5 1 0 0,-2 2 1 0 0,-2 1 0 0 0,-3 0-18 0 0,-3 2 1 0 0,-3 2-2 0 0,0 0 0 0 0,-1 2 108 0 0,1 2 1 0 0,-1 0 145 0 0,0 1 1 0 0,-1 0 181 0 0,2-3-91 0 0,2 1-207 0 0,3-3 276 0 0,4-2-233 0 0,0 3-179 0 0,10-11 209 0 0,2 3-170 0 0,10-11-159 0 0,20-14 1 0 0,-1 0 98 0 0,13-11 0 0 0,-3 3-44 0 0,-1-1 1 0 0,2 1-32 0 0,2 0 1 0 0,2-2 72 0 0,-1 1 1 0 0,0 0-20 0 0,-2 1 1 0 0,-1 1-10 0 0,-4 3 0 0 0,1-1-281 0 0,-1 2 164 0 0,-3 0-32 0 0,4 0 30 0 0,-10 6-22 0 0,0-2 233 0 0,-14 13 1 0 0,-18 9 159 0 0,-8 8 1 0 0,-6 3-90 0 0,2-1 0 0 0,-1-1-105 0 0,-3 4 0 0 0,-1 2 364 0 0,-1 0-191 0 0,-1 2 0 0 0,2-1 40 0 0,-2 1 0 0 0,3-3 0 0 0,0 3 31 0 0,-1-1 0 0 0,4-3 474 0 0,5-4-345 0 0,0-1-85 0 0,5-1-525 0 0,2-5 176 0 0,8-4 19 0 0,8-5-139-25 0,14-14 80-137 0,1 2 22 26 0,11-11 1 136 0,-4 2-32-33 0,3-2 1 33 0,3-4 60 0 0,3 1 1 0 0,-3-1-160 0 0,2 1 0 0 0,-2 1 118 0 0,1 1 1 0 0,-1 0 2 0 0,-1-1 0 0 0,-3 2-207 0 0,0 1 11 0 0,-4 0 163 0 0,0 3 81 0 0,-4-1-67 0 0,1 5 55 0 0,-7 2 128 0 0,0 5-54 0 0,-10 2 0 0 0,-9 12 162 0 0,-7 4 0 0 0,-6 5-73 0 0,0 1 1 0 0,-2 3 174 0 0,-4 2 1 0 0,-1 1 66 0 0,-2 0-143 0 0,0 3 0 0 0,0-2-25 0 0,-1 2 174 0 0,0 1 47 0 0,-1 1-296 0 0,4-2 0 0 0,2-3 28-49 0,2-2 0 49 0,4-4 120-521 0,1-1 33-44 0,5-3-692 175 0,2 0 220 66 0,9-7 36 98 0,2-3 43 15 0,14-14-56 176 0,1 0 120 35 0,10-11 1 0 0,-2 1 2 0 0,4-4 1 0 0,2 0-10 0 0,4-2 0 0 0,-1 1-5 0 0,1 0 1 0 0,-3 0-60 0 0,3-2 1 0 0,-2 1-75 0 0,-1 0 0 0 0,1 1-103 0 0,-4 2 29 0 0,2 0 233 0 0,-7 0 1 0 0,3 4-377 0 0,-4 2 226 0 0,-1 3 312 0 0,-1 2-68 0 0,-8 5-194 0 0,0 1 214 0 0,-19 19 1 0 0,-2-2 25 0 0,-11 12 1 0 0,-1-2 266 0 0,-4 2 0 0 0,0 0 47 0 0,-3 5-150 0 0,1-3-181 0 0,-5 3 0 0 0,4-2 59 0 0,-1 1 1 0 0,1-1-40 0 0,0 2 0 0 0,2-4-13 0 0,0 1 0 0 0,2-3 31 0 0,5-3-59 0 0,1-4-82-51 0,1 0 27-150 0,8-5 0 201 0,5-6-315-160 0,13-9 160 105 0,4-7 71-47 0,12-7 1 102 0,3-6-207-65 0,6-3 1 65 0,2-3 21 0 0,2-2 0 0 0,0 0 45 0 0,1 1 0 0 0,-1-1 0 0 0,0 0 0 0 0,-1 1-111 0 0,2-1 0 0 0,-4 4 151 0 0,2-1 1 0 0,-4 3-11 0 0,0 5 1 0 0,-5 1 228 0 0,-2 2-206 0 0,-2 4 421 238 0,-4 0 47 177 0,-3 6-5-33 0,-5 3-47-331 0,-27 22 0-51 0,3-3 246 0 0,-18 13 0 0 0,4-3-217 0 0,-1 0 1 0 0,1 2-47 0 0,-2 1 0 0 0,2 1-194 0 0,-3 1 0 0 0,1-3 125 0 0,-3 4 0 0 0,4-3-106 0 0,1 0 0 0 0,2-1-10 0 0,2-2 0 0 0,1-2-306 0 0,4-2 20-120 0,2-4-174-314 0,1 0 306 30 0,7-5-261 82 0,6-3 354 280 0,24-21 1 42 0,1 0-11 0 0,11-15 0 0 0,-2 3 24 0 0,-3-1 0 0 0,4 0-41 0 0,1 1 1 0 0,1-1-83 0 0,-1 2 0 0 0,-1-1 29 0 0,-2 2 0 0 0,1 0-133 0 0,-2 0 0 0 0,0 0 129 0 0,-3 2 1 0 0,-3 2-322 0 0,-3 3 313 0 0,-3 4-150 0 0,3-2 390 54 0,-7 6-193 177 0,-1 0 379-130 0,-27 25 0-101 0,1-3-37 0 0,-16 14 1 0 0,1-1-44 0 0,-1 0 1 0 0,-1 2-159 0 0,1 1 1 0 0,-1 2 17 0 0,-2 1 0 0 0,-1 1 59 0 0,0 0 1 0 0,0-1 11 0 0,1-1 1 0 0,0-1-20 0 0,3-1 0 0 0,1-1-94-522 0,5-4 0 522 0,3-4-137-692 0,5-4 137 432 0,6-6-219 100 0,1 3 193-36 0,9-10 0 196 0,8-3-23-253 0,9-9 1 253 0,6-6-187-139 0,0-5 0 139 0,2 0 36 0 0,2-4 1 0 0,2 0 21 0 0,0-2 0 0 0,4-2-1 0 0,-2 2 1 0 0,2-2-153 0 0,-3 1 1 0 0,1-1 89 0 0,-4 1 0 0 0,2 0-96 0 0,-3 1 0 0 0,0 3 52 0 0,0 3-37 0 0,-3 3 439 0 0,2 0-171 0 0,-8 3 296 147 0,-1 3-20 59 0,-16 11 1-206 0,-13 10 24 26 0,-11 7 1-26 0,-3 3-206 0 0,3-1 0 0 0,-3 3-12 0 0,-2 1 1 0 0,0 4 110 0 0,-1-3 1 0 0,-1 2-47 0 0,-1 0 0 0 0,-1 1 195 0 0,-1 2 0 0 0,2-1-122 0 0,2 0 0 0 0,3-2-63 0 0,2-3-22 0 0,4-3-234 0 0,-1 1 191 0 0,11-6-351-35 0,1-4 250-39 0,31-23 0 74 0,-4-2-182 0 0,18-15 0 0 0,-4 3-214 0 0,1-3 401 0 0,1-1-47 0 0,2-1 1 0 0,3-2-139 0 0,-1 0 0 0 0,1 0 133 0 0,-2 0 0 0 0,0 1-202 0 0,-1 1 0 0 0,-3 1-15 0 0,-3 3 0 0 0,-4 2-575 0 0,-2 3 493 0 0,-2 5 469 36 0,-2 5-332 335 0,-6 3 282-82 0,-26 24 1-289 0,-2-2 123 24 0,-20 21 1-24 0,-2-2-59 0 0,-1 1 1 0 0,-3 1-24 0 0,1 2 1 0 0,0 0 100 0 0,-3 3 1 0 0,1-2 203 0 0,-3 4 1 0 0,2-1-109 0 0,2-1 0 0 0,2-1 135-33 0,3-2 1 33 0,4-4-237-606 0,2 0 0 606 0,6-6-216-927 0,3-1-105 45 0,6-6 325 370 0,-2 3-531 150 0,10-10 16-87 0,3-1 107 289 0,26-28 0 160 0,-3 2 29 0 0,11-17 1 0 0,-5 4 99 0 0,-2 1 0 0 0,1-1 75 0 0,1 0 1 0 0,0-2 2 0 0,-2 0 0 0 0,1 0-164 0 0,-2 1 1 0 0,-2 2-233 0 0,1 0-354 0 0,-4 4 432 0 0,1-6 66 0 0,-3 6 135 0 0,-3 1 167 0 0,-5 9 1 0 0,-23 27-81 0 0,-7 9 0 0 0,-7 7 212 0 0,7-5 0 0 0,-1 1-21 0 0,-2 3 0 0 0,1 0 61 0 0,1 0 1 0 0,-1 0-64 0 0,1 0 0 0 0,3-3-47 0 0,0 0 1 0 0,2-2 60 0 0,1-2 5 0 0,-1-3 8 0 0,5 1 6-3 0,1-5-297-75 0,3 0 157-8 0,7-10 23 7 0,2-5-60-129 0,10-17 1-16 0,-4 4-8 114 0,12-20 0 110 0,-5 6-15 0 0,3-8 0 0 0,-1 4-116 0 0,-4 7 0 0 0,0-2-224 0 0,-1-1 1 0 0,3-2-144 0 0,-1-1 1 0 0,0 0-284 0 0,-1 3 329 0 0,0-1 235 0 0,4 0 262 0 0,-2 3-310 0 0,1 7 164 0 0,-6 16 1 0 0,-13 20 99 0 0,-4 9 0 0 0,-5 4 207 0 0,2-3 0 0 0,-3 2 81 0 0,-1 0 5 0 0,-2 2-221 0 0,6-4 1 0 0,-5 3 167 0 0,4-4 0 0 0,-1 1 151 0 0,1-5 317 0 0,1 0-452 0 0,0 1 67 0 0,1-2-161 0 0,6-4-9-79 0,1-8-325-179 0,4-7 397 48 0,2-3-273 178 0,7-18-68 32 0,2-6 87 0 0,6-8 0 0 0,-4 1 7 0 0,-3 8 1 0 0,0 0 22 0 0,-1-1-346 0 0,1-4 205 0 0,-2 1 1 0 0,3-4-2 0 0,-2 1 1 0 0,1 1-444 0 0,1-1-108 0 0,0-1 103 0 0,2-2 291 0 0,2 2 45 0 0,-3 6 6 0 0,-2 11-48 0 0,-6 14 253 0 0,-8 13 0 0 0,-1 6 224 0 0,-6 9 0 0 0,-1-2-216 0 0,1 1 308 0 0,0 0-179 0 0,-2 4 1 0 0,1-2 230 0 0,-1 0-74 0 0,2 0-104 0 0,-1-4 29 0 0,3-1-57 0 0,-4 4 239 0 0,6-6-214 0 0,-2 0-20 0 0,5-11 5-26 0,3-3-28-193 0,-1-5 258-15 0,4 0-236 131 0,-2-21-182 103 0,2 6 34 0 0,0-23 0 0 0,-2 11-137 0 0,-1-6 1 0 0,0 3 22 0 0,0 5 0 0 0,0 1-255 0 0,-1-2 1 0 0,2 0 130 0 0,0-1 1 0 0,2 2-502 0 0,0-1 500 0 0,0 5-133 0 0,4-7 766 0 0,0 8-194 0 0,3 0-309 0 0,0 10 169 0 0,-3 16 1 0 0,-1 8 124 0 0,-2 9 1 0 0,-1-1-12 0 0,-1-5 0 0 0,-2 2-102 0 0,-1 1 0 0 0,0 0-41 0 0,1 0 0 0 0,-1-1-21 0 0,3-2 11 0 0,-2-2 123-21 0,0 6 26-154 0,1-7 21-13 0,0 4-8-14 0,2-9-101-8 0,0-3 1352 16 0,0-5-1259-79 0,-6-25-19 273 0,2 10-168 0 0,-6-26 1 0 0,3 13-127 0 0,-2-4-188 0 0,3 2 0 0 0,-3-3-236 0 0,2 1 117 0 0,2 0-208 0 0,0-1 243 0 0,2 1 515 0 0,1-1-308 0 0,0 8 57 0 0,4 8 108 0 0,-2 8 72 0 0,4 16 257 0 0,-3-2-124 0 0,2 22-67 0 0,0-15 1 0 0,0 11 191 0 0,0-8-265 0 0,0-2-12 0 0,-1 1 21 0 0,2 0-23 0 0,-1 6 20 0 0,1-1 2 0 0,-2 5-43-126 0,0-5 154-46 0,-2-5-60 0 0,0-5 403 7 0,0-8 100 50 0,-2-3-458 63 0,-2-16-24 52 0,-3-1 51 0 0,0-9 8 0 0,1 5-377 0 0,-2-6 360 0 0,2 6-498 0 0,-4-7 0 0 0,4-1-33 0 0,-2-2-358 0 0,4 2 293 0 0,2-3 221 0 0,2 5 81 0 0,0-4-18 0 0,0 10 95 0 0,0 8 397 0 0,0 3-193 0 0,0 25-65 0 0,0-12-8 0 0,0 23-13 0 0,2-10 207 0 0,0 9-261 0 0,3 3 258 0 0,-1 0-180 0 0,-2-7 58 0 0,2-5-87 0 0,-3-1 36 0 0,1-11 131 0 0,0 6-146 0 0,-2-7 1798 0 0,2-2-2020 0 0,-6-21 268 0 0,-1 2-292 0 0,-3-20-192 0 0,-1 9-392 0 0,-2-3 202 0 0,2-1-236 0 0,0-2 512 0 0,1 2 115 0 0,3 3 612 0 0,0 6-239 0 0,3 6-19 0 0,2 6-229 0 0,0 6 233 0 0,0 15 156 0 0,0 3-177 0 0,4 16 259 0 0,-1-1-244 0 0,5 3-81 0 0,-3 1-131 0 0,2-4-8 0 0,-3-2-5 0 0,1-5 27 0 0,-1-6-68 0 0,-2-1 209 0 0,0-6-6 0 0,-2-2 151 0 0,-2-5-222 0 0,-2-2-46 0 0,-3-8-70 0 0,0 1-9 0 0,-1-12-69 0 0,-1-1-405 0 0,0-6 243 0 0,-4-7-317 0 0,4 2 380 0 0,-2-6-39 0 0,4 2 344 0 0,1 2-178 0 0,3 2 335 0 0,1 7-128 0 0,2 4 168 0 0,0 5-216 0 0,0 6-254 0 0,0 1 178 0 0,0 24-22 0 0,2-8-30 0 0,3 21 26 0 0,2-4 0 0 0,2 3-112 0 0,0 0 31 0 0,-1-6 263 0 0,-4 3 430 0 0,1-3 188 0 0,-3 3-121 0 0,0-4-429 0 0,-2-9-69 0 0,0-3 4 0 0,0-5 859 0 0,0-3-671 0 0,-2-15-451 0 0,0 5 125 0 0,-3-12-120 0 0,1 8-81 0 0,-2-4 293 0 0,1 1-542 0 0,-4-3 115 0 0,5 3 69-15 0,-5 1-175 15 0,0-6 6 0 0,0-3 86 0 0,-2-5 403 0 0,4-2-305 0 0,1 3 528 0 0,2 1-36 0 0,1 5-47 0 0,1 5-77 0 0,0 4 195 0 0,2 6-478 0 0,-2-1 380 0 0,4 24-3 0 0,2-6-109 0 0,1 12 30 0 0,0-8-50 0 0,0 0 25 0 0,-2 4-40 0 0,2 2-12 0 0,-1 2-39 0 0,-4-2 52 0 0,2-5 99 0 0,-2-3 144 0 0,0-7 886 0 0,0-2-1443 0 0,-4-21-161 0 0,1 7 211 0 0,-3-19-91 0 0,0 12-68 0 0,-1-8-83 0 0,-2-1 254 0 0,0-3 22 0 0,0-1 73 0 0,4-2 268 0 0,1 2-56 0 0,4 1-184 0 0,2 5 349 0 0,1 4-125 0 0,-1 4-46 0 0,0 5-83 0 0,-2 2-465 0 0,0 5 656 0 0,0 17-258 0 0,0 2 21 0 0,2 20 0 0 0,-1-3 117 0 0,0 3 0 0 0,0-6 517 0 0,-1-8-448 0 0,0-1 24 0 0,0 9-333 0 0,0-4 205 0 0,0 0-74 0 0,0-8-5 0 0,0-8 298 0 0,0-3 990 0 0,0-3-1159 0 0,0-19-538 0 0,0 3-71 0 0,0-18-108 0 0,0 8 322 0 0,-2-2-273 0 0,-1-3 146 0 0,-1-5-134 0 0,-1-2 595 0 0,1-5-228 0 0,2 5 371 0 0,-2-3 34 0 0,3 6 129 0 0,-1-2-277 0 0,0 6 316 0 0,2 3-460 0 0,-4 4 131 0 0,3 9-3 0 0,-1 0-1009 0 0,2 7 867 0 0,4 21 505 0 0,-1-6-266 0 0,4 18 1 0 0,-3-11 59 0 0,-2 1 1 0 0,0 0-118 0 0,-2 2 1 0 0,0-1-41 0 0,0 2 0 0 0,0-1 74 0 0,0-1 1 0 0,0-1-113 0 0,0 4-218 0 0,0-4 190 0 0,0-1 169 0 0,0-7 1435 0 0,0-7-1691 0 0,0-22 229 0 0,0 8-520 0 0,0-21 144 0 0,0 16-33 0 0,2-2-287 0 0,1-4 58 0 0,-1-2 205 0 0,2-12 161 0 0,-1 0 43 0 0,3-3 234 0 0,-1 1-175 0 0,1 3 211 0 0,-1 5-108 0 0,-3 3 24 0 0,2 6-28 0 0,-3 3-54 0 0,1 2-89 0 0,-2 3-77 0 0,0 2-27 0 0,1 3 58 0-31,0 0-9 0-92,3 3-91 0 1,-2-1-327 0-111,3 3 838 0 233,-1 12-206 0 0,-1-1 0 0 0,-2 18 82 0 0,-4-3 1 0 0,-1 0-113 0 0,-3-4-2 0 0,0 1 1 0 0,-5 5 36 0 0,0 1 22 0 0,0-5-49 0 0,3 1 3 0 0,1-8-128 0 0,1 2 281 0 0,2-8 352 0 0,3-5-538 0 0,4-17 3 0 0,-1 5-211 0 0,3-19 226 0 0,-2 11 12 0 0,3-4-251 0 0,-1 2 153 0 0,4-7 0 0 0,0 1-22 0 0,2-6 0 0 0,-2 3 28 0 0,-1 7-29 0 0,-1 1 38 0 0,2-3 1 0 0,-3 6-7 0 0,5-9-112 0 0,-1 2 122 0 0,1-2-14 0 0,-2 4-83 0 0,-6 9 67 0 0,0 0 162 0 0,-2 7-261 0 0,0-4 34 0 0,-3 7 22 0 0,-4 6-4 0 0,-1 1 271 0 0,-2 10 33 0 0,5 1-223 0 0,-1 0 287 0 0,1 1-265 0 0,-1 4 54 0 0,-1-4 16 0 0,0 5-40 0 0,-1 1 61 0 0,1 0-23 0 0,-2 4-272 0 0,0-3 232 0 0,3-9-104 0 0,-1-4 90 0 0,5-3-26 0 0,-2-3 636 0 0,3 0-689 0 0,-1-17 157 0 0,4 5-334 0 0,3-18 300 0 0,0 13-344 0 0,3-7 174 0 0,1-3-183 0 0,0-3 207 0 0,4-6 49 0 0,0-1-69 0 0,-3 6 78 0 0,2 1 8 0 0,-3-1-48 0 0,2 3 18 0 0,0-6 208 0 0,-2 9 25 0 0,-4 7-196 0 0,-3 7-76 0 0,-4 4-31 0 0,-9 11-23 0 0,3 0 120 0 0,-12 14-5 0 0,5-3 262 0 0,-4 7-172 0 0,3-1 255 0 0,3 3-187 0 0,0-2 42 0 0,4 3-24 0 0,0-1-165 0 0,3 2 11 0 0,-1 0-45 0 0,2-4-16 0 0,-1-1-38 0 0,2-6 64 0 0,1-3 11 0 0,1-5 36 0 0,2-4 283 0 0,0-6-374 0 0,0-17-52 0 0,0 6 40 0 0,4-19-255 0 0,1 12 282 0 0,4-10 0 0 0,1 0-118 0 0,0-2 106 0 0,-1 6 27 0 0,3-5 5 0 0,0 3-5 0 0,5-8 235 0 0,1 3-164 0 0,-2 0 17 0 0,-1 9-154 0 0,-4 0-7 0 0,-2 11-36 0 0,-3 3 267 0 0,-3 4-105 0 0,-1 14 63 0 0,-2-6 4 0 0,0 11 45 0 0,-4-2-42 0 0,-3 7 1 0 0,-5 6 3 0 0,-2 3 0 0 0,1-3 9 0 0,2-4 1 0 0,1-2-1 0 0,1 2 0 0 0,-1 0 14 0 0,0-1 1 0 0,1-1-57 0 0,2-1 70 0 0,1-1-32 0 0,-2 10-18 0 0,3 0 60 0 0,1-2 25 0 0,0-3-30 0 0,3-6-2 0 0,-1 2-118 0 0,2 1 3 0 0,0-5-185 0 0,2-3 229 0 0,1-4 3 0 0,-1-3 635 0 0,2-2-984 0 0,2-17 15 0 0,0 3 227 0 0,6-18-194 0 0,-3 6 177 0 0,4-7 1 0 0,2-1-370 0 0,0 1 233 0 0,-2 3 103 0 0,1 5 169 0 0,-2 6-135 0 0,1 3-5 0 0,-4 9 379 0 0,-4 7-148 0 0,-7 13-67 0 0,-3 0 1 0 0,-5 13 82 0 0,0-6 23 0 0,-1 4-77 0 0,-2-4 0 0 0,0 2 13 0 0,1-2 0 0 0,1-2 39 0 0,2 0-14 0 0,1 0-116 0 0,-3 3-48 0 0,5-5-221 0 0,-1 0 129 0 0,6-9 548 0 0,1-6-507 0 0,10-18 17 0 0,-1-3-188 0 0,7-13 172 0 0,-2-3-97 0 0,-1 0 54 0 0,3-2-340 0 0,-5 2 112 0 0,0 6 125 0 0,-5 8 455 0 0,-1 10 1 0 0,-10 26-110 0 0,-4 11 0 0 0,-2 3 161 0 0,3-11 1 0 0,-1 0 96 0 0,0 0-295 0 0,0-2 55 0 0,0 6-41 0 0,2-5-193 0 0,1 3 125 0 0,4-8-314 0 0,0-8 361 0 0,2-4 231 0 0,7-17-399 0 0,-1 3-246 0 0,9-17 248 0 0,-2 3-247 0 0,3-8 245 0 0,2-5 1 0 0,-2 1-130 0 0,-3 3 63 0 0,-1 5-57 0 0,-5 2 243 0 0,2 5-107 0 0,-2 3 107 0 0,-3 8 311 0 0,-2 8-284 0 0,-8 23 0 0 0,0-5 166 0 0,-5 16 1 0 0,0-5-116 0 0,0-1 1 0 0,1-2 88 0 0,0 1-12 0 0,0 0-57 0 0,-1 3 6 0 0,4-4-100 0 0,-1-1 55 0 0,3-4-119 0 0,3-8-18 0 0,0 3 10 0 0,2-9 525 0 0,0-1-400 0 0,6-16-500 0 0,-5 5 115 0 0,7-17-165 0 0,-5 7 237 0 0,3-9-242 0 0,-1-1 206 0 0,3-5-99 0 0,1 4 498 0 0,0 2 74 0 0,4 14-353 0 0,-6 5 456 0 0,2 9-169 0 0,-7 10-67 0 0,2-1 1 0 0,-3 10 191 0 0,0-3 24 0 0,-2-3-54 0 0,-2 5 208 0 0,-1-5-272 0 0,-5 9-243 0 0,2-1 284 0 0,-2 1-53 0 0,3-6-102 0 0,1-5 144 0 0,1-8-131 0 0,2-1-454 0 0,-2-16-55 0 0,1 3 251 0 0,1-14-65 0 0,-2 11-152 0 0,3-5 171 0 0,-3 0 36 0 0,4 2 0 0 0,-3-6-35 0 0,1 3 0 0 0,-1 0-100 0 0,2-3 9 0 0,-1 3 117 0 0,2-12 209 0 0,0 2 133 0 0,2-5-194 0 0,-1 7 123 0 0,1 6-108 0 0,-4 9-7 0 0,-1 4-118 0 0,-5 7 10 0 0,0 7 122 0 0,-4 2-17 0 0,0 6 206 0 0,1-1-154 0 0,0-1 94 0 0,5-2 2 0 0,-1-2 56 0 0,3-2 576 0 0,1-3-877 0 0,-1-16 115 0 0,4 5-35 0 0,-2-14-32 0 0,2 8-25 0 0,0-1 52 0 0,0-3-5 0 0,0 3 42 0 0,0-1-5 0 0,0 4 74 0 0,-2 2-93 0 0,2 5-6 0 0,-6 0 49 0 0,1 3 3 0 0,-2-1-1 0 0,1 2 234 0 0,1-2-48 0 0,1 2-139 0 0,1 8-14 0 0,1-2-34 0 0,2 9 1 0 0,0-6 16 0 0,0-4 119 0 0,0 0 56 0 0,0 0 26 0 0,0 0-66 0 0,0 3-6 0 0,0-1 3 0 0,0 4 32 0 0,0-2-139 0 0,0 4-28 0 0,0-2-58 0 0,0 0 101 0 0,0 0-5 0 0,0-4 14 0 0,0-1 6 0 0,0-1-6 0 0,0 1-33 0 0,0-1 23 0 0,0 1 41 0 0,0-1-23 0 0,0 1 12 0 0,0-1-14 0 0,0 1 9 0 0,0-1 7 0 0,0 1 34 0 0,0-1-192 0 0,0 1 71 0 0,0-1 19 0 0,0 1-30 0 0,0-1-9 0 0,0 3 100 0 0,0-1 243 0 0,0 2-351 0 0,0-2 58 0 0,0 1 20 0 0,0-3-93 0 0,0 2 63 0 0,0-3-28 0 0,2 2-9 0 0,-1-1 19 0 0,1 2 6 0 0,0-3 132 0 0,-2 0-121 0 0,2 3 64 0 0,0-2 18 0 0,-1 1 19 0 0,1-1 26 0 0,-1 1-3 0 0,0-1-60 0 0,1 1 8 0 0,0 1-77 0 0,-2-3 74 0 0,4 3-92 0 0,-3-3-36 0 0,3 1 33 0 0,-2 1-19 0 0,1-1 23 0 0,-1 1-5 0 0,0-1 106 0 0,-2-1 104 0 0,6 2-73 0 0,-5-1 22 0 0,3 2-101 0 0,-2-3 6 0 0,-2 3-43 0 0,4-3-11 0 0,-3 3-2 0 0,3-3 45 0 0,-4 1-89 0 0,4-1 58 0 0,-2 2 145 0 0,1-1-49 0 0,1 2 19 0 0,-2-3-15 0 0,3 2 20 0 0,-3-1-68 0 0,2 2 11 0 0,-2-3-144 0 0,3 1 112 0 0,-3-1-31 0 0,2 0 13 0 0,-1 1-25 0 0,1-1 34 0 0,-1 1 0 0 0,0-1 68 0 0,0 0-81 0 0,1 3 12 0 0,-1-4 72 0 0,1 3-75 0 0,-2-4-32 0 0,1 2 25 0 0,2 1-4 0 0,-2-1-42 0 0,4 1-20 0 0,-3-1 126 0 0,1 0-76 0 0,-1 1 198 0 0,0-1-119 0 0,1 1 20 0 0,-1 1-51 0 0,1-1 9 0 0,-1 3-40 0 0,0-3-32 0 0,1 2-45 0 0,-1-3 82 0 0,1 0-3 0 0,-1 1-17 0 0,1-1-32 0 0,-3 1-5 0 0,2-1 130-45 0,-2 0 206-11 0,3 1-186 31 0,-1-1 11 19 0,1 3-154 6 0,-3-4 3 0 0,2 2 27 0 0,-2 0 30-5 0,1-2 85-39 0,1 5-7 44 0,-2-7-64 0 0,1 5-20 0 0,3-2 60 0 0,-5-1-9 0 0,4 3-69 0 0,-2-4-31 0 0,-1 3-3 0 0,4-1 47 0 0,-5 0 372 0 0,5-1-252 0 0,-2 3 6 0 0,-1-5 63 0 0,3 5-99 0 0,-1-6-144 0 0,0 2 97 0 0,1 0-156 0 0,-2-2 87 0 0,1 2 13 0 0,1 0-2 0 0,-1-1-17 0 0,1 3 25 0 0,-1-2-214 0 0,-1 3 302 0 0,3-1 6 0 0,-2-1-82 0 0,-1 0-19 0 0,0 0 0 0 0,0-1 50 0 0,1 2-49 0 0,0-1-21 0 0,-2 1 6 0 0,2-1-94 0 0,-2 1 76 0 0,5-2 10 0 0,-5 0-106 0 0,1 2-134 0 0,2-1 225 0 0,-3-1-26 0 0,3 0 77 0 0,1 0-74 0 0,-4-1-34 0 0,4 3 66 0 0,-4-4-49 0 0,2 4 49 0 0,1-2 94 0 0,-5 3 6 0 0,6-3 11 0 0,-4 2-11 0 0,2-1-44 0 0,-1 1-85 0 0,0 0-35 0 0,-1-1 69 0 0,5-1 25 0 0,-5 0 39 0 0,3-2-39 0 0,-1 4 0 0 0,-1-3-4 0 0,0 3-33 0 0,1-2-7 0 0,-1 1 23 0 0,1 0 38 0 0,1-2-33 0 0,-1 1 164 0 0,1-2-135 0 0,-1 0-78 0 0,1 0-9 0 0,-1 2-17 0 0,1-2-21 0 0,-1 4-17 0 0,-1-1 107 0 0,1-1 17 0 0,1 2 11 0 0,-1-3-10 0 0,1 1 32 0 0,-1-2-55 0 0,-1 2-25 0 0,2-2-7 0 0,-1 4 10 0 0,2-2-8 0 0,-3 1 13 0 0,0-1 157 0 0,3 0-22 0 0,-2-2-91 0 0,1 2 40 0 0,-1-2-167 0 0,1 0 64 0 0,-1 0 20 0 0,1 0-41 0 0,-1 0 74 0 0,1 0-65 0 0,-1 0 48 0 0,1 0-66 0 0,-1 0 0 0 0,-1 2 63 0 0,2-1 22 0 0,-1 1 9 0 0,2-2 31 0 0,-3 0 36 0 0,2 0-50 0 0,-1 0-17 0 0,2 0-146 0 0,-3 0 128 0 0,2 0-81 0 0,-1 0 80 0 0,2 0 13 0 0,-3 0 9 0 0,3 2 15 0 0,-3-2-19 0 0,3 2-48 0 0,-3 0-70 0 0,1-2 105 0 0,1 2-12 0 0,-1-2 28 0 0,1 0-107 0 0,-1 0 85 0 0,1 0 11 0 0,-1 0 5 0 0,1 0 44 0 0,-1 0-67 0 0,1 0-55 0 0,-1 0 27 0 0,1 0-114 0 0,-1 0 148 0 0,1 0 59 0 0,-1 0-31 0 0,1 0-54 0 0,-1 0 200 0 0,1 0-117 0 0,-1 0-74 0 0,1 0-56 0 0,-1 0-101 0 0,1 0 173 0 0,-1 0 22 0 0,2 0-32 0 0,-3 0-292 0 0,2 0 196 0 0,-1 0 67 0 0,2 0-29 0 0,-3 0 95 0 0,0 2 32 0 0,3-1-41 0 0,-2 1 43 0 0,1-2 41 0 0,-2 0-103 0 0,3 0-10 0 0,-2 0 11 0 0,1 0 51 0 0,-2 0-27 0 0,1-2-25 0 0,1 1 3 0 0,-1-1-81 0 0,2 2 19 0 0,-3 0 100 0 0,2 0-28 0 0,-1 0-37 0 0,2 0 35 0 0,-3-2 21 0 0,0 2 85 0 0,3-2-27 0 0,-2 0-46 0 0,1 0 0 0 0,-2-3 5 0 0,1 3-66 0 0,-1-2-12 0 0,1 1 30 0 0,1 1-12 0 0,-1 0-20 0 0,1 2-6 0 0,-1-2 54 0 0,-1 2-94 0 0,2-4-337 0 0,-1 3 328 0 0,2-1 357 0 0,-3 2-204 0 0,3-2-15 0 0,-3 2-11 0 0,3-4-107 0 0,-3 3-527 0 0,1-1 655 0 0,1 2-52 0 0,-1 0-49 0 0,1 0 34 0 0,-1 0 226 0 0,-1 2-194 0 0,2-1-25 0 0,-1 1 179 0 0,2-2-63 0 0,-3-2 371 0 0,1 1-480 0 0,1-3-21 0 0,-3 2-1 0 0,3-1 143 0 0,-2 0 8 0 0,1 2 27 0 0,1-3-82 0 0,-1 4 15 0 0,-1-4-40 0 0,1 1 14 0 0,-1 1-74 0 0,2 0-32 0 0,-1 0-53 0 0,2 1 262 0 0,-3-1-73 0 0,2 2 18 0 0,-1-1-41 0 0,2 0 21 0 0,-3-3-161 0 0,1 4 151 0 0,-1-4-153 0 0,2 3 41 0 0,-1-3 77 0 0,2 4-8 0 0,-3-4 84 0 0,0 3 31 0 0,1-3-250 0 0,-1 2-329 0 0,1 0 840 0 0,-1-2-124 0 0,0 1-277 0 0,3-1 16 0 0,-2-1-13 0 0,1 3-25 0 0,-3-2-37 0 0,0 2 104 0 0,2-3-71 0 0,0 3 43 0 0,-1-2 6 0 0,0 1-21 0 0,1-1 2 0 0,-1 0-9 0 0,3-1-5 0 0,-3 1-23 0 0,1-1 36 0 0,-1 1-235 0 0,0 1 127 0 0,1-1 139 0 0,1 4 190 0 0,-3-4 68 0 0,3 2-259 0 0,-4-3 59 24 0,3 1-85 115 0,-1 1-52-53 0,1-1-45-60 0,-1 2 44 19 0,1-2 26 31 0,-1-1-10-18 0,0 3-3 19 0,1-2-496-20 0,-1 1 622 127 0,1 1-303 31 0,1-2-290-125 0,-1 4 658-13 0,1-2 435-14 0,-1 0-529 23 0,-1 1-3-22 0,2-3-71-42 0,-3 2-35 13 0,3-3-53 13 0,-3 1-16-6 0,3-1-12 15 0,-3 3-286-15 0,3-2-44 278 0,-2 4 897-157 0,1 2-19-163 0,2-1-292 0 0,-3 1-97 32 0,2-7-29-10 0,-1-2 35-16 0,4 0-273-6 0,-5-1 329 0 0,3 3-125 29 0,-3-3 16 40 0,-1 3-23-43 0,1-1 1-17 0,-2 1-109 45 0,2-1-28-8 0,1 1 45 18 0,-1-3-269 58 0,3-1 26 22 0,0-1 205 51 0,1-2 277 133 0,5 0-333-5 0,-1 1 28-76 0,1 0 223-78 0,-2 3 323-32 0,-6 1-301-50 0,1 2 434-55 0,-6 1-329-21 0,2 0-405-11 0,-2-3 205 16 0,0 0-375 11 0,2 1 202 46 0,-1 0-39 4 0,2-1 121 14 0,0 0-44-19 0,-1-2 138 21 0,2 5 51 15 0,-3-3 89 23 0,1 3-260-19 0,0-1 700 47 0,0 1-418 265 0,-5 19-18-424 0,3-10 37 0 0,-10 21-230 0 0,5-17 211 0 0,-1 7-328 0 0,-3-5-92 0 0,4 3-311 0 0,-1-4 136 0 0,2 3 317 0 0,-1-2-54 0 0,-1-2-6 0 0,1 6-11 0 0,-3-3 173 0 0,1 3 60 0 0,-2-2 46 0 0,0 0-111 0 0,0-2 81 0 0,0 2-88 0 0,3-5 218 0 0,-3 2-143 0 0,2-3 105 0 0,1 2-55 0 0,-1-3 33 0 0,1 3-84 0 0,-1-2 3 0 0,0 1-15 0 0,-1-1 29 0 0,3 2-74 0 0,-3-3 62 0 0,3 1-222 0 0,-2 2 78 0 0,3-4-24 0 0,-3 3 99 0 0,1-3-13 0 0,-1 3-10 0 0,-2-1-3 0 0,3 2-189 0 0,-1-2 175 0 0,-2-1-186 0 0,6-2 241 0 0,-2-1 25 0 0,2 1 303 0 0,12-19-185 0 0,-2 7 48 0 0,12-17-26 0 0,-5 11-25 0 0,-1-3-104 0 0,0 3-50 0 0,0-1-77 0 0,-1 4 168 0 0,-2 0 34 0 0,-1 0-43 0 0,0 2 28 0 0,-2-2-42 0 0,1 0 0 0 0,-1 0-23 0 0,2 0 3 0 0,-2-2-37 0 0,1 2 62 0 0,-1-1 28 0 0,0 2-42 0 0,-1 3 42 0 0,-1-1-9 0 0,-1 3 10 0 0,0-4-49 0 0,-1 4-4 0 0,1-3-20 0 0,0 1 40 0 0,1-2 298 0 0,1 1-185 0 0,-1 1 163 0 0,-1 0-198 0 0,-1 3 319 0 0,1 0-280 0 0,-2-1 9 0 0,1 1-220 0 0,0-1 221 0 0,-2-1-153 0 0,3 1 82 0 0,-2-3-227 0 0,3 3 236 0 0,-1-4 14 0 0,1 5 23 0 0,-3-3 22 0 0,2 5 56 0 0,-4-4-54 0 0,4 3-33 0 0,-1-3-174 0 0,-1 1 39 0 0,2-1-26 0 0,-1-1-221 78 0,1-2 281 36 0,-2-2-244-36 0,2 2 195-46 0,-1-4-296-32 0,1 2 156 0 0,-1-2 102 0 0,1 1 26 0 0,-4 2 16 0 0,2-1-29 0 0,0 2-14 0 0,-2-2 39 0 0,4 0-11 0 0,-1 0-132 0 0,-1-4 108 0 0,2 1-167 4 0,-1-1 201 66 0,-1 1 5-13 0,2 1 125-16 0,-3 2-176-37 0,2 0 310 12 0,-2 4-251-6 0,1-1 67-8 0,-2 3-22 1 0,0-3-316-3 0,0 1 74 0 0,0-2-141 0 0,0-2 153 0 0,2 0 51 0 0,0-2 139 0 0,1 2-153 29 0,1 2 504 78 0,-4 2-513-19 0,2 5 458 77 0,4 12-212-165 0,-3-3 233 35 0,4 11-233 60 0,-3-5 75 14 0,-2 1-39-14 0,1 3 40-29 0,-1-1-261-60 0,-2 2 189-6 0,-2-1-243 0 0,-1 3 203 0 0,-3 0-173 0 0,-1 0 144 0 0,-2 2-28 0 0,0-2 6 0 0,0 0 7 0 0,3 1 30 0 0,-3-3-27 0 0,4 2 31 0 0,-3-2-18 0 0,3-3-419 0 0,1 4 248 0 0,0-4 107 0 69,3 0 0 0 125,-3-2 8 0-73,4-4 63 0-66,-4 2-113 0-46,2-2 309 0-9,-1-1-259 0 0,-1-1 123 0 0,4 0 497 0 151,-2-3-636 0-128,6-17-169 0-4,-1 9 206 0-15,3-20-326 0-4,0 10 134 0 0,1-4 201 0 0,2-4 27 0 0,-2 2 13 0 0,-1 0 113 0 0,-1-1-177 0 0,-3 3 301 0 0,2-2-232 0 0,-3 4 325 0 0,0-1-170 0 0,-1 1-78 0 0,0-1-136 0 0,0-1-3 0 0,0-1-84 0 0,2 0 171 0 0,1 0-243 0 0,3 3 156 0 0,-1 1 61 0 0,2 2 77 0 0,-5 1 25 0 0,2 0-36 0 0,-4 2 33 0 0,2 0-92 0 0,-2-1 42 0 0,0 2-129 0 0,0-4 114 0 0,2 2-229 0 0,-1-3 179 0 0,1 1-19 0 0,-2 2 168 0 0,0-2 19 0 0,0 4-85 0 0,-2-2-40 0 0,-1 2 6 0 0,-1-2 28 0 0,2 2-153 0 0,-2-4 138 0 0,3 2-311 0 0,-1-2 107 0 0,2 0 59 0 0,0-1 110 42 0,0 3-66 121 0,0 0 267 4 0,-2 3-242-47 0,0 1 81 0 0,-3 0-28-3 0,1 3 6-10 0,-1-2 20 24 0,3 1-3-11 0,-2-4-91-17 0,2 4 53-23 0,-3-3-10-31 0,3 1 8-17 0,-2-2-130 2 0,3 1 122-13 0,-3 1-32 8 0,4 0 19-23 0,-2 3 5 12 0,0 0 47-12 0,2-3-47-6 0,-2 2 66 0 0,2-1 41 0 0,-2 1 25 0 0,1 1-1336 0 0,-1-2 1302 48 0,4 20 149-48 0,-1-13-234 36 0,3 20 128 8 0,-4-16-121-30 0,4 4 118-14 0,-2 0-87 0 0,3 2-9 0 0,-3-2 40 0 0,2 2 11 0 0,-1 0-27 0 0,1-2-10 0 0,0 2-83 0 0,-1-2 74 0 0,1-1-62 0 0,-2-1 62 0 0,3 0-20 0 0,-1-3 15 0 0,1 0-4 0 0,-1 1-57 0 0,-2-1 55 0 0,2 1-115 0 0,-1-1 101 0 0,-1 0-282 0 0,2 1 166 0 0,-3 1 71 0 0,3-3-3 0 0,-4 5-18 0 0,4-5 79 0 0,-4 3-18 0 0,4-1-96 0 0,-3-1-469 0 0,3 1 429 10 0,-2 1 14 35 0,1-1-129-5 0,-1 1 107-18 0,0 1 135 11 0,-2-3-128 14 0,2 3 31-18 0,0-3 133-29 0,-2 1 191 16 0,2 1-168-14 0,-2-1 18-2 0,0 1 93 0 0,0 1 30 0 0,0-1 109 0 0,0 3-202 0 0,-2 0-56 0 0,2 0 64 0 0,-2-2-230 0 0,0 1 139 0 0,2-1-25 0 0,-2 2-52 0 0,2 0-17 0 0,-2-3 259 0 0,1 3-176 0 0,-3-2 144 0 0,4 2-115 0 0,-4 1 184 0 0,1 0-184 0 0,-1 0-1 0 0,2-1-48 0 0,-2 0-47 0 0,3 0-210 0 0,-3 0 275 0 0,4-1-103 0 0,-2-1 63 0 0,2 2-22 0 0,-2-2 2 0 0,1 1 82 0 0,-3-1-118 0 0,4 2-2 0 0,-4-5-978 0 0,4 3 707 0 0,-2-3 1 0 0,-2 1 0 0 0,-1-1-1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7T08:36:58.603"/>
    </inkml:context>
    <inkml:brush xml:id="br0">
      <inkml:brushProperty name="width" value="0.2" units="cm"/>
      <inkml:brushProperty name="height" value="1.2" units="cm"/>
      <inkml:brushProperty name="color" value="#004F8B"/>
      <inkml:brushProperty name="inkEffects" value="pencil"/>
    </inkml:brush>
  </inkml:definitions>
  <inkml:trace contextRef="#ctx0" brushRef="#br0">1022 440 12512 223638 43168,'1'-10'990'0'0,"2"1"-1117"0"0,21-7-51 0 0,-4 2 0 0 0,2-2 60 0 0,0 0-47 0 0,0-1 186 0 0,6 2-56 0 0,-2 2 112 361 0,6-1 11 217 0,-5 7-40-148 0,-7 7 10-216 0,-5 7-118-164 0,-8 9 89-50 0,-7 2 0 0 0,-9 5-176 0 0,-5-1 170 0 0,-1-5 260 0 0,-8 3 1 0 0,-2-5-137 0 0,-7 4 388 0 0,6-5 180 0 0,2-5 228 0 0,0-5-777 0 0,1-2 135 0 0,1-8-475 0 0,5-7 1 0 0,10-10 135 0 0,6-5 1 0 0,4 0-34 0 0,5 3 0 0 0,2 1-94 0 0,2-3 0 0 0,1 2-100 0 0,2 3 0 0 0,0-2 149 0 0,3 5 1 0 0,2-1 73 0 0,0 6 0 0 0,0 1 203 76 0,-1 1-240 468 0,-1 4-150 146 0,7 0 211-255 0,-1 5-378-235 0,2 3 148-178 0,-8 9 89-22 0,-9 4 124 0 0,-13 13 1 0 0,-10 0-21 0 0,-8 2 1 0 0,-2-4 164 0 0,3-8 1 0 0,0 0-103 0 0,-1-1 0 0 0,0-2 200 0 0,-1-1 1 0 0,3-4 128 0 0,-1 1 622 0 0,3-3-325 0 0,-8-1-87 0 0,5-3-484 0 0,-3-8-380 0 0,6-4-483 0 0,7-7 457 0 0,5-7 108 0 0,4-3 0 0 0,7-3 5 0 0,3 2 1 0 0,1 3-66 0 0,2 5 0 0 0,-1 2 174 0 0,3 0 0 0 0,0 4 5 0 0,3 2-5 0 0,-2 2 370 0 0,11 0-141 0 0,-1 5-176 0 0,9 3 267 0 0,-6 8-183 73 0,-5 7-121 104 0,-9 7 54-162 0,-9 5-28-15 0,-6 1 115 0 0,-9 1 1 0 0,-5-5 92 0 0,-4 0-156 0 0,-2-8 165 0 0,0-6-127 0 0,0-4 68 0 0,2-8-52 0 0,2-4-11 0 0,3-6-91 0 0,4-8-18 0 0,2-2-415 0 0,5-5 273 0 0,2-2-156 0 0,2 4 141 0 0,4 1 354 0 0,3 6-205 0 0,6 4 219 0 0,2 6-167 55 0,1 3 52-23 0,1 9 230-26 0,1 3-231 52 0,0 8 227 67 0,0 2-196 59 0,-3 3 82-22 0,-4 2-69-45 0,0 0-23-18 0,-4-2 169-3 0,-1-1 9-45 0,-3-6-52-20 0,-1-2-56-27 0,-4-4-187-4 0,-5-3 180 0 0,2-2-269 0 0,-7-4 244 0 0,0-3-164 0 0,-1-6-32 0 0,-5-3-262 0 0,5-4 220 139 0,-2 0-197-15 0,1 0 399-113 0,1 0-158-11 0,2 3 134 0 0,2 3-143 0 0,3 3 356 0 0,1 5-184 0 0,1 4 2 0 0,-1 9-49 0 0,3-4 28 0 0,2 9-24 0 0,4-10 301 0 0,3 2-198 0 0,2 1 19 56 0,2-1-64 94 0,-2 1 11-84 0,4-1 12-58 0,-4 2 2-8 0,2-1-1 0 0,0 4-11 0 0,-2-4 104 0 0,2 1-77 0 0,-2-2 3 0 0,0 1-42 0 0,-1-3 13 12 0,1 2-45 76 0,0-1 56 7 0,0 1-110 2 0,0-2 81-4 0,-3 2-129-11 0,1-3-175-22 0,-3 1 150 1 0,-17-12-174-61 0,3 2 212 0 0,-17-7-259 0 0,9 2 156 0 0,-6 1-13 0 0,6-1 195 0 0,-6 2-149 0 0,6-2 331 0 0,-2 4-281 0 0,5 0 324 0 0,1 1-149 0 0,4 5 202 0 0,3-3-81 0 0,2 5 117 0 0,19 3-154 0 0,-6 1 14 0 0,18 6-68 0 0,-10-2 79 0 0,9 1-46 0 0,1 3 8 0 0,1 0 16 0 0,1 1 0 232 0,-1 0-6 154 0,-3-2-31-20 0,0 1 60-112 0,-4-3-42-178 0,2 1-43-76 0,-4-2 12 0 0,2 1-33 0 0,-5-3-195 0 0,2 4 230 0 0,-5-3-263 0 0,1 1 212 17 0,-4 2-186 66 0,-2-4 146-2 0,-1 1-63-4 0,-2-2-60-23 0,1 1-8 19 0,-1-1-382-43 0,-15-1 198-30 0,0-1 127 0 0,-15-4 69 0 0,4-1-22 0 0,2-1 78 0 0,0-1-101 0 0,6-1 170 0 0,0 1-103 0 0,6-1 239 0 0,2 1-214 0 0,4 1 18 0 0,12-1 37 0 0,-4 3-31 0 0,11 0 55 0 0,-6 4-52 0 0,4 2 95 0 0,-1 3-4 0 0,1 2 15 0 0,-4 2-72 0 0,-2 0 11 0 0,-4 4-48 0 0,-3 1 51 0 0,-8 4-482 0 0,-2 0 270 0 0,-7 4-61 0 0,-1-2 189 0 0,-1 0-12 0 0,1-4 60 0 0,3-5-112 0 0,4-6 280 0 0,3-3-205 0 0,3-12 45 0 0,1 2-8 0 0,4-12-13 0 0,3 1-92 0 0,4-7-194 0 0,2 0 280 0 0,4-1-55 0 0,-1 3 332 0 0,3 5-313 0 0,-3 4 159 0 0,1 4-119 0 0,-2 2 76 0 0,-2 7 34 0 0,0 2 19 0 0,-2 9-16 0 0,-2 3-60 0 0,-1 3-77 0 0,-3 3 82 0 0,0 0-317 0 0,-2 2 27 0 0,3 0 49 0 0,-4 0 171 0 0,2 0-65 0 0,-2-4 255 0 0,-2 0-246 0 0,0-9 513 0 0,-2-1 265 0 0,-1-5-345 0 0,1-15-77 0 0,1-1-167 0 0,1-15-43 0 0,2 3-396 0 0,0-3 279 0 0,0 1-207 0 0,0-3 139 0 0,0 5 50 0 0,4 2 68 0 0,-1 8-7 0 0,4 6 14 0 0,-1 5 41 0 0,-1 6 220 0 0,3 7-223 0 0,-1 7-35 0 0,0 2 41 0 0,1 3-242 0 0,-3-1 194 0 0,3 2-13 0 0,-3-2 9 0 0,4 0-10 0 0,-4-4 83 0 0,1-1-83 0 0,-2-4 179 0 0,-1 0-148 0 0,-1-4 860 0 0,-2-1-737 0 0,-4-21-19 0 0,1 3-320 0 0,-4-16 292 0 0,3 6-321 0 0,0 2 247 0 0,-1-2-405 0 0,1 2 224 0 0,1 2 79 0 0,1 5 160 0 0,2 4-190 0 0,0 3 456 0 0,10 15-183 0 0,-3 0 65 0 0,9 13-168 0 0,-6-5 7 0 0,0 3 10 0 0,-1-4 11 0 0,2 3-204 0 0,-2-5 168 0 0,2 1-145 0 0,-2-2 108 0 0,-2 1-42 0 0,-1-3-38 0 0,-3 0-11 0 0,-2-5 70 0 0,1 1 675 0 0,-1-3-663 0 0,-11-9 9 0 0,5-1-222 0 0,-9-9 249 0 0,10 2-304 0 0,1 1 226 0 0,1 1 36 0 0,2 5 0 0 0,0-1 215 0 0,0 3 152 0 0,10 13-201 0 0,-6 0 135 0 0,11 11-168 0 0,-10-3-105 0 0,3-4 47 0 0,-3 5 5 86 0,1-5-268 98 0,-1 1 255-38 0,-3-2-188-93 0,0-4 134-36 0,-2 0-62-14 0,0-2-594-3 0,0-3 542 0 0,-4 5 482 0 0,3-3-279 0 0,-3 10-19 0 0,4 1-20 0 0,-2 6 21 0 9,0 0-192 0 72,-3 0 91 0-38,-1 0-342 0-35,-1-2 194 0-8,-4 2-19 0 23,0-2 73 0 59,-2 0 137 0 38,-4-1-28 0 41,2-1 46 0 34,-2-6-36 0 3,8-2 47 0-58,1-7-177 0-105,5-9-20 0-35,7-10 1 0 0,6-9 122 0 0,5-5 0 0 0,0 6-5 0 0,-3 5 0 0 0,1 1-103 0 0,0-1 27 0 0,0 1 253 0 0,4-1-71 0 0,0 0 36 0 0,0 4-114 0 0,-6 6 92 0 0,-4 5 1 0 0,-15 22-76 0 0,-6 4 1 0 0,0 5-4 0 0,2-8 1 0 0,0 1-59 0 0,-3 2 0 0 0,1 0-11 0 0,-2 2 1 0 0,1-1 7 0 0,-1 2 0 0 0,1 0-114 0 0,1-1 0 0 0,-2 2 125 0 0,0-3 1 0 0,-1 2-5 0 0,-1-1 1 0 0,0 1 136 0 0,1-3 0 0 0,-1 2-86 0 0,1-4 199-173 0,1 3-219-240 0,-1-1-119 123 0,5-2 169-59 0,3-2-180-61 0,9-11 0 410 0,12-15-90-249 0,6-10 1 249 0,3-2 126-10 0,-2 0 0 10 0,1-2-104 0 0,-1-2 0 0 0,2-1 108 0 0,0 0 1 0 0,-1 1-7 0 0,-1 0 1 0 0,0 2-9 0 0,0 1 1 0 0,1 1 236 0 0,-3 2-90 0 0,-1 2-65 0 0,3 2 229 0 0,-7 5-238 0 0,-1 5 318 0 0,-17 18 1 0 0,-4 0-76 0 0,-9 9 1 0 0,0-1 128 0 0,0-2 0 0 0,-1 4-68 0 0,-2 1 0 0 0,0 1 10 0 0,0 2 0 0 0,0 0-134 0 0,0 1 0 0 0,-2 0 22 0 0,1 0 1 0 0,-2 1-129 0 0,3-2 1 0 0,-1 0 124-58 0,2-2 0 58 0,2 0 158-475 0,2-3-82-166 0,1-1-531 22 0,1 0 173 82 0,5-6-36-73 7,4-1 0 610-1,13-16-117-191 37,6-9 0 191-1,6-8 105 0-28,-1-4 1 0 0,4-4-7 0-14,0-3 0 0 0,4-4 33 0 0,1-1 1 0 0,-1 1-35 0 0,0-3 1 0 0,-2 2 70 0 0,3-3 1 0 0,-4 4-81 0 0,1 2 1 0 0,-3 4 108 0 0,0 4 12 0 0,-3 2-36 0 0,2 3 340 0 0,-8 5 133 0 0,-4 10-257 0 0,-22 18 0 0 0,2 3 182 0 0,-13 11 1 0 0,2-3-57 0 0,0 3 0 0 0,0 1-30 0 0,-2 3 1 0 0,1-1-52 0 0,-3 3 1 0 0,0 0-6 0 0,-2 3 1 0 0,-1 0-70 0 0,2 0 1 0 0,1-2-38 0 0,1 0 1 0 0,3-4-212-74 0,-1 0 218-761 0,2-3-214 216 0,4 2 130 184 0,2-8-109-8 0,7-1 1 443 0,15-20 68-155 0,9-11 1 155 0,3-7-78 0 0,2-8 0 0 0,4-4 104 0 0,3-3 0 0 0,-1-1 2 0 0,1-2 0 0 0,0 0-162 0 0,4-3 0 0 0,0 1 86 0 0,0 1 0 0 0,-2 1-94 0 0,1 1 0 0 0,-3 2 131 0 0,1 3 1 0 0,-3 3-158 0 0,-3 8 4 0 0,-2 2 408 56 0,-3 2-65 455 0,-5 8 90-156 0,-6 5 0-355 0,-14 14 178 34 0,-7 6 1-34 0,-6 4-148 0 0,2-4 0 0 0,-2 3-17 0 0,-1 1 0 0 0,0 2-86 0 0,0 0 0 0 0,0 1 50 0 0,0 3 1 0 0,1-3-32 0 0,1 1 1 0 0,1-3-247 0 0,0 0 1 0 0,3-3 49 0 0,1 0 62 0 0,5-5 21 0 16,0 2 26 0 105,7-7-326 0-57,1-3 287 0-61,20-21 1 0 0,-3-2-195 0-3,9-14 0 0 0,-1 3 66 0 0,-3 0 0 0 0,3 0-62 0 0,1-1 1 0 0,-1 0 37 0 0,-1-1 0 0 0,0 1-166 0 0,0 1 1 0 0,0 2-30 0 0,-2 4 85 0 0,-2 4 297 0 0,-1 2-193 0 0,-7 8 265 0 0,-6 5 0 0 0,-14 14-118 0 0,-9 8 0 0 0,-3 2 282 0 0,0 0 0 0 0,-1 0-45 0 0,1 1 1 0 0,-3 1-149 0 0,3-1 0 0 0,0-1 147 0 0,1-1 0 0 0,2-1-51 0 0,1-1-41 0 0,2-1 58 0 0,-1 1-276 0 0,5-2-8 0 0,4-4-202 0 0,6-6 222 0 0,16-19-128 0 0,-3-1 0 0 0,17-16-40 0 12,-8 3 0 0 0,2-1 34 0 27,-5 6 0 0 0,-1-1 65 0-35,1 0 1 0-1,-3 1-76 0-3,3 2-295 0 0,-3-1 177 0 0,5-3-47 0 0,-7 4 312 0 0,-1 2 0 0 0,-15 13 12 0 0,-8 8 1 0 0,-5 6 238 0 0,-2 6 0 0 0,-4 1-100 0 0,-1 3 0 0 0,-1 2 86 0 0,-2-1 0 0 0,1 2-22 0 0,0-1 0 0 0,1 0 101 0 0,2-2 1 0 0,0 1-48 0 0,1-4 0 0 0,2 0 127 0 0,1-1-21 0 0,1-3-40 0 0,-4 4-332-394 0,5-4 268-174 0,2-4-453 267 0,11-15 1 301 0,13-15 101 0 0,5-10 1 0 0,6-2-22 0 0,-2 3 0 0 0,4-3 57 0 0,-2-3 0 0 0,4-2-215 0 0,-2-1 0 0 0,1-1-4 0 0,-3 2 1 0 0,3-3-61 0 0,-1 1 0 0 0,-2 4-365 0 0,-2 3 271 0 0,-6 7 523 0 0,1 3 0 0 0,-13 13-103 0 0,-6 6 1 0 0,-8 9 115 0 0,-10 13 0 0 0,-4 2 141 0 0,-4 8 1 0 0,-3 2 159 0 0,2 4 0 0 0,-3 1-85 0 0,0 3 1 0 0,0-1 168 0 0,-1 2 1 0 0,2-3 9 0 0,3 0 0 0 0,0-1-92 0 0,2-5 1 0 0,3 0-97-204 0,2-2 1 204 0,5-6 233-678 0,5-3-599 310 0,3-5 46 97 0,2 0-248 9 0,7-9 202 41 0,13-27 0 221 0,4 1-137-46 0,11-21 0 46 0,-1 6-6 0 0,3-2 1 0 0,-1-1 133 0 0,2-1 0 0 0,0-1-87 0 0,1-1 1 0 0,1-2 47 0 0,1 0 0 0 0,-1 2-218 0 0,-1 0 0 0 0,1 2-15 0 0,-2-1 1 0 0,-2 5-14 0 0,-2 3 0 0 0,-4 5 131 95 0,-1 5 324 488 0,-5 6 89 29 0,-3 6 1-612 0,-31 34-66 201 0,-10 11 0-201 0,-8 7-19 0 0,9-11 1 0 0,-4 3 229 0 0,0 3 1 0 0,-2 0-2 0 0,1 1 0 0 0,0 1 12 0 0,2-4 0 0 0,-2 3-185 0 0,2-3 1 0 0,0-1 4 0 0,4-4 1 0 0,4-4 195 0 0,5-3-87 0 0,3-4-52-126 0,3-5-65-192 0,4-8 0 318 0,9-9-16-129 0,4-12 1 129 0,7-4-5 0 0,2-6 1 0 0,7-4 33 0 0,0-4 0 0 0,7-5-3 0 0,2-3 1 0 0,4-2-11 0 0,2-2 0 0 0,2 0-50 0 0,2 0 0 0 0,1 2-88 0 0,2-1 0 0 0,0 4-257 0 0,1 2 1 0 0,-4 5-1581 0 0,-5 9-45 124 0,-5 5 1145 509 0,0 5 583-50 0,-11 12 1-583 0,-11 15 118 86 0,-14 11 0-86 0,-12 9 18 0 0,-3-5 1 0 0,-5 3 360 0 0,-2 2 0 0 0,-2 1-149 0 0,-1 5 0 0 0,0-3-126 0 0,0 3 1 0 0,1-2-8 0 0,0 2 1 0 0,2-3 633 0 0,3-1 0 0 0,3-5 161 0 0,3-3-408 0 0,3-3-189 0 0,4 1-201-256 0,4-6-340-141 0,2-2 158 117 0,13-9-8 240 0,6-15 0 40 0,11-9 43 0 0,0-8 0 0 0,0-3-17 0 0,-4 4 1 0 0,3-4 39 0 0,3 0 0 0 0,-1-2-57 0 0,0-2 0 0 0,-1 1-44 0 0,-1 1 1 0 0,1 0-559 0 0,-2 3 71 0 0,-3 5 282 0 0,3 1 377 0 0,-9 9 1 0 0,-6 11-157 0 0,-10 11 0 0 0,-8 8 330 0 0,-8 3 0 0 0,0 5-36 0 0,-5 4 0 0 0,-2 4-22 0 0,0-3 0 0 0,-3 4 113 0 0,2-3 1 0 0,1 0 189 0 0,4-3 0 0 0,0-3 470 0 0,6-3-275 0 0,0-1-323 0 0,2-2 113-83 0,3-4-383-161 0,3-3-57 28 65,9-8-171 91-9,15-19 0 125 0,0-1 59-14-47,5-12 0 14 0,-1 2-150 0-9,-3 1 0 0 0,1 0 42 0 0,1 2 1 0 0,-1-3 126 0 0,1 3 1 0 0,-1-1-305 0 0,-1 3 243 0 0,-1 5-258 0 0,3-6 214 0 0,-6 9-52 0 0,1-1 430 0 0,-11 9 257 0 0,-16 20-338 0 0,-2-2 164 0 0,-14 16-61 0 0,6-9 313 0 0,1-1-148 0 0,6-7-100 0 0,6-6-234 0 0,8-15 1 0 0,11-12-144 0 0,7-12 0 0 0,4-2-45 0 0,1 3 1 0 0,1-4 129 0 0,2-1 1 0 0,0 1-86 0 0,-1-3 1 0 0,0 2 113 0 0,2-5 1 0 0,0 1-247 0 0,1-2 1 0 0,0 1-32 0 0,-1-1 0 0 0,-2 1-18 88 0,-2 0 1-88 0,-2 5-27 454 0,-1 1 23-147 0,-4 8 266-92 0,2-3-51-89 0,-10 15 0-126 0,-10 7 371 16 0,-10 15 1-16 0,-6 8-89 0 0,-1 6 0 0 0,-3 4 290 0 0,-3 4 0 0 0,-2 2-120 0 0,1 0 0 0 0,1 1 35 0 0,0 2 1 0 0,4-3-265 0 0,-3 3 1 0 0,4-4 55 0 0,1-2 1 0 0,4-2-192 0 0,1-3 283 0 0,5-3-422 0 0,0-3 24 0 0,7-5 232 0 0,5-9 1 0 0,10-15-63 0 0,6-12 0 0 0,3-5-5 0 0,0-1 0 0 0,1-3 13 0 0,2-2 1 0 0,0-2 17 0 0,2 0 0 0 0,0-3-148 0 0,3 0 1 0 0,-2 0 90 0 0,0 0 1 0 0,-2 0-325 0 0,0-2 0 0 0,-1 3 87 0 0,0 1 0 0 0,-4 1-378 68 0,1 0-33 381 0,-4 4 251 35 0,0 0 222-150 0,-7 12 0-334 0,-11 8-50 147 0,-10 15 0-147 0,-6 10 333 0 0,-6 9 0 0 0,-2 3-72 0 0,-4 5 1 0 0,-2 1 334 0 0,-3 5 0 0 0,3-1-134 0 0,-1 2 1 0 0,1 0 387 0 0,3 2 1 0 0,-2-2-233 0 0,4-2 1 0 0,3-2 213 0 0,3-3-310 0 0,4-4-130 0 0,0-1-261 0 0,11-8 218 0 0,1-5-80-16 0,20-26 0 16 0,1-2 47-16 0,8-16 1 16 0,2 1-194 0 0,-2-1 1 0 0,2 0 42 0 0,0-3 1 0 0,1-1-39 0 0,-1-2 0 0 0,3-1-226 0 0,-1 1 1 0 0,-1 0 92 0 0,-2 1 0 0 0,-1-1-153 0 0,0 3 0 0 0,-3 2-186 0 0,-4 4 206 0 0,-1 3 6 0 0,-1-1 353 0 0,-5 12 0 0 0,-9 6-41 0 0,-7 16 0 0 0,-9 6 287 0 0,-4 9 0 0 0,-4 2-1 0 0,-4 5 0 0 0,-1 4-39 0 0,-2 1 1 0 0,0 4 97 0 0,-2 2 1 0 0,3-1-132 0 0,-1 3 1 0 0,-1-1 104 0 0,4-1 1 0 0,1-2-127 0 0,4-4 1 0 0,3-2 40 0 0,6-5-70 0 0,1-4-322 0 0,6-5 288-187 0,3-7-57-85 0,12-8 1 272 0,6-18-113-200 0,10-10 0 200 0,2-6 68-32 0,-4 4 0 32 0,4-5-36 0 0,1-2 0 0 0,2-1 53 0 0,-1-1 0 0 0,1-3-119 0 0,1 0 1 0 0,0-1-12 0 0,-1 1 0 0 0,0 0-228 0 0,-3 1 0 0 0,-4 0-58 0 0,-1 2 0 0 0,-3 4-195 0 0,-4 3 270 0 0,1 5-33 146 0,-8 1 343 143 0,0 10 1-289 0,-18 8-116 78 0,-7 13 1-78 0,-8 9 415 0 0,-2 7 0 0 0,-2 4-33 0 0,-3 5 0 0 0,-3 2 109 0 0,-2 5 0 0 0,0 0 33 0 0,2 2 0 0 0,2-2-90 0 0,0 0 1 0 0,1 1-80 0 0,4-3 1 0 0,3-2-25 0 0,4-3 1 0 0,4-7-197 0 0,3-5 283 0 0,5-5-295-16 0,2-1 62-153 0,6-9 15 23 0,13-19 1 146 0,1-4-25-41 0,12-15 1 41 0,-3 0-38 0 0,2-1 1 0 0,1-1-133 0 0,4-4 1 0 0,1-1 115 0 0,0 0 1 0 0,-1-1-345 0 0,0-1 0 0 0,1 0 102 0 0,-1 1 1 0 0,-1 1-39 0 0,-2 3 1 0 0,-3 4-282 0 0,-3 5 201 0 0,-3 3 276 0 0,0 4-59 274 0,-7 7 1-274 0,-13 13 288 241 0,-9 11 0-241 0,-8 9-65 5 0,-6 4 1-5 0,-2 3 206 0 0,-3 4 0 0 0,-2 3-66 0 0,-3 3 1 0 0,0 0 41 0 0,-1 3 1 0 0,1-2-46 0 0,1-1 1 0 0,3-1 122 0 0,1-1 1 0 0,1-3 210 0 0,3-3-266-328 0,4-6 286-179 0,3-2-109 169 0,9-8-588-23 0,1-7 163 313 0,29-30 0 48 0,-3 1-208 0 0,14-17 1 0 0,-4 7 59 0 0,-1-1 1 0 0,0 1 185 0 0,3-1 0 0 0,-1-1-450 0 0,1-2 0 0 0,-3 3 108 0 0,1-1 1 0 0,0 1-33 0 0,0 1 0 0 0,-2 1-83 0 0,-3 5 87 0 0,-1 3 61 0 0,2-2 330 0 0,-7 10-55 0 0,-3 4 99 0 0,-28 31 1 0 0,-1 1-44 0 0,-15 15 1 0 0,3-4 258 0 0,0 0 1 0 0,0 0-3 0 0,-4 5 0 0 0,1-1-161 0 0,2-1 1 0 0,2-1 86 0 0,-1 0 0 0 0,5-6 118 0 0,2 0-3 0 0,2-6-214 0 0,3 2-46 0 0,7-10-131 0 0,4-3-225 0 0,24-27 0 0 0,-1 1-58 0 0,12-16 1 0 0,-4 4 119 0 0,-2 0 0 0 0,2-2-92 0 0,1-2 1 0 0,1-3 27 0 0,0 2 1 0 0,1-2 30 0 0,-1 2 0 0 0,0-2 55 0 0,1 0 1 0 0,-3 3 62 0 0,-2 2 0 0 0,-2 5-29 0 0,-4 3-112 0 0,-3 7 295 157 0,-2-1-110 75 0,-8 8 0-232 0,-11 6 88 21 0,-8 9 0-21 0,-3 3-86 0 0,-1 4 1 0 0,-2 1 203 0 0,-3 3 1 0 0,-2 2 31 0 0,-2 2 1 0 0,0 0 45 0 0,-4 2 1 0 0,2 0-7 0 0,2 2 0 0 0,-3 0-85 0 0,-1 1 0 0 0,1-2 98 0 0,-2 1 0 0 0,5-3-74 0 0,1-4 1 0 0,5-1 261 0 0,1-3-142 0 0,2-2-238 0 0,4-2-345 0 0,3-6 1 0 0,12-10 184 0 0,9-11 0 0 0,7-6-228 0 0,5-4 1 0 0,6-5 149 0 0,2-1 0 0 0,2-1-49 0 0,3 0 0 0 0,0-2 32 0 0,2-1 0 0 0,0 0 46 0 0,-1 2 1 0 0,0 0 16 0 0,-2 2 0 0 0,0 2 218 0 0,-4 3 1 0 0,-3 2-29 400 0,-4 5 157 193 0,-4 4-195-345 0,-1 4-78 34 0,-7 5 166-162 0,-24 21 1-120 0,1-4-109 0 0,-18 19 1 0 0,-1-2 185 0 0,-1 3 1 0 0,-2 1-9 0 0,-1 5 1 0 0,-1-1 115 0 0,-1 4 0 0 0,-3 1-56 0 0,1-1 0 0 0,1 0 182 0 0,3-2 1 0 0,4-3 276 0 0,5-4-223-108 0,4-6-329-187 0,4-2 71 27 0,10-9 1 268 0,14-9-472-233 0,12-11 1 233 0,7-7 180-30 0,4-6 0 30 0,0-4-195 0 0,4-5 1 0 0,1-1 40 0 0,3-2 0 0 0,0 2-15 0 0,-1-1 0 0 0,-1 4 158 0 0,-2-2 0 0 0,-3 2 0 0 0,-2-2 1 0 0,-2 3 9 0 0,-3 2 0 0 0,-2 1-32 0 0,-3 1 3 0 0,-1 3-25 0 0,1 1 175 0 0,-7 6-36 0 0,0 2 0 0 0,-22 20 222 0 0,-5 10 0 0 0,-4 5-66 0 0,6-4 0 0 0,-1 2-8 0 0,-1 1 0 0 0,-1 3-86 0 0,0 5 0 0 0,-2-1-145 0 0,0 5 1 0 0,-2-1 157 0 0,-2 3 1 0 0,-2 0-256 0 0,-1 2 1 0 0,0-1 90 0 0,-2 0 0 0 0,0-1 24-11 0,3-2 1 11 0,2-5 162-713 0,3-6 329-49 0,3-3 75 285 0,-1-2-131 167 0,7-8-442 57 0,4-7 1 253 0,14-21 73-14 0,8-10 0 14 0,6-7-177 0 0,2 2 0 0 0,3-5 111 0 0,1-3 1 0 0,2-2-142 0 0,3-1 0 0 0,1 0-68 0 0,1-3 0 0 0,0 5 11 0 0,2 0 1 0 0,0 3 277 0 0,1-1 0 0 0,0 4-145 0 0,-2 2 1 0 0,0 3 142 506 0,-4 4 1-506 0,-2 3-203 726 0,-4 5-15-445 0,-4 1 13 18 0,4 2-24-16 0,-9 2 115-34 0,0 4 0-249 0,-30 21 263 124 0,-12 10 0-124 0,-8 8-149 15 0,5-3 1-15 0,-3 6 160 0 0,-7 8 1 0 0,0 2-108 0 0,-1 2 0 0 0,-1 2 132 0 0,-1 6 1 0 0,0 0 40 0 0,2 2 0 0 0,1-2 89 0 0,2-4 0 0 0,3-1-92-378 0,4-6 0 378 0,4-4-94-970 0,6-6 1 970 0,5-5-254-435 0,4-6 237 68 0,5-4-205 56 0,-1 4 144 38 0,7-9-459 9 0,2 4 244 106 0,6-12 211 146 0,3-8-29 12 0,9-11 0 0 0,0-10-27 0 0,4-5 0 0 0,-2 1-183 0 0,-1 5 0 0 0,0-2 128 0 0,0-3 1 0 0,0 0-181 0 0,2-2 1 0 0,0 0-43 0 0,-2-2 1 0 0,1 1-83 0 0,-1 1 0 0 0,-2 4 132 0 0,1 1 258 0 0,-2 6-166 0 0,-1 5 248 0 0,-5 8 0 0 0,-10 17-55 0 0,-10 12 0 0 0,-8 8-94 0 0,-4-1 0 0 0,0 4 173 0 0,-3 2 1 0 0,-2 2-61 0 0,-1 1 1 0 0,-1-1-2 0 0,1 1 1 0 0,-1-2 12 0 0,3-2 0 0 0,2-4 134 0 0,5-2 0 0 0,1-4 325-35 0,2-2-114-238 0,3-5-315 105 0,2-2 125 32 0,6-7-501 26 0,5-2 282 51 0,11-15 0 59 0,6-9-132-50 0,5-10 1 50 0,0-1 21-40 0,-3 1 0 40 0,1-3 25 0 0,0-2 0 0 0,3-2-7 0 0,-1 0 0 0 0,3-3 35 0 0,-2-2 1 0 0,0 1-205 0 0,-2 2 1 0 0,0-1 137 0 0,-2 4 1 0 0,-2 4-402 0 0,-2 8 236 0 0,-3 7 104 0 0,-2 3 105 0 0,-18 33 0 0 0,-3-4 98 0 0,-16 20 0 0 0,1 1-21 0 0,1-5 0 0 0,-1 5-82 0 0,-1-2 0 0 0,2-2 283 0 0,1 0 1 0 0,-1 0-57 0 0,3 0 1 0 0,3-4 321 0 0,1-2-33 0 0,5-7-32 0 0,-3 4-261 0 0,8-9 6 0 0,0-1-202-19 0,12-13 1 19 0,6-13 81-138 0,6-7 1 138 0,3-5-154-325 0,-2 0 1 325 0,2-4 83-84 0,3-3 0 84 0,-1-2-121 0 0,3-1 1 0 0,-1 0 76 0 0,0-2 0 0 0,0 1-163 0 0,0-1 0 0 0,1 1 122 0 0,0 1 0 0 0,-3 5-136 0 0,-2 4-148 0 0,-3 4 228 0 0,0 4 1 0 0,-9 15 191 0 0,-6 9 0 0 0,-7 8-90 0 0,-12 10 1 0 0,-2 2 302 0 0,-4 5 1 0 0,0-1-38 0 0,-3 2 0 0 0,0-1-42 0 0,1 4 0 0 0,-1-3-34 0 0,3-2 1 0 0,1-3 112 0 0,2-3 0 0 0,2-2 264 0 0,3-3-232 0 0,3-3-298 0 0,2-3 239-251 0,6-7-307-9 0,3-4 0 260 0,12-16 48-36 0,3-7 0 36 0,4-5-39 0 0,1 0 1 0 0,0 0 51 0 0,1-2 1 0 0,1 0-125 0 0,1-3 0 0 0,-1 0 78 0 0,0-1 0 0 0,0 2 40 0 0,1-1 1 0 0,-1 2-572 0 0,-1 2 171 0 0,-3 2-163 0 0,5-4 138 0 0,-8 10 107 0 0,-3 4 280 0 0,-23 37 1 0 0,0-4 230 0 0,-14 21 0 0 0,3-9 208 0 0,1 0 1 0 0,-1-1-226 0 0,2 1 1 0 0,2-2 155 0 0,-1-3 0 0 0,3-2-56 0 0,-2 1 1 0 0,3-2 227 0 0,1-2-34 0 0,0-3-133 0 0,1 1-145 0 0,5-3-370-92 0,0-4 64-151 0,10-6 1 243 0,13-27 55-311 0,6-6 0 311 0,3-6 63 0 0,-8 8 1 0 0,1-1-231 0 0,2 0 1 0 0,0-1 70 0 0,-1-1 0 0 0,1 0-7 0 0,1 0-115 0 0,-1-1 9 0 0,7 0 236 0 0,-5 3-121 0 0,-1 5 55 0 0,-10 12 262 0 0,-18 30 0 0 0,-2-2-32 0 0,-8 14 1 0 0,2-7 347 0 0,5-10-276 0 0,0-3 55 0 0,-4 11 92 0 0,-2-5-164 0 0,-3 6 155 0 0,6-6-130 0 0,2-4-311 0 0,9-7-207 0 0,1-3 285 0 0,17-15 0 0 0,0-6-172 0 0,9-10 1 0 0,-4 0 122 0 0,-5 5 1 0 0,0 2-33 0 0,1 0 212 0 0,-1 2-211 0 0,6-5 353 0 0,-4 7-281 0 0,2 1 25 0 0,-8 15 40 0 0,-11 11 1 0 0,-6 11 5 0 0,-8 3 1 0 0,-1-3 110 0 0,4-5 1 0 0,0-3-124 0 0,0 2 299 0 0,0-2-255 0 0,-3 3 309 0 0,1-2-177 0 0,-1 0 34 0 0,5-7-175 0 0,4-6-10 0 0,5-6-460 0 0,8-12 146 0 0,0 1-166 0 0,6-12 75 0 0,0 3-108 0 0,-1-3 197 0 0,0 3 41 0 0,-4 5 146 0 0,-3 8 444 0 0,-2 3-459 0 0,-14 14 331 0 0,1-2-254 0 0,-10 10 387 0 0,3-7-112 0 0,1-2-108 0 0,-3-5 41 0 0,2-2 37-70 0,-4-2-252 7 0,2-2 162 63 0,-2-2-461 0 0,-2-3 139-2 0,2-2 48-35 0,0-2-22 21 0,4 0-5 16 0,7-2-124 0 0,4-4 26 0 0,13-5 1 0 0,5-4 123 0 0,9 0 0 0 0,-2 2-45 0 0,-2 6 328 0 0,-1 5-237 0 0,5-4 13 0 0,-6 9 5 0 0,1 2 62 0 0,-10 14 1 0 0,-11 7 13 0 0,-6 7 1 0 0,-2-1-14 0 0,-1-5 0 0 0,0 1 138 0 0,-3-1 0 0 0,0 0-83 0 0,1-2 295 0 0,-1 0-206 0 0,-3 3 607 0 0,2-3-154-32 0,-1 0 91-127 0,9-8-495 47 0,5-6-350 67 0,8-10 31 45 0,8-6 0 0 0,6-8 150 0 0,5 1 0 0 0,-3 1-39 0 0,-2 6 1 0 0,-2-1 20 0 0,1 1 1 0 0,-1 1 76 0 0,1 0-169 0 0,-3 1-205 0 0,2 1 161 0 0,-6 4-14 0 0,-2 4 169 0 0,-18 24 0 0 0,1-4-34 0 0,-11 13 1 0 0,3-5 152 0 0,1-1 1 0 0,0-1-65 0 0,0 0 0 0 0,0 0 80 0 0,3 0-1 0 0,0-1 358 0 0,-2 1-272 0 0,5-5 262 0 0,-3-2-449 0 0,10-12 66-339 0,9-19 0 339 0,3 3-375-78 0,6-10 143 78 0,-3 6-182 0 0,5-8 142 0 0,-1-1 71 0 0,3-9 3 0 0,1 3-30 0 0,-2 2-283 0 0,-1 5 337 0 0,-6 6-105 0 0,-3 6 62 0 0,-6 8 152 0 0,-12 12 1 0 0,2 0 0 0 0,-7 8-2 0 0,3-2 1 0 0,-8 7 3 0 0,2 0 51 0 0,0 0 258 0 0,-1-2-284 0 0,5-3 78 0 0,-6 2-62 0 0,8-6 328 0 0,2-5-229 0 0,7-1-88 0 0,1-10-56 0 0,6-3-193 0 0,4-9 21 0 0,7-6 1 0 0,4-3 107 0 0,3 0 0 0 0,-3 2-216 0 0,-2 7 224 0 0,-1 2-285 0 0,7-3 123 0 0,-5 7 19 0 0,4 1 172 0 0,-11 13 1 0 0,-10 12 7 0 0,-10 6 1 0 0,-2 4 83 0 0,-2-4-126 0 0,-1 4 1 0 0,-4 2 144 0 0,1 1-146 0 0,1-3 371 0 0,-1-2 96 0 0,0-2 321 0 0,-1 1-278 0 0,3-8 155 0 0,8-7-553 0 0,2-6 156 0 0,5-8-446 0 0,6-8 140 0 0,1-4-99 0 0,4-8 131 0 0,2-1 0 0 0,0-3-250 0 0,2 3 85 0 0,-1 4 131 0 0,4 3-274 0 0,-2 3 289 0 0,6 6-42 0 0,-4 5 68 0 0,-3 18 1 0 0,-6 8 37 0 0,-4 10 0 0 0,-3 2 26 0 0,-3-5 0 0 0,-2 0 18 0 0,-4 1 0 0 0,0-2-36 0 0,1 2 1 0 0,-1-2 38 0 0,0-1 279 0 0,2-2-167 0 0,-5 5 264 0 0,2-5-201 0 0,-5 1 380 0 0,2-9-142 0 0,1-7-278 0 0,1-12-83 0 0,3-3-162 0 0,1-15 1 0 0,0 0-220 0 0,3-4 1 0 0,2 4 101 0 0,0 3 0 0 0,2 2-51 0 0,0-2 1 0 0,2 2 47 0 0,2-1 1 0 0,3 0-383 0 0,4-1 300 0 0,-2 5 306 0 0,6-2-287 0 0,-4 7-1 0 0,5 1 232 0 0,-3 8-107 0 0,-2 10 261 0 0,-4 8-222 0 0,-3 4 198 0 0,-8 8-122 0 0,-1-3 30 0 0,-8 2 55 0 0,2-3 302 0 0,-7-6-244 0 0,1-3-82 0 0,-1-6 356 0 0,-2-5-183 0 0,4-8-78 0 0,1-3-150 0 0,4-10-328 0 0,0-1 137 0 0,2-6 130 0 0,4-3-380 0 0,1-4 194 0 0,8 0 164 0 0,3 0-82 0 0,5 5-145 0 0,3 6 205 0 0,2 2 24 0 0,1 9 89 0 0,4 1-122 0 0,-6 7 80 0 0,-3 8-80 0 0,-6 6 231 0 0,-11 9-174 0 0,-5 3 305 0 0,-9 3-73 0 0,-4-3 145 0 0,-3-1 40 0 0,-3-6-138 0 0,3-7 79 0 0,-1-4-95 0 0,8-5-283 0 0,3-10 153 0 0,8-4-279 0 0,5-14 1 0 0,11-3 42 0 0,4-4 0 0 0,5 4 114 0 0,-2 7 0 0 0,3 1 19 0 0,1 1 0 0 0,4-1-2 0 0,1-1 1 0 0,-1 0-32 0 0,1 0 1 0 0,0 2-17 0 0,2 1 1 0 0,-4 3 100 0 0,-1 1-46 0 0,-1 3-531 0 0,3-3 23 0 0,-5 8 245 0 0,-4-2 0 0 0,-19 17 343 0 0,-9 5 1 0 0,-6 4-124 0 0,-3 3 1 0 0,-3 3 163 0 0,-2 4 1 0 0,-2 1-102 0 0,-1 0 1 0 0,1-1 239 0 0,1-3 1 0 0,1-1 131 0 0,3-4 156 0 0,2 0-75 0 0,1-1 91 0 0,5-3-515 0 0,4-5-57 0 0,12-10 1 0 0,13-15-124 0 0,8-7 1 0 0,1-2 84 0 0,0 2 0 0 0,3-2-24 0 0,1-1 1 0 0,1-3 10 0 0,3-1 1 0 0,-2 0-144 0 0,1 0 0 0 0,-1 0 47 0 0,1-2 1 0 0,0 2 89 0 0,1-2 0 0 0,-4 2-30 0 0,-4 3 1 0 0,-2 3-15 259 0,-3 1-33-6 0,-1 5 1-151 0,-1-3 163-22 0,-7 11 0-80 0,-10 9-67 169 0,-10 11 0-169 0,-8 8 164 331 0,-3 6 0-331 0,-4 2-69 64 0,-2 5 1-64 0,-2 2 12 0 0,-3 4 1 0 0,1 1 52 0 0,3-1 0 0 0,-1 1 156 0 0,0-1 1 0 0,0 0 35 0 0,2-2 0 0 0,4-2 42 0 0,5-5 709 0 0,1-5-409 0 0,4 2-422 0 0,5-9 0 0 0,11-6-108 0 0,9-11 0 0 0,6-8-172 0 0,5-10 1 0 0,3-5-17 0 0,2-5 1 0 0,3-1 54 0 0,4-2 1 0 0,-1-1-186 0 0,2-3 0 0 0,1 0 22 0 0,-1-1 0 0 0,-2 3 1 0 0,0-1 1 0 0,-4 0 90 0 0,2-1 1 0 0,-4 2 3 0 0,-2 4 1 0 0,-3 3-134 0 0,-3 5-23 0 0,-4 4 57 0 0,-4 6 0 0 0,-9 10 120 0 0,-8 9 1 0 0,-6 8 257 0 0,-11 9 0 0 0,0 3-99 0 0,-5 4 0 0 0,0 3 108 0 0,-2 1 1 0 0,-1 4 25 0 0,0-1 1 0 0,2-1 37 0 0,-1 2 0 0 0,4-3-78 0 0,-1 2 1 0 0,5-4-12 0 0,-1 1 0 0 0,4-6 201 0 0,4-5-131 0 0,3-3-137 0 0,2-4 143 0 0,6-8-351-41 0,13-9 0 41 0,8-16 53-41 0,10-9 1 41 0,0-4-100 0 0,-4 2 0 0 0,1-3 151 0 0,1-1 1 0 0,1-1-25 0 0,0 0 1 0 0,1 0-155 0 0,-1 0 0 0 0,0-1 146 0 0,-3 1 0 0 0,1 1-230 0 0,-3 2 0 0 0,0 3-1 0 0,-1 0 61 0 0,-1 6 46 0 0,0 0 79 0 0,-7 11 0 0 0,-7 13 141 0 0,-11 15 1 0 0,-6 5-102 0 0,-6 3 1 0 0,-1 2 203 0 0,-2 3 1 0 0,-2 2-46 0 0,1 1 0 0 0,-3 1 65 0 0,1 0 0 0 0,2-2-77 0 0,1-3 0 0 0,0-2 29 0 0,5-2-6 0 0,2-3 10 0 0,2-1-150 0 0,6-8-37 0 0,3-5-105 0 0,18-27 0 0 0,0-1 101 0 0,11-15 0 0 0,-3 3-112 0 0,0-1 1 0 0,0 2 80 0 0,0-3 1 0 0,0 1-13 0 0,-2-2 0 0 0,1 0 27 0 0,-1 0 0 0 0,-1 1-10 0 0,-2 2 1 0 0,2 1-45 0 0,-1 5 12 0 0,-4 1 20 0 0,-1 6-5 0 0,-6 7 281 0 0,-14 29 0 0 0,-3-2-72 0 0,-13 19 0 0 0,1-7-22 0 0,0-4 1 0 0,1 2-63 0 0,1 2 1 0 0,0-2 11 0 0,-1 0 1 0 0,0-1-21 0 0,2-2 1 0 0,1-2-1 0 0,2-2 436 0 0,4-4-234 0 0,-3 0-314 0 0,8-5 183 0 0,1-5-255 0 0,19-27 0 0 0,1 2 40 0 0,12-16 0 0 0,-2 6-96 0 0,-2 0 1 0 0,2-3 9 0 0,-1-1 1 0 0,3 0 82 0 0,-1 1 1 0 0,-1 0-19 0 0,1 0 1 0 0,0 1 37 0 0,0 0 0 0 0,-3 6-175 0 0,-3 5 73 0 0,-5 5 273 0 0,1 7 0 0 0,-14 18-84 0 0,-4 9 1 0 0,-9 9 145 0 0,-7 2 1 0 0,-3 3-3 0 0,-5 2 1 0 0,0 0-97 0 0,-1 1 0 0 0,2-2 106 0 0,-2 0 0 0 0,3-3-119 0 0,-1 2 0 0 0,0-1 42 0 0,2-2 1 0 0,2-2 26 0 0,1-4 399 0 0,5-3-189 0 0,-7 2-115 0 0,8-8-150 0 0,-4 0-220 0 0,10-12-9 0 0,0-8 292 0 0,5-12-186 0 0,-1-4 1 0 0,0-9 83 0 0,-1 1 1 0 0,-1 2-37 0 0,1 6 1 0 0,2-1 39 0 0,-2-1 1 0 0,1 0 12 0 0,0 0 0 0 0,1-2-67 0 0,2-1 1 0 0,0-3 2 0 0,2-1 1 0 0,2-2-94 0 0,2-1 1 0 0,3-1 78 0 0,4-2 0 0 0,-2 3-232 0 0,3-2 0 0 0,0 2 64 0 0,1 1 0 0 0,-1-1-99 0 0,0 1 49 0 0,-3 5 2 0 0,4 1 322 0 0,-5 10-180 0 0,-4 8 1 0 0,-12 22 320 0 0,-7 13 1 0 0,-4 5-71 0 0,-2 1 0 0 0,-1 3 135 0 0,-1 1 0 0 0,-2 3-67 0 0,-1 2 1 0 0,-1-1 34 0 0,1-1 1 0 0,1-4 11 0 0,2-3 1 0 0,3-5 102 0 0,2-6 120 0 0,2-4-189 0 0,3-2 65 0 0,2-8-74 0 0,4-4-404 0 0,13-21 1 0 0,2-1 86 0 0,8-11 1 0 0,1 1-18 0 0,-1 1 0 0 0,2-4 44 0 0,1 1 0 0 0,4-4 27 0 0,-1 0 0 0 0,3-3-68 0 0,0 0 0 0 0,0 0 2 0 0,0-1 0 0 0,1-1-137 0 0,-1 0 1 0 0,1 1 108 0 0,1 0 1 0 0,-1 2-84 0 0,-1 1 0 0 0,-3 2 63 713 0,-1 2 263 307 0,-2 2-71-616 0,0 1 213-278 0,-5 7 158 8 0,-7 7-265-86 0,-27 32 1-48 0,-3 4 17 0 0,-18 21 1 0 0,3-3-95 0 0,0 0 0 0 0,-3 1-154 0 0,2 4 0 0 0,-4 0 67 0 0,0 1 1 0 0,4 0 27 0 0,0-3 0 0 0,6-3 71 0 0,2-6 1 0 0,2-3 345-16 0,4-4-450-343 0,7-4 121 109 0,0 0-585 75 0,12-9 213 0 0,0-5 30 116 0,22-22 0 59 0,-2-4 125 0 0,9-10 1 0 0,-3 2-30 0 0,-1 0 0 0 0,0-1 46 0 0,2-3 0 0 0,0-1 31 0 0,1-3 1 0 0,2 0 90 0 0,-2-2 1 0 0,0 0-113 0 0,3-3 0 0 0,0 0 108 0 0,2-1 0 0 0,-2-2-78 0 0,0 2 1 0 0,-1 1 23 0 0,1 0 0 0 0,0 2-8 0 0,-3 3 0 0 0,-1 4-166 0 0,-3 6 244 431 0,-4 4 107-77 0,-2 7 0-354 0,-11 9-7 139 0,-5 10 1-139 0,-9 6-93 0 0,-6 8 1 0 0,-5 6-25 0 0,-7 5 1 0 0,-4 3-1 0 0,-3 4 1 0 0,-1-1-22 0 0,-1 1 1 0 0,-1 3 43 0 0,2-2 0 0 0,0-3 123 0 0,6-4 0 0 0,-1-3-35 0 0,5-3 1 0 0,2-5 463 0 0,6-5-240 0 0,4-3-153-72 0,2-3-211-32 0,3-6 149 7 0,5-9 1 97 0,10-12-606-19 0,6-9 0 19 0,6-2 209 0 0,0 1 0 0 0,2-2-140 0 0,2-2 0 0 0,1-2 49 0 0,4-4 1 0 0,-2 0 0 0 0,2-3 1 0 0,-2 0 222 0 0,1-2 1 0 0,0 0 16 0 0,1 1 1 0 0,-1 0 78 0 0,-1 1 1 0 0,-2 0-114 0 0,-1 0 1 0 0,-2 3 281 0 0,-2 3-193 355 0,0 2 517-136 0,-2 0-263-46 0,-5 11 0-173 0,-7 7-21 143 0,-11 15 1-143 0,-7 9-157 28 0,-7 7 0-28 0,-3 3 13 0 0,-7 3 0 0 0,0 2-104 0 0,-2 4 0 0 0,-1-1 114 0 0,1-1 1 0 0,1 0-132 0 0,0-3 0 0 0,5-2 78 0 0,0-2 0 0 0,4-2 170 0 0,2-4-179 0 0,5-1 63 0 0,-2 0-9 0 0,4-5-71 0 0,-1 1 52 0 0,10-9-297 0 0,4 0 193 0 0,11-14-84 0 0,1 3 1 0 0,14-16 75 0 0,-2 4 0 0 0,2 0-243 0 0,-2 3 277 0 0,-2-1 0 0 0,3-2-75 0 0,0-1 65 0 0,2 0 1 0 0,0-1-28 0 0,2-1 1 0 0,0-1 4 0 0,0 2 1 0 0,0-2 82 0 0,-1 3 0 0 0,-1 0-123 0 0,-3 3 272 0 0,0 1-236 0 0,-2 1 244 147 0,-5 8-102 82 0,-6 2-22-229 0,-29 23 1 0 0,4 0 8 0 0,-18 12 1 0 0,5-3 10 0 0,1-2 1 0 0,-2 2 107 0 0,-2 1 0 0 0,3 1-79 0 0,-2 1 1 0 0,2 0 208 0 0,0 1 1 0 0,2 0-63 0 0,1-2 0 0 0,4 1-24 0 0,2-5-99 0 0,4-1-254 0 0,4 0 17 0 0,5-8-251-70 0,15-3 1 70 0,9-15 32-41 0,13-8 0 41 0,-1-4 122 0 0,-4-1 0 0 0,3-3 141 0 0,1 1 0 0 0,1-2-62 0 0,2 1 1 0 0,-1-1 151 0 0,1 0 0 0 0,2-2-113 0 0,-2 3 1 0 0,3-4 338 0 0,-3 4 0 0 0,0-1-66 0 0,-2 4 0 0 0,-1 1 193 0 0,-2 1-700 0 0,-3 3 268 0 0,1 2-48 0 0,-8 7 0 0 0,-6 11 96 0 0,-13 9 1 0 0,-7 6 105 0 0,-10 2 1 0 0,-4 3-73 0 0,-4 4 1 0 0,-2 3 177 0 0,-1-1 1 0 0,1 0-201 0 0,0 0 1 0 0,1-1 235 0 0,2-2 0 0 0,2-2 258 0 0,4-5-157 0 0,2-3-412 0 0,5-3 144-132 0,5-6 0 132 0,14-10-424-71 0,9-9 1 71 0,7-7 35 0 0,3-4 0 0 0,4-3-92 0 0,1-4 0 0 0,4-2 125 0 0,-1-1 1 0 0,3-2 85 0 0,3 0 0 0 0,1 1 266 0 0,-1 0 0 0 0,-1 0-135 0 0,0 0 0 0 0,-1-1 131 0 0,0 4 0 0 0,-3 0-79 0 0,-1 4 0 0 0,-2 4 570 0 0,-1 2-130 15 0,-4 6-307 280 0,-3 1-11-34 0,-8 17 1-261 0,-14 9 105 35 0,-14 13 0-35 0,-8 3-36 0 0,-2-5 0 0 0,-2 2-98 0 0,-1 1 0 0 0,-3 1 12 0 0,2 0 1 0 0,-2 1-7 0 0,3-2 1 0 0,2-3 91 0 0,4-3-87 0 0,2-1 17 0 0,3-2-76 0 0,7-6-207 0 0,8-3 1 0 0,17-20 171 0 0,8-8 0 0 0,5-5-118 0 0,1-1 0 0 0,2-2-53 0 0,5-2 1 0 0,-2 0 138 0 0,1 0 1 0 0,-1 2 3 0 0,4-2 0 0 0,-3 0 33 0 0,4-2 0 0 0,-3 3 5 0 0,-1 0 1 0 0,-3 6 17 23 0,-3 4 19 534 0,-4 2-128-80 0,-1 5 91-130 0,-9 6 1-347 0,-15 15 11 70 0,-13 10 1-70 0,-12 5-21 0 0,-4 0 1 0 0,-5 2 109 0 0,-1 2 1 0 0,-2 0-31 0 0,-3 4 1 0 0,0-1 12 0 0,1 1 1 0 0,0-3-1 0 0,1 0 1 0 0,2-1 19 0 0,1 1 1 0 0,5-5 892 0 0,5-4-328-122 0,5-6-782-99 0,5 2 219-59 0,9-11 1 280 0,15-5-436-179 0,14-13 1 179 0,5-5 132-24 0,2-5 1 24 0,2-2-35 0 0,0-4 0 0 0,1 1 122 0 0,1-2 0 0 0,2 2-115 0 0,4-2 1 0 0,-3 2 293 0 0,0-1 0 0 0,-2 1-193 0 0,0 0 0 0 0,-2 1 232 0 0,1 2 1 0 0,-1 1-45 0 0,-5 4-161 0 0,-4 2 37 0 0,3 2-72 0 0,-10 6 0 0 0,-7 11 90 0 0,-14 9 0 0 0,-10 5-29 0 0,-8 2 0 0 0,-4 4 255 0 0,-3 2 0 0 0,-2 0-154 0 0,-1 1 0 0 0,-1 1 146 0 0,-1 1 0 0 0,1-1-102 0 0,2 1 0 0 0,2-1 23 0 0,0-1 0 0 0,3-3 227 0 0,1-1 16 0 0,6-4-224 0 0,2 0-164 0 0,9-7 0 0 0,17-8-243 0 0,10-12 0 0 0,9-8 99 0 0,2-8 0 0 0,3-3 42 0 0,3-3 1 0 0,4-5 48 0 0,3 1 1 0 0,-3 0 94 0 0,-1 2 0 0 0,1 3-52 0 0,0-1 1 0 0,0 2 134 0 0,-5 1 0 0 0,-1 1-69 0 0,-3 2 0 0 0,-3 4 91 395 0,-1 3 120 220 0,-5 3-167-158 0,-2 6-64-29 0,-8 3 1-428 0,-12 12 20 82 0,-12 8 0-82 0,-6 5 182 0 0,-6 0 1 0 0,-1 5-85 0 0,-3-1 1 0 0,0 3-40 0 0,-1-3 1 0 0,-3 5-72 0 0,1-2 0 0 0,1 2-13 0 0,0-2 1 0 0,3 1 103 0 0,1-4 0 0 0,-2 3-47 0 0,3-2 0 0 0,1-2 419 0 0,5-1-258 0 0,2-6-320 0 0,6 3 27 0 0,4-6 0 0 0,13-7-227-53 0,8-10 1 53 0,7-7 14-250 0,2-9 1 250 0,4-4 186-18 0,2-3 1 18 0,1-2 120 0 27,1-1 1 0-1,3-1-132 0 105,2 1 1 0-1,0 0 336 0-37,-1 1 1 0 1,-1 3-94 0-77,-2 2 1 0-1,-3 3 243 0-16,-1 3-78 0 0,-3 2-196 0 0,-1 6-209 0 0,-6 3-158 0 0,-8 13 0 0 0,-16 7 322 0 0,-12 10 1 0 0,-5 1-92 0 0,-2-1 1 0 0,-2 0 51 0 0,-1 3 1 0 0,1-1-60 0 0,-1-1 0 0 0,0 4 250 0 0,0-1 0 0 0,1 2-22 0 0,2-5 0 0 0,1-1 414 0 0,4-4-360 0 0,2-2-44 0 0,1 1-176 0 0,7-6-190 0 19,8-3 1 0-1,14-19-136 0-5,10-8 0 0-1,2-5 109 0 33,0-1 1 0 0,2-2 4 0 45,4-1 1 0 0,-2 0 131 0-53,0 0 0 0-1,-1-1 31 0-36,-1 1 0 0 0,1 1-40 0 0,-1 0 1 0 0,-1 2 2 0 0,-2 0 0 0 0,-1 2-210 0 0,-1 0 175 0 0,-1 4-155 0 0,1-1 143 0 0,-4 3 233 0 0,-2 5-22 0 0,-9 3 96 0 0,-17 22 1 0 0,-1-4-106 0 0,-12 13 1 0 0,4-3 222 0 0,0 0 0 0 0,-3 2 37 0 0,-4 1 0 0 0,1 3-98 0 0,0 2 0 0 0,-2 1 111 0 0,1 2 0 0 0,1-2-67 0 0,1-2 1 0 0,3-2-287 0 0,0 1 14 0 0,2-1-386 0 0,2 2-32-111 0,6-4-85-493 0,8-7 1 604 0,12-12 153-384 0,8-12 0 384 0,5-8 56-45 0,-1-5 0 45 0,2-4 290 0 11,2-2 0 0 0,1 0-141 0 52,3-1 0 0 0,-1 1 159 0 9,0-2 1 0 0,-1 1-74 0-16,-1 3 0 0 1,-3-1 153 0-47,1 0 0 0 1,-2 1-138 0-11,1-2 1 0 0,-3 4-295 0 0,2-2 0 0 0,-3 4-11 0 0,0 0-1 0 0,-3 5 615 0 0,0 1-248 89 0,-5 8 0-89 0,-6 12 136 174 0,-10 8 0-174 0,-5 4 122 0 0,-6 0 1 0 0,-2 3 166 0 0,-1 1 1 0 0,-4 3-207 0 0,-1 1 1 0 0,-1 1-35 0 0,0 3 0 0 0,-1-1-244 0 0,-1 1 1 0 0,-1-1 116 0 0,0 2 1 0 0,3-4 23 0 0,2-2 0 0 0,4-2-60 0 0,2-1-270 0 26,5-2 62 0 55,0 1 60 0 9,7-8-33-100-16,10-3 0 100 1,13-16 131-30 5,10-7 0 30 0,-1-5-147-3-6,-2-1 1 3 0,0-2 73-4 3,3-2 0 4 0,-1 0 35 0-7,1 0 1 0 1,-2 0-2 0-38,0 0 0 0 0,-3 3-22 0-6,0 1-159 0-5,-3 4-308 0-8,0 2-119 0-7,-5 6 395 0-7,-5 6 0 0 0,-13 12 248 0 0,-10 7 0 0 0,-4 2 0 0 0,0-4 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7T08:36:58.604"/>
    </inkml:context>
    <inkml:brush xml:id="br0">
      <inkml:brushProperty name="width" value="0.2" units="cm"/>
      <inkml:brushProperty name="height" value="1.2" units="cm"/>
      <inkml:brushProperty name="color" value="#004F8B"/>
      <inkml:brushProperty name="inkEffects" value="pencil"/>
    </inkml:brush>
  </inkml:definitions>
  <inkml:trace contextRef="#ctx0" brushRef="#br0">741 662 12391 214787 45761,'-31'18'1712'0'0,"2"-2"-1913"0"0,11 1-768 0 0,7-7 187 0 0,11-4 480 0 0,13-20 1 0 0,0-1 248 0 0,4-10 0 0 0,-1 1-43 0 0,-2 2 1 0 0,0-2 289 0 0,1-2 0 0 0,-2 1-110 0 0,1 0 0 0 0,-3-1 8 0 0,1-2 1 0 0,0 1 56 0 0,1-1 1 0 0,-1 1 169 0 0,0 1 0 0 0,-2 3 76 0 0,2 1-175 0 0,-2 3-462 0 0,4-1 236 0 0,-4 8-105 0 0,-1 10 0 0 0,-15 20 55 0 0,-8 11 0 0 0,-5 6 26 0 0,1-1 1 0 0,-2 3-10 0 0,1 3 1 0 0,-2-1 24 0 0,2 1 0 0 0,-3 1 72 0 0,2-1 0 0 0,-1-2-73 0 0,5-3 1 0 0,2-4 425 0 0,2-4-216 0 0,1-7-40 0 0,4 1-136 0 0,3-9-10 0 0,6-3 1 0 0,8-21 59 0 0,4-12 1 0 0,4-5-5 0 0,0 1 1 0 0,4-5-77 0 0,3-3 1 0 0,0-2 49 0 0,0 0 0 0 0,0 0-122 0 0,-1-2 0 0 0,1 1 100 0 0,-1-1 1 0 0,-1 1-91 0 0,-1 0 0 0 0,-1 3-14 0 0,-2 4-249 222 0,-2 3-21-115 0,-1 3 308-107 0,-5 10 0 0 0,-4 10 134 0 0,-9 17 1 0 0,-7 6-142 0 0,-6 11 1 0 0,-3 2 124 0 0,-3 5 0 0 0,-4 5-103 0 0,-1 3 0 0 0,0 0 128 0 0,1 1 0 0 0,2 0-74 0 0,1-1 1 0 0,2-1-9 0 0,2-1 0 0 0,3-5-36 0 0,2-7 55 0 0,2-5 79 0 0,2-1-105 0 0,4-9 439 0 0,1-5-350 0 0,18-29 0 0 0,-4 2-59 0 0,10-18 1 0 0,-1 4-31 0 0,0 0 1 0 0,3-4 0 0 0,0 1 0 0 0,0 0-12 0 0,2 1 0 0 0,-2 1-133 0 0,-2-1 1 0 0,1 0-7 0 0,-4 4 1 0 0,1-2 104 0 0,-3 4-450 0 0,0 4 217 0 0,0 1 120 0 0,-1 11 1 0 0,-7 13 198 0 0,-7 15 1 0 0,-10 13 209 0 0,-6 6 0 0 0,-4 5-201 0 0,-5 4 1 0 0,1 0 68 0 0,-4 6 0 0 0,0-2-37 0 0,-3 2 1 0 0,4-4-32 0 0,2-2 1 0 0,3-5 357 0 0,3-3-165 0 0,2-6 235 0 0,4-4-315 0 0,4-10-332 0 0,4-7 173 0 0,19-33 1 0 0,1 1-8 0 0,10-19 1 0 0,-3 5-149 0 0,0 2 1 0 0,2-1 103 0 0,1 1 0 0 0,0-1-62 0 0,1-1 0 0 0,-3 2 68 0 0,1-2 1 0 0,-2 1-190 0 0,-1 1 0 0 0,0 2 83 0 0,1 2 1 0 0,0 3-230 0 0,-1 5 334 0 0,-4 3-44 0 0,-2 7 1 0 0,-6 11 70 14 0,-3 10 1-14 0,-9 8-86 58 0,-8 9 1-58 0,-4 5 275 2 0,-5 4 1-2 0,-2 1-77 0 0,-2 4 0 0 0,0-1 5 0 0,1 2 1 0 0,0-2-117 0 0,-1 0 0 0 0,2-4-4 0 0,0 0 0 0 0,1-5 239 0 0,2-2 265 0 0,1-5-79 0 0,1 0-159 0 0,8-8-476 0 0,0-5 238 0 0,19-31 1 0 0,1 1-250 0 0,11-19 0 0 0,-2 6 31 0 0,2-3 0 0 0,1 0 136 0 0,2-4 0 0 0,0 1-91 0 0,-1 0 0 0 0,3 1-15 0 0,-1-1 0 0 0,2 2 136 0 0,-2 2 0 0 0,0 2-74 0 0,-1 3 1 0 0,-2 5 135 0 0,-3 4-110 80 0,-5 4 120 286 0,2 5 1-366 0,-12 14-17 338 0,-3 11 0-338 0,-8 9 142 38 0,-10 10 1-38 0,-3 2 72 0 0,-4 5 1 0 0,-3 2-57 0 0,-3 4 1 0 0,0 2-244 0 0,-2 1 1 0 0,2-4 130 0 0,3-2 0 0 0,1-3 20 0 0,2 2 1 0 0,2-7 168 0 0,2-3-217 0 0,5-6 130 0 0,-3 0-1 0 0,9-8-179 0 0,0-5 0 0 0,18-27-115 0 0,5-12 0 0 0,3-4 110 0 0,-4 7 1 0 0,2-1-93 0 0,2-2 1 0 0,-1-2 54 0 0,1 2 0 0 0,2 0-47 0 0,0 2 0 0 0,2 0 16 0 0,0 1 1 0 0,-2 1-65 0 0,-1 4-69 0 0,-3 2-1 0 0,3 1 126 0 0,-6 9 18 0 0,-3 6 1 0 0,-10 20 222 0 0,-6 10 0 0 0,-5 1-134 0 0,-2-3 1 0 0,-3-1 97 0 0,2 0 0 0 0,-3 2-101 0 0,3-2 0 0 0,-1 2-27 0 0,2-4 0 0 0,0-1 93 0 0,-1-3-59 0 0,1-1 313 0 0,-2 3-202 0 0,1-2-59 0 0,1-1-32 0 0,4-9-268 0 0,5-6 101 0 0,2-14-332 0 0,2 4 247 0 0,0-16-180 0 0,2 5 157 0 0,-2-8 1 0 0,1-5 108 0 0,-3 0 0 0 0,1 2-573 0 0,1 7 242 0 0,0 2 581 0 0,2 0 151 0 0,-2 7 42 0 0,2 8 0 0 0,-9 18-162 0 0,-3 12 0 0 0,-5 6 55 0 0,0-2 0 0 0,-2 2-107 0 0,-1-1 0 0 0,1 1 6 0 0,-2 0 0 0 0,0-2-124 0 0,2-1 0 0 0,0-2 116 0 0,1-1 133 0 0,-2-2 4-171 0,1 0 278-159 0,-3-8-313 72 0,0-1 65 65 0,4-15-442 67 0,5-8 0 126 0,7-12 104-16 0,2-4 0 16 0,4-1-102 0 0,1 3 1 0 0,1 0 47 0 0,0-2 0 0 0,1-1-95 0 0,1-2 1 0 0,-1 0 128 0 0,2-2 1 0 0,1 1 39 0 0,1 3 0 0 0,1 1 195 0 0,2 4-241 0 0,-1 3 207 0 0,4-1-119 0 0,-4 11-139 0 0,3 2 0 0 0,-8 22 85 0 0,-6 7 1 0 0,-5 4 78 0 0,-7 1 1 0 0,0 0-46 0 0,-5 4 1 0 0,3-2-24 0 0,-2 0 0 0 0,1-4 69 0 0,-1 0 0 0 0,2-4-98 0 0,-1-2 638 0 0,3-3-157 0 0,-3 2 141-26 0,4-9-88-56 0,-3 1-368 82 0,4-13-43 0 0,5-9 1 0 0,1-8 12 0 0,4-6 0 0 0,0 1-244 0 0,0 4 0 0 0,0 0 82 0 0,0 0 1 0 0,0-1-115 0 0,0-1 1 0 0,1-2 23 0 0,1-1 1 0 0,1 1-197 0 0,0 1 77 0 0,1 4 176 0 0,4-2-45 0 0,-2 7 18 0 0,2 1 135 0 0,-6 10 14 0 0,0 18 0 0 0,-7 11 70 0 0,-2 11 1 0 0,-3-3-58 0 0,2-5 1 0 0,-3-1 103 0 0,1 2 0 0 0,0-3-165 0 0,1-1 216 0 0,0-3 46 0 0,-2 2 305 0 0,2-6 266-12 0,-2 1-244-215 0,2-11-451 34 0,1-7 195 70 0,1-7-254 88 0,-2-6 305 35 0,3-2-602 0 0,-5-5-181 0 0,-1-2-194 0 0,-1 0 3 0 0,2 0 318 0 0,0-1 220 0 0,4 3-89 0 0,3 2 57 0 0,2 5 212 0 0,4 7 65 0 0,6 17 162 0 0,2 3-514 0 0,1 14 214 0 0,0-1-176 0 0,-6-4 163 0 0,1 1-446-8 0,-2-8 212-105 0,-1-5 255 28 0,-1-6 0 85 0,-2-6 0 0 0</inkml:trace>
  <inkml:trace contextRef="#ctx0" brushRef="#br0" timeOffset="1">40 1 12572 218570 41997,'-9'18'-375'0'0,"2"-5"522"0"0,3 8 31 0 0,2-1 0 0 0,-2 10-50 0 0,1-1 0 0 0,1-3 34 0 0,2-5 1 0 0,0-2-51 0 0,0 1 27 0 0,0-3-75 0 0,0 8 11 0 0,2-4-65 0 0,-2 2 153 0 0,4-6 140 0 0,-3-10 598 0 0,1-1-940-10 0,-2-24-163 10 0,0 8-164 0 0,0-19 276 0 0,0 9-181 0 0,-2-2 85 0 0,1 0-380 0 0,-1-2 111 0 0,2 1 240 0 0,0-1 128 0 0,0 4 237 0 0,0 4 51 0 0,0 7 118 0 0,0 6-179 0 0,-2 20 434 0 0,0 1-110 0 0,-2 17-134 0 0,1 0-230 0 0,1-1-184 0 0,2 3 59 0 0,0-6 178-48 0,2-2-412-29 0,1-7 165 47 0,1-7-62 15 0,-2-2 119 15 0,2-8 804-1 0,-3-1-655-241 0,1-20-528 204 0,-2 5 319-32 0,0-17-380 63 0,0 6-47 7 0,0-4 235 0 0,2-1 137 0 0,2 2-5 0 0,-1 6 303 0 0,3 7 156 0 0,-4 6 7 0 0,1 20 233 0 0,-1-5-88 0 0,-2 22 71 0 0,0-6-170 0 0,0 9-79 0 0,0-1-81 0 0,0 2-310 0 0,2-2-164-306 0,0-2 88-36 0,3-4-58 59 0,1-8 261 122 0,-1-5-105 108 0,-1-5 211 31 0,0-5-78-184 0,-3-22-521 206 0,1 4 164 0 0,-2-20-74 0 0,0 9 2 0 0,0-3 23 0 0,2 7 319 0 0,0 0-194 0 0,3 11 562 0 0,-1 4-84 0 0,-2 26 97 0 0,0 1 145 0 0,-4 20-176 0 0,2-6-2 0 0,-2-2-631-1 0,2-4 320-40 0,0-3 132 2 0,2-6-38-100 0,0-4-323-16 0,3-3 238-29 0,-1-8 95-3 0,-1-1-91 7 0,3-14 28 180 0,-5 0-101 0 0,2-10 86 0 0,-3 4-352 0 0,-3-3 90 0 0,0 1-168 0 0,-4-2 332 0 0,5 2-36 0 0,0 7 101 0 0,2 3 231 0 0,2 25-162 0 0,0-6 374 0 0,1 24-208 0 0,-1-10-27-21 0,-2 6-116-166 0,2-4 5-96 0,-2-5-277-50 0,4-5 273 76 0,-4-8-64 52 0,4 0 333 82 0,-1-7-185 94 0,3-8-83 29 0,-1 2-493 0 0,1-10 298 0 0,-1 5-43 0 0,-1-5 149 0 0,1-1-377 0 0,-1 2 203 0 0,1-3 25 0 0,-3 5 157 0 0,2 4 299 0 0,-2 3-197 0 0,1 18 107 0 0,-1-5 0 0 0,-2 21 120 0 0,0-7 251 0 0,0 1-434 0 0,0-1 86 0 0,0-2-544 0 0,0 1 318 0 33,0-4-171 0 109,2-9 198 0-31,0-1 197 0 55,1-8-199 0-69,4-10-304 0 10,-3 2 206 0-8,6-13-340 0-29,-5 5 184 0-24,-1 2 101 0-18,0 1-150 0-15,-3 9 437 0 41,1 0 153 0-48,0 19 217 0-6,-2-1-160 0 0,0 16-482 0 18,0-10 165 0 40,0 0-201 0 4,2-7 227 0-4,3-6-323 0-17,1-3 499 0-20,-1-6-286 0-10,1-2 26 0-11,-1-3 14 0 0,1-2-347 0 0,-1 4 408 0 0,1 1 127 0 0,-1 6-48 0 0,-1 5-3 0 0,-1 2-1141 0 0,1 2 418-4 0,-2 0 576-216 0,4-4 0 220 0,3-7 0 0 0,2-3 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7T08:36:58.606"/>
    </inkml:context>
    <inkml:brush xml:id="br0">
      <inkml:brushProperty name="width" value="0.2" units="cm"/>
      <inkml:brushProperty name="height" value="1.2" units="cm"/>
      <inkml:brushProperty name="color" value="#004F8B"/>
      <inkml:brushProperty name="inkEffects" value="pencil"/>
    </inkml:brush>
  </inkml:definitions>
  <inkml:trace contextRef="#ctx0" brushRef="#br0">222 903 12550 214656 42420,'8'20'1806'0'0,"0"-2"-1405"0"0,4-4-102 0 0,0 2 25 0 0,1 2-375 0 0,2 0 356 0 0,-1-3-358 0 0,1-4 146 0 0,-2-2-53 0 0,0-3 198 0 0,1-1 12 0 33,-3-3-21 0 155,2 0 53 0-41,-4-2-211 0-79,2 2 130 0-58,-2-1-154 0-10,-3 2 141 0 0,1 0-326 0 0,-5 1 72 0 0,2 1-543 0 0,-1-1 609 0 0,1-1-337 0 0,-17-1 44 0 0,3-4 86 0 0,-15-1-19 0 0,5-3-24 0 0,2-1 380 0 0,-2-2 61 0 0,6 0 273 0 0,4 2-368 0 0,3 1-8 0 0,5 4-75 0 0,14 7 298 0 0,-3 1-149 0 0,14 5 21 0 0,-7-3-57 0 0,1-3 80 0 0,-1 2 149 0 0,-1-3-167 0 0,-2 1 125 0 0,1 1-141 0 0,-3 1-262 0 0,2 4 168 0 0,-6-2-19 0 0,3 2-127 0 0,-5-4 163 0 0,2-1-353 0 0,-5-4 533 0 0,4 0-156 0 0,-1-4-47 0 2,2 2-55 0 61,-1-2-98 0 156,-2 2 117 0-48,3 2-520 0 44,-2 0 288 0 24,1 1-1 0-9,0 1 74 0-37,-1-4 290 0-57,4 2-66 0-49,-4 0 137 0-23,5-1-91 0-25,-3 1 69 0-30,4 0-383 0-9,0-2 281 0 0,-2 4-1010 0 0,2-2 392 0 0,0 1-545 0 0,-2 1 1049 0 0,4-2 0 0 0,-2 3 0 0 0,2-1 0 0 0</inkml:trace>
  <inkml:trace contextRef="#ctx0" brushRef="#br0" timeOffset="1">606 1167 12351 217295 46692,'15'12'425'0'0,"-2"-2"-230"0"0,2-3 59 0 0,-5-2 34 0 0,7-3 180 0 0,-2-2-185 0 0,5 0 79 0 0,2-2-89 0 0,1-1-37 0 0,-1-3 11 0 0,0 1-44 0 0,-2-1-68 0 0,-1 1-280 39 0,-3 1-64 162 0,-3 1 208-6 0,-2 1-145-35 0,-2 2 98-9 0,-2 2 37-20 0,-1-1 60-6 0,-2 3 5 59 0,3-4 103 57 0,0 4 33 33 0,2-3-128-8 0,-1 1 16-58 0,3-2 184-14 0,0 0-146-119 0,1 0-141-54 0,-2 0-9 49 0,-3 0-328 0 0,2 0 217-64 0,-4-2-296-6 0,3 1 69 0 0,-1-3 230 0 0,2 2 165 0 0,1-3-168 0 0,0 1 171 0 0,0 2-141 0 0,-1-2 22 0 0,-2 3 306 0 0,-1-1-168 0 0,1 2 18 9 0,-2 0 14 307 0,1 2 145-195 0,-2-1-176 28 0,3-1-229-138 0,-2-1 282 63 0,1-1 15-30 0,-1 2-2 22 0,-1-2-170-35 0,2 0-177-1 0,-3-3-369 35 0,3 3 1-65 0,-3 0-1 0 0</inkml:trace>
  <inkml:trace contextRef="#ctx0" brushRef="#br0" timeOffset="2">985 1207 12494 220351 43520,'22'-7'2670'0'0,"2"-1"-2429"917"0,2 1-5-268 0,5-2 93 18 0,1 0-251-205 0,0 1 230-268 0,-5-1-445-95 0,-3 0 84-30 0,-4 0-203 37 0,-4 2 199 79 0,-3-1 19 15 0,-4 3 95-5 0,-3 1-1536-25 0,-2 2 1347 202 0,-17 8-14-372 0,5-3 30 0 0,-19 9 70 0 0,5-4 1 0 0,-4 3 9 0 0,-2-2 1 0 0,4-1-33 0 0,3-2 0 0 0,-1-1 173 0 0,-1 1 0 0 0,-3-2-150 0 0,-1-2 0 0 0,1-1 183 0 0,-2 1 0 0 0,1-2-30 0 0,1 0 0 0 0,1-1 308 0 0,2-2-280 0 0,2-1-47 0 0,-6-13 1 0 0,3-2-232 0 0,-2-6 1 0 0,4 2 109 0 0,7 5-120 0 0,1-1 0 0 0,0-8 89 0 0,4-2 1 0 0,3-1 85 0 0,6 5 0 0 0,5-2 0 0 0,3 2 0 0 0,4 0-13 0 0,4 3 0 0 0,0 0 0 0 0,3 2 159 0 0,0 1-187 0 0,-3 4-32 0 0,0 1 97 0 0,3 2-841 0 0,-2 3 223 0 0,1 3 90 0 0,-5 6 352 0 0,-8 10 1 0 0,-10 6 25 0 0,-6 7 0 0 0,-4 0-10 0 0,-1-1 0 0 0,-2-1 36 0 0,-3 4 0 0 0,1-2 164 0 0,-3 1 1 0 0,2-3-102 0 0,2 0 637 0 0,0-5-251 0 0,-1 3 242-20 0,0-7-226-37 0,1-3-223 44 0,7-7-89 13 0,6-12-244 0 0,11-10 0 0 0,6-10-72 0 0,5-2 0 0 0,1 2 178 0 0,-3 6 1 0 0,2 0-69 0 0,1-3 0 0 0,1 1 24 0 0,-3-1 0 0 0,2 2 67 0 0,-1-1 1 0 0,-1 1-20 0 0,-2-2 348 0 0,-1 3-215 0 0,0-4 229 0 0,-4 6-375 0 0,1 1 139 0 0,-9 12-297 0 0,-8 15 0 0 0,-10 9 77 0 0,-4 10 1 0 0,0 0-14 0 0,6-3 0 0 0,-1 0 81 0 0,1 2 1 0 0,1-1 33 0 0,1 2 1 0 0,3-2-112-212 0,0 0 39-26 0,2 0 223 133 0,-2 3-191 16 0,2-5 323-68 0,1-1-172-89 0,5-10 259-75 0,6-11-210 5 0,5-8 0 316 0,5-12 88-88 0,1-4 1 88 0,2 1-185 0 0,-4 3 1 0 0,2 0-18 0 0,0-2 1 0 0,1 1-155 0 0,1-1 1 0 0,-2 1 62 0 0,2-1 1 0 0,-1-1-8 0 0,-1 0 0 0 0,0 1 81 0 0,1 1 0 0 0,-2 1-102 0 0,0 0 119 0 0,-3 5 195 0 0,-1-3-147 0 0,-3 7 117 0 0,-4 5 0 0 0,-11 16-265 0 0,-8 9 0 0 0,-5 8 131 0 0,-1 0 0 0 0,-1 6-104 0 0,-2 2 0 0 0,1 0 93 0 0,-1 0 0 0 0,1 0 44 0 0,1-2 1 0 0,2-1 177 0 0,2-3 374 0 0,4-3-338-252 0,-3 3-135-83 0,8-7-289 1 0,1-4 244 23 0,9-8 17 183 0,19-23 0 128 0,-5 2-29-12 0,10-11 0 12 0,-4 1-176 0 0,-2 2 1 0 0,1-4-15 0 0,-1 1 0 0 0,1-1-120 0 0,1 2 1 0 0,-1-2 80 0 0,1-1 1 0 0,0 1-137 0 0,-1-1 0 0 0,-1 0 74 0 0,-1 0 0 0 0,-1 1-2 0 0,0 2 16 0 0,-2 4-79 0 0,-1-3 279 0 0,-4 9 1 0 0,-6 6-23 0 0,-9 12 1 0 0,-7 8-23 0 0,-6 6 0 0 0,-5 8-27 0 0,-3 3 0 0 0,-3 3 12 0 0,-2 5 1 0 0,-1-1 107 0 0,0 3 0 0 0,-1 0-103 0 0,2-3 0 0 0,3-1 566 0 0,6-6 1 0 0,3-5 77 0 0,5-6 360 0 0,5-5-558 0 0,2 0-366 0 0,5-10 1 0 0,16-14-35-20 0,6-10 0 20 0,4-6-122-135 0,-5 6 0 135 0,1-3 36-137 0,0 0 1 137 0,3-3-116 0 0,0 0 0 0 0,0 1 64 0 0,-1 0 1 0 0,-1-1 76 0 0,0 0 1 0 0,-2-2-9 0 0,-2 2 1 0 0,0 1 23 0 0,-1 0 1 0 0,-1 2-197 0 0,0 0-29 0 0,-2 0 250 0 0,2-6-97 0 0,-2 4 423 0 0,-4 0-279 0 0,-8 13 1 0 0,-12 16 58 0 0,-8 11 1 0 0,-2 6-81 0 0,0 3 0 0 0,-1 1 21 0 0,-3 5 1 0 0,1 1 95 0 0,-1 1 0 0 0,4-2-2 0 0,2-3 1 0 0,2-3 434 0 0,2-1-139 0 0,4-6-306 0 0,0 3 80 0 0,6-8-295 0 0,2-3 0 0 0,20-24 13 0 0,5-10 1 0 0,5-5 57 0 0,-7 6 1 0 0,2-1-152 0 0,3-2 1 0 0,1 0-60 0 0,2-4 1 0 0,-1 2 106 0 0,-1-2 0 0 0,1 0 122 0 0,-4 2 1 0 0,1-1-46 0 0,0 1 0 0 0,0 0 67 0 0,-2 2 0 0 0,-2 2-40 0 0,-2 2 60 0 0,-3 3 72 0 0,-3 4 102 0 0,-7 8 0 0 0,-14 15-111 0 0,-10 12 0 0 0,-6 8-57 0 0,-3 3 1 0 0,0 3-40 0 0,-2 3 0 0 0,1 0 46 0 0,-1 2 1 0 0,1-3-134 0 0,1 1 0 0 0,4-4 212 0 0,4-2 1 0 0,4-6 407 0 0,3-5 147 0 0,4-5-208 0 0,-1 2-864 0 0,8-7 319 0 0,-1-2 108 0 0,23-17 0 0 0,0-8-147 0 0,13-11 1 0 0,-5 2 34 0 0,-6 2 1 0 0,1 1-241 0 0,4-2 0 0 0,-2-1 140 0 0,2-2 1 0 0,-2 0 97 0 0,0 2 1 0 0,-2-1 77 0 0,0 1 0 0 0,-2 0-124 0 0,-1 3-38 0 0,-1-1 12 0 0,-1 4 65 0 0,-5 4 0 0 0,-9 12 71 0 0,-8 11 0 0 0,-10 13 107 0 0,-6 7 0 0 0,-4 8-49 0 0,-4 6 1 0 0,0 2 172 0 0,-5 2 0 0 0,0 5-136 0 0,0 0 0 0 0,3 1-59 0 0,2-3 1 0 0,4-6 180 0 0,5-4 0 0 0,3-6 40 0 0,3-7 467-10 0,2-5-331-100 0,5-3-657 3 0,5-5 547 49 0,4-3-249 55 0,10-19 118 3 0,3-7-326 0 0,6-16 1 0 0,-4-1 38 0 0,-3 2 0 0 0,-5 3-309 0 0,-6 7 292 0 0,-1 0 0 0 0,0-6-92 0 0,0 0 1 0 0,0-1 123 0 0,0 6 0 0 0,0 2-42 0 0,-1-1 0 0 0,-2 1 12 0 0,-1-1-118 0 0,-5 2 374 0 0,0-4-177 0 0,-4 5 551 0 0,0 2-87 0 0,-1 10-296 0 0,-1 11 59 0 0,1 12-71 0 0,1 10 1 0 0,5 6 63 0 0,3 0 0 0 0,3-2-30 0 0,4-8-110 0 0,0 0 73 0 0,9 6-128 0 0,2 1 114 0 0,8 2-85 0 0,-1-2 78 0 0,-5-11 170 0 0,-4-3 5 0 0,-1-5 50 0 0,-4 0-167 0 0,0-2 1247 0 0,-4-3-1505 0 0,-16-19-176 0 0,-1-2 1 0 0,-12-13-82 0 0,5 6 0 0 0,5 2 208 0 0,5 3 0 0 0,2 1-19 0 0,0-3 0 0 0,1-4 43 0 0,1-1 1 0 0,4-2 73 0 0,1 2 1 0 0,2 1-42 0 0,-1 1 1 0 0,2 0-56 0 0,0 1 17 0 0,0 4 50 0 0,6-7 174 0 0,1 10 206 0 0,6-2-160 0 0,2 16 0 0 0,-5 17-133 0 0,-3 10 0 0 0,-4 5 109 0 0,-5-2 0 0 0,-2 4-86 0 0,-3 4 0 0 0,-3 1 146 0 0,0 1 1 0 0,-2-4-35 0 0,2 1 1 0 0,-2-6 408 0 0,2 1-65 0 0,1-5 214 0 0,-1 4-470 0 0,5-7 88-98 0,-4-3-373-23 0,7-7 241 17 0,2-13-229-3 0,6-10 1 107 0,3-11-39-24 0,5-7 1 24 0,-3 0-146 0 0,-1 5 0 0 0,-1 0 47 0 0,-2-2 0 0 0,2 1-100 0 0,-2-3 0 0 0,1 2 83 0 0,1-3 1 0 0,2-1 104 0 0,-1 0 0 0 0,2 1 38 0 0,0 0 1 0 0,1 2-210 0 0,0-2 321 0 0,0 1 0 0 0,2-1-34 0 0,-1 1-64 0 0,-3 5-86 0 0,-1 7 48 0 0,-7 5 183 0 0,-3 6 0 0 0,-10 13-119 0 0,-6 8 1 0 0,-2 1 187 0 0,0-1 0 0 0,-1 2-104 0 0,0 3 1 0 0,-1-2 195 0 0,2-1 1 0 0,0-1-62 0 0,1 0 0 0 0,0-1 354 0 0,0-1-237 0 0,1-1-88 0 0,-5 1 117 0 0,4-3-67 0 0,0-1-373 0 0,8-8 42 0 0,15-20-76 0 0,2 4 0 0 0,14-23 160 0 0,-5 12 1 0 0,2-5-132 0 0,-4 6 1 0 0,1-3 100 0 0,-1 2 0 0 0,2-4-25 0 0,-1 0 0 0 0,1 0-35 0 0,1 0 0 0 0,0 1 47 0 0,1-2 0 0 0,-1 1 7 0 0,1-1 1 0 0,-2 1 13 0 0,-1 2 1 0 0,-2 0 107 0 0,-1 1-122 27-257,0 1 8 148-96,0-3 162-19-20,-1 5-154-35-4,-1 1 13-100 177,-11 13 15-21 195,-18 23 1 0 0,-3 4 41 0 5,-11 13 0 0 0,3-4-39 0 0,1-1 0 0 0,0 1 133 0 0,0 0 1 0 0,-1 3-32 0 0,4 1 1 0 0,0-3 67 0 0,3-4 0 0 0,2-1 99 0 0,1-2 1 0 0,3-1 153 0 0,1-3-109 0 0,3-2-47 0 0,0 6-351 0 0,2-5 233 0 0,3 1-203 0 0,3-8-22 0 0,8-7-184 0 0,9-10 156 0 0,-2-1 0 0 0,13-15 102 0 0,-6 1 0 0 0,3-1-149 0 0,-5 3 1 0 0,1 0 80 0 0,1-2 0 0 0,0-1 49 0 0,1 0 0 0 0,-1 0-9 0 0,3-2 1 0 0,-2 1-31 0 0,0 1 1 0 0,-2-1-71 0 0,0 4-6 0 0,-2 2-16 0 0,-2 2 30 0 0,-6 6 0 0 0,-23 25 73 0 0,-12 12 0 0 0,-9 9 43 0 0,8-3 0 0 0,-3 3-50 0 0,1 1 0 0 0,-1 2 232 0 0,0 0 0 0 0,0 0 1 0 0,4-3 0 0 0,3-4 426 0 0,3-4-159-128 0,4-5 208-168 0,1 3-708 60 0,5-8 183 27 0,3 3-220 12 0,9-11 222 66 0,7-5-365 30 0,4-4 117 45 0,6-5 85 52 0,3-8 0 4 0,5-6 36 0 0,0-4 0 0 0,0 1-15 0 0,-4 4 0 0 0,-1-1 28 0 0,1-1 0 0 0,-3 0 10 0 0,1 1 1 0 0,-1-1-98 0 0,0 0 97 0 0,0 3-376 0 0,1 0 200 0 0,-3 7 1 0 0,-4 10 26 0 0,-11 10 1 0 0,-6 6 211 0 0,-11 4 1 0 0,-3 5-88 0 0,-5 3 1 0 0,1 3 86 0 0,-2 3 0 0 0,3-3-73 0 0,-1 1 1 0 0,1-3 240 0 0,-1-1 0 0 0,4-4 153-173 0,3-1 83-471 0,4-6-385 286 0,1 1-233 15 0,6-9 1 343 0,8-5 62-237 0,7-9 1 237 0,4-4 120-26 0,4-6 1 26 0,1-3-244 0 0,2-3 1 0 0,2-2 94 0 0,2 1 0 0 0,1-2-37 0 0,1 0 0 0 0,1-1 63 0 0,0-1 0 0 0,-2 2 118 0 0,-3 1 1 0 0,-1 3-265 0 0,-3-1 19 0 0,-2 5-201 0 0,-4 1 292 0 0,-3 8 1 0 0,-9 9 158 0 0,-6 8 0 0 0,-8 4-128 0 0,-4 5 1 0 0,-2 1 358 0 0,-3 5 0 0 0,0-2-120 0 0,-3 0 1 0 0,4-3 188 0 0,-1 1 0 0 0,4-3 258 0 0,1 1 56 0 0,4-5-174 0 0,-2-1-145 0 0,10-5-639 0 0,5-8 0 0 0,14-12 189 0 0,10-9 1 0 0,4-5-339 0 0,2 1 0 0 0,0-2 77 0 0,1 1 186 0 0,2-3 19 0 0,-2 2 1 0 0,4-3 127 0 0,-3 3 1 0 0,-4 3-58 0 0,-3 3-146 0 0,-2 3 69 0 0,-1 0 77 0 0,-5 9 0 0 0,-12 12 40 0 0,-10 12 0 0 0,-10 6 349 0 0,-7 3 1 0 0,-3 2-113 0 0,-1 0 0 0 0,-1 1 64 0 0,3-2 0 0 0,0-2 84 0 0,2-1 1 0 0,1-4 836 0 0,5-1-375 0 0,1 0 291 0 0,2-4-1509 0 0,5-2 360 0 0,10-6-297 0 0,16-13 0 0 0,9-5 215 0 0,6-8 0 0 0,-2 2-99 0 0,-8 4 1 0 0,1 1-549 0 0,-2 0-520 0 0,-2 2 8 0 0,9-4 1304 0 0,-3 0 0 0 0,11-6 0 0 0,-4 0 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7T08:37:49.195"/>
    </inkml:context>
    <inkml:brush xml:id="br0">
      <inkml:brushProperty name="width" value="0.2" units="cm"/>
      <inkml:brushProperty name="height" value="1.2" units="cm"/>
      <inkml:brushProperty name="color" value="#004F8B"/>
      <inkml:brushProperty name="inkEffects" value="pencil"/>
    </inkml:brush>
  </inkml:definitions>
  <inkml:trace contextRef="#ctx0" brushRef="#br0">583 822 13092 240218 34232,'-30'2'-80'0'979,"4"-1"206"0"-979,0-3-349 0 0,5-1 978 0 0,3 2-517 0 0,5-5-108 0 0,3 5 200 0 0,3-10-481 0 0,13 2 0 0 0,11-14-180 0 0,10-2 1 0 0,2-1-114 0 0,-3 4 1 0 0,5-4 175 0 0,2 0 1 0 0,2-2 82 0 0,1 3 0 0 0,-1-1 79 0 0,-1 1 1 0 0,3-3-19 378 0,-3 0 0-378 0,3 1-54 722 0,-3 3 1-722 0,-3 2 301 746 0,-3 2 1-746 0,-1 0 102 583 0,-4 1 389-405 0,-1 2 6-162 0,-3 3-407-16 0,-7 6 1 0 0,-13 10 31 0 0,-13 10 1 0 0,-9 7-99 0 0,-5 3 0 0 0,-6 5-67 0 0,-6 4 0 0 0,-3 1-19 0 0,-2 4 1 0 0,0-1-132 0 0,1 0 1 0 0,-3 4-59 0 0,1-2 0 0 0,1 2 165 0 0,1 0 1 0 0,5-4-150 0 0,2-5 0 0 0,1 0 121 0 162,5-2 87-368 192,0-1-147-61 84,6-2 14 101 46,5-5 76 94-221,7-6 1 234 1,20-16 11-24-84,10-9 1 24-1,9-7-67 0-137,3-4 1 0-1,4-3 40 0-24,6-2 0 0 0,2-3-63 0-15,2-1 1 0 0,6-3 55 0-2,0 0 0 0 0,2-1-32 0 0,-1 1 0 0 0,-1 1-10 0 0,-1 2 0 0 0,-2 1-5 0 0,1-1 0 0 0,-2 2-54 0 0,-1 2 1 0 0,-3 4-176 112 0,-3 3 0-112 0,-5 4 73 588 0,-3 2 62-339 0,-6 6 72-206 0,-5 2 0-43 0,-13 17-22 9 0,-9 3 1-9 0,-11 6 226 0 0,-12 3 0 0 0,-6 3 20 0 0,-8 6 1 0 0,-3 2 200 0 0,-5 3 0 0 0,0 0-102 0 0,-3 0 0 0 0,4-1 107 0 0,-4 1 0 0 0,6-4-371 0 0,-1 1 0 0 0,4-2 172 0 0,4-4 1 0 0,6-3-173 0 0,2-5 294 0 0,7-1-508-49 0,-3 0 297-157 0,10-7-5 35 0,1-3 0 171 0,16-15-221-33 0,7-7 1 33 0,7-4-261 0 0,5-3 1 0 0,6-5 145 0 0,6-2 1 0 0,3-3 146 0 0,2 1 0 0 0,2-2 68 0 0,1-3 0 0 0,2 0-46 0 0,0 0 1 0 0,0-1 116 0 0,-3 3 0 0 0,-1 1-20 0 0,-1-1 1 0 0,-5 6 56 0 0,0 3-31 0 0,-7 5 171 0 0,-2 4 1 0 0,-15 11-193 0 0,-8 7 1 0 0,-13 8 10 0 0,-15 10 1 0 0,-4 0 86 0 0,-7 6 1 0 0,-4 1-80 0 0,-4 4 1 0 0,-2-1 182 0 0,1 0 0 0 0,2 0-108 0 0,-1 0 1 0 0,4-4 135 0 0,0 2 1 0 0,3-5-198 0 0,5 0 1 0 0,2-4 3 0 0,4-3 1 0 0,3-2 68-294 0,1-3 17-41 0,5-2 82 309 0,-2-6-145 26 0,7-1 1 0 0,5-14-249 0 0,8-4 0 0 0,8-4 54 0 0,8-2 1 0 0,4-2-198 0 0,4-3 1 0 0,4-1 35 0 0,2-3 1 0 0,1 1 160 0 0,1-3 1 0 0,0 3 55 0 0,2-3 0 0 0,0 1-30 0 0,-1 3 0 0 0,1-4 29 0 0,-1 3 1 0 0,-2 2-42 0 0,-2 3 0 0 0,-1 2 118 0 0,-1 4 9 0 0,-2 3 4 0 0,-5 3-79 0 0,-6 6 25 0 0,-25 21 0 0 0,-4-2 52 0 0,-22 16 1 0 0,3-5 15 0 0,-3 0 1 0 0,-1 1-68 0 0,-3-1 0 0 0,0 1 28 0 0,-2-1 0 0 0,3-1 175 0 0,0-2 1 0 0,1-1-117 0 0,4-3 0 0 0,3-1 113 0 0,5-2-52 0 0,3-2 4 0 0,-6-4 143-245 0,10-5-138 50 0,-1-6 1 195 0,15-11-393-23 0,8-7 0 23 0,6-1 120 0 0,8-1 0 0 0,4 0-111 0 0,4-3 0 0 0,2-1 46 0 0,2-3 1 0 0,1-1 37 0 0,4-1 0 0 0,1-1 63 0 0,2 3 1 0 0,3 0 4 0 0,-1 1 0 0 0,1 0 181 0 0,-1 2 0 0 0,-4 4-156 0 0,-1 3 278 0 0,-2 2-119 0 0,-1 6-407 0 0,-6 1 309 0 0,-6 12 1 0 0,-20 7 0 0 0,-8 10 0 0 0,-8 2 0 0 0,-3-1 0 0 0,-4 4-9 0 0,-4-1 1 0 0,-1 1-15 0 0,1-3 0 0 0,1 2 5 0 0,0-2 0 0 0,2 0 170 0 0,-3-1 1 0 0,3-1-162 0 0,2-2 1 0 0,1 0 348 0 0,5-3-170 0 0,0-1 207 0 0,-1-4-81 0 0,2-2 34 0 0,3-2-392 0 0,6-12-218 0 0,10-5 0 0 0,11-12 8 0 0,4-2 1 0 0,2 1 177 0 72,-2 5 1 0 1,2-1 16 0 80,2 0 0 0 1,3-2 30 0-65,1 0 0 0-1,3 0 4 0-84,-2-1 0 0 0,3 3 33 0-4,-1 1 1 0 0,2 2 42 0 0,0 1 1 0 0,-3 3 4 0 0,0 3 1 0 0,-3 3 73 0 0,0 2-351 0 0,-3 1 223 0 0,6 2-149 0 0,-7 1 111 0 0,2 4-180 0 0,-10 3 223 0 0,-4 4 23 0 0,-8 5-15 0 0,-11 5 1 0 0,-9 2 25 0 0,-8 1 1 0 0,0-2-4 0 0,4-5 1 0 0,-2 0-16 0 0,0 0 0 0 0,2 0 158 0 0,-2-1 0 0 0,0-3-77 0 0,-3 0 0 0 0,3 1 462 0 0,3-2-419 0 0,3-1 48 0 0,-4 0-281 0 0,6-6 230 0 142,-1 1-327 0 56,10-12 255 0-132,10-7 1 0-1,8-7-264 0-35,7-3 0 0 0,0 2 10 0-29,-1 5 0 0 0,2-1 2 0-1,4 1 1 0 0,1-1 212 0 0,1 1 1 0 0,1-1 6 0 0,3 1 0 0 0,-3 1 6 0 0,-1 2 1 0 0,0 1 435 0 0,1 1-85 0 0,-1 2-289 0 0,1 4 59 0 0,0 0 17 0 0,-3 7-277 0 0,-5 4 20 0 0,-10 8-168 0 0,-2 5 5 0 0,-6 3 199 0 0,-3-1-138 0 0,-9 8 1 0 0,-6-4 81 0 0,-2 1 0 0 0,-2-3 48 0 0,4-7 1 0 0,-1 1 105 0 0,0-1 0 0 0,0-1 368 0 0,0-4-135 0 0,2 0 342 0 0,-6-2-289 0 0,7 0-26 0 0,-1-6-362 0 0,10-6 194 0 0,6-9 0 0 0,9-6-631 0 0,4-3 167 0 0,1 1-57 0 0,9-3 1 0 0,2 1 38 0 0,6-3 0 0 0,1 5 175 0 0,-6 6 0 0 0,2 2 83 0 0,0 1 0 0 0,2-1 114 0 0,0 1 1 0 0,1 2 133 0 0,-1 0 0 0 0,1 2-133 23 0,-1 1 1-23 0,-1 1 418 454 0,0 3-155-136 0,-3 1-101-238 0,7 1-124-68 0,-5 6 7-12 0,4 5-128 0 0,-12 6 127 0 0,-6 8-150 0 0,-13 0 94 0 0,-10 7 1 0 0,-8-3-110 0 0,-3 0 1 0 0,2-6 76 0 0,6-6 1 0 0,-2 0 4 0 0,-1 1 0 0 0,-1-3-25 0 0,-2 1 1 0 0,1-2-49 0 0,0 0 121 0 0,1 0 9 0 0,-7-3 317 0 0,4-2-214 0 0,-1-2 40 0 0,8-7-227 0 0,10-8 1 0 0,11-7-2 0 0,7-5 1 0 0,5 1-33 0 0,1 2 0 0 0,3 0-233 0 0,3 1 1 0 0,3 0 114 0 0,0 3 0 0 0,3-2 118 0 0,2 3 0 0 0,1 1 332 0 0,-1 2 0 0 0,-2 2-138 25 0,-1 1 0-25 0,-1 2 259 255 0,-1 3-166 161 0,-2 1-61-165 0,10 2-43-192 0,-1 0-58-5 0,5 2-399 58 0,-4 3 242 126 0,-8 2-218 48 0,-8 4 146-121 0,-8 1 140-157 0,-14 8 1-8 0,-13 1 29 0 0,-10 4 1 0 0,-1-5 23 0 0,4-4 1 0 0,-2 0 5 0 0,-2-1 0 0 0,1-1 140 0 0,3-2 0 0 0,-3-1 100 0 0,4-1-197 0 0,3-2-56 0 0,-6 1 48 0 0,8-4-6 0 0,-3 0-97 0 0,14-11-118 0 0,12-7 0 0 0,12-9 93 0 0,6-1 0 0 0,2 1-9 0 0,-3 3 1 0 0,-1 2 50 0 0,2 0 1 0 0,0 1-10 0 0,3-1 0 0 0,1 0 111 0 0,1 3 1 0 0,-2 1 129 0 0,0 4 467 0 0,-2-1-315 198 0,6 3-91 49 0,-6 2-154-75 0,-1 10-260-149 0,-9 4-31-23 0,-7 10 184 0 0,-9 4 0 0 0,-5 2-224 0 0,-4 0 212 0 0,0-5-379 0 0,-2 4 301 0 0,-4-4 1 0 0,-5 8 17 0 0,-1-6 93 0 0,1-5 3 0 0,-1-1 248 0 0,0-2-188 0 0,-3 1 67 0 0,3-2-38 0 0,6-8 33 0 0,8-1-178 0 0,5-12-116 0 0,10-6 1 0 0,5-10 113 0 0,6-3 1 0 0,2 3-129 0 0,-2 3 1 0 0,2 2-31 0 0,2-3 1 0 0,2 3 132 0 0,3-1 0 0 0,0 1-37 0 0,2 2 1 0 0,1 2 6 0 0,2 2 1 0 0,-2 2 266 131 0,2 4 1-131 0,-3 0 143 420 0,-2 4-2-31 0,-3 1-323-156 0,4 6 49-207 0,-5 4-48-26 0,4 8 107 0 0,-10 5-184 0 0,-7 7 0 0 0,-9 2 78 0 0,-6-1 0 0 0,-4-4-21 0 0,-3-8 0 0 0,0 0 37 0 0,-1 2 0 0 0,-3-1 8 0 0,-3 1 1 0 0,-2-1-22 0 0,-4-1 1 0 0,-1 1 8 0 0,-2-1 1 0 0,0-1-64 0 0,-2-1 0 0 0,2-2 59 0 0,0-3 1 0 0,3 0 209 0 0,1-3-188 0 0,3 0 10 0 0,0-4-91 0 0,5-3-6 0 0,5-7-3 0 0,10-9 27 0 0,13-6 0 0 0,9-6-232 0 0,4 2 1 0 0,2 3 138 0 0,-4 6 0 0 0,0 3-53 0 0,2 0 1 0 0,1 0 176 0 0,3 1 1 0 0,0 2 309 0 0,-1 0-329 0 0,1 4 269 0 0,2-2-127 0 0,3 6 298 0 0,-2-1-356 0 0,-4 10 131 0 0,-10 2-239 0 0,-6 7 0 0 0,-12 5 31 0 0,-7 2 0 0 0,-7-1-14 0 0,-3-2 1 0 0,-3-1 16 0 0,-4 1 1 0 0,-1-1-9 0 0,-4-1 1 0 0,2 1 64 0 0,-1-3 0 0 0,1 0 122 0 0,2-3 1 0 0,1 0 226 0 0,3-3-292 0 0,4 0-130 0 0,-2 0 149 0 0,7-3-363 0 0,1-4 150 0 0,23-17 1 0 0,0 1 29 0 0,13-7 0 0 0,-4 1-46 0 0,0 1 0 0 0,1 1-166 0 0,3-3 0 0 0,1 2 162 0 0,1-1 0 0 0,3 1 18 0 0,0-1 1 0 0,0 3 213 0 0,-2 1 1 0 0,1 2-139 0 0,-2 2 262 0 0,0 3 61 0 0,2 2 196 0 0,-2 4-399 0 0,-4 7-66 0 0,-7 8 1 0 0,-15 10-24 0 0,-6 3 1 0 0,-4-3-23 0 0,-4-5 1 0 0,-2 0-77 0 0,-1 1 0 0 0,-3-1 98 0 0,-2 0 0 0 0,1-2-49 0 0,-1-1 1 0 0,2-3 122 0 0,-1-3 42 0 0,1 1 80 0 0,-9-4 400 0 0,0-1-432 0 0,-4-4 1 0 0,3-8-159 0 0,11-7 187 0 0,6-10-399 0 0,8-3 1 0 0,6-5 18 0 0,3 2 0 0 0,4 4-140 0 0,2 7 1 0 0,4-1 76 0 0,3-1 0 0 0,2 1 60 0 0,1-1 1 0 0,1 3 261 0 0,2 1 0 0 0,1 3-296 0 0,-1 4 378 0 0,-2 4-307 0 0,6 0 348 0 0,-3 8-302 0 0,4 5 44 0 0,-7 10 87 0 0,-3 5-45 0 0,-6 4 30 0 0,-5 5-47 0 0,-5-1 0 0 0,-11-1 67 0 0,-5-5 1 0 0,-3-3-60 0 0,-3-6 0 0 0,-1 0 231 0 0,-3-2 1 0 0,1-1-18 0 0,0-1 1 0 0,0-2 122 0 0,0 0 1 0 0,-1-2-209 0 0,-1-3 1 0 0,3 1 34 0 0,-1-2-92 0 0,5-1 1 0 0,-7-7 93 0 0,3-1-242 0 0,4-5 0 0 0,0-4 93 0 0,4-2-400 0 0,0 0-82 0 0,5-4-76 0 0,-1-2 247 0 0,5-6 67 0 0,3-2 207 0 0,11 1-181 0 0,5 5 349 0 0,12 4-172 0 0,2 7 221 0 0,7 4-198 0 0,2 6 14 0 0,0 7 3 0 0,0 8 3 0 0,-4 6-127 0 0,-5 5 81 0 0,-7 5-69 0 0,-7-3 55 0 0,-8 5 338 0 0,-6-9 54 0 0,-6 1 320 0 0,-6-8-312 0 0,-5-3-44 0 0,-5-4-115 0 0,-2-5 100 0 0,-4-5-352 0 0,-2-6 0 0 0,3-3 156 0 0,1-3-419 0 0,5 1-47 0 0,-4-2-102 0 0,3-3 199 0 0,-6-3-323 0 0,5-1 305 0 0,5 2 163 0 0,4 2 277 0 0,6 2-226 0 0,4 5 39 0 0,11 5 31 0 0,4 4 66 0 0,8 5-6 0 0,9 7-18 0 0,0 7 1 0 0,3 4 65 0 0,-3 2 0 0 0,-3 0-107 0 0,-7-5 0 0 0,1 1 48 0 0,-1 0 1 0 0,2-2-26 0 0,0 1 74 0 0,1 0-55 0 0,5 3 1 0 0,-2-1 24 0 0,4 2 2 0 0,-9-2-3 0 0,1-1 45 0 0,-9 6-53 0 0,2 3 58 0 0,-6 3-43 0 0,-7 0-56 0 0,-4 0-50 0 0,-8 0 0 0 0,-6-3-65 0 0,-2-3 2 0 0,2-2-281 0 0,-4-6 155 0 0,-2 2 139 0 0,-4 1-80 0 0,2-6 35 0 0,5-4 147 0 0,7-5 5 0 0,7-10 0 0 0,9-8 5 0 0,5-8 1 0 0,5-1 6 0 0,-1 4 1 0 0,3 1 3 0 0,0-2 0 0 0,1 0 38 0 0,1-3 0 0 0,-1 3-65 0 0,2-1 1 0 0,0 3 79 0 0,1 0 1 0 0,1 3-66 0 0,-1 1 0 0 0,1 5 315 0 0,-1 2-166 0 0,-1 3-78 0 0,5-1-153 0 0,-4 5-400 0 0,2 2 171 0 0,-10 6 219 0 0,-8 8 0 0 0,-14 7 36 0 0,-7 3 1 0 0,-4 0-48 0 0,2-5 1 0 0,-2-1 138 0 0,-2 1 1 0 0,0-3-27 0 0,-2 2 0 0 0,3-2 162 0 0,2 1 0 0 0,0-3-41 0 0,2 0 14 0 0,2-1-46 0 0,0-2-23 0 0,7-1-76 0 0,1-4 1 0 0,28-17-233 0 0,5-6 1 0 0,6-4 66 0 0,-7 4 1 0 0,0 0-94 0 0,4-2 1 0 0,-1 0 180 0 0,1-1 1 0 0,0 1-25 0 0,0-1 0 0 0,-1 2 147 0 0,-3 1 0 0 0,-2 3-96 0 0,-1 3 156 0 0,-3 3-182 0 0,0 1 38 0 0,-4 5 175 0 0,-9 6 121 0 0,-8 10 0 0 0,-12 6-198 0 0,-5 5-30 0 0,0-2 0 0 0,-1 0-36 0 0,0-2 0 0 0,2 0 83 0 0,5-5-252 0 0,2-2 248 0 0,-6 6-220 0 0,2-1 105 0 0,-4 2-34 0 0,3 0 37 0 0,5-6 10 0 0,0-2 433 0 0,7-8-495 0 0,2-1 33 0 0,14-16 5 0 0,6-4 1 0 0,9-11 91 0 0,1 2-24 0 0,-2 3 1 0 0,0 2 0 0 0,0 1 124 0 0,-1 2-39 0 0,2 2 30 0 0,-9 7-162 0 0,7-1-226 0 0,-12 9 302 0 0,0 4-35 0 0,-8 10-19 0 0,-7 1 1 0 0,-4 8-22 0 0,-2-3-29 0 0,-1 1 1 0 0,-3 3 26 0 0,-2-1 0 0 0,0-2-108 0 0,3-4 1 0 0,0-1 97 0 0,0 1-9 0 0,0-2 123 0 0,-6 5 217 0 0,-2-3-247 0 0,-1 2 26 0 0,4-8 540 0 0,6-4-94 0 0,7-5-824 0 0,2-6 185 0 0,13-7-147 0 0,3-10 157 0 0,11-8 0 0 0,2-3 29 0 0,0 2 1 0 0,-4 4 46 0 0,-4 5 1 0 0,-2 3-22 0 0,2-1 0 0 0,0 1 43 0 0,2 3 0 0 0,-2 3-102 0 0,0 3 225 0 0,-2 1-117 0 0,5 0-263 0 0,-3 4 242 0 0,-1 6-6 0 0,-4 7 47 0 0,-8 10 0 0 0,-6 3 3 0 0,-4 3 1 0 0,-2-2 104 0 0,-2-5 1 0 0,-1 2-138 0 0,-3 0 1 0 0,-1 1 121 0 0,-2-1 1 0 0,2-1-93 0 0,-2-1 0 0 0,0 1 22 0 0,-2-2 68 0 0,1 1-8 0 0,-5 4-174 0 0,-1 0-42 0 0,3-1 150 0 0,3-7-32 0 0,10-7-248 0 0,6-9 0 0 0,11-11 71 0 0,3-5 1 0 0,2-1 137 0 0,0 2 1 0 0,0-2 32 0 0,0-1 0 0 0,2 0 124 0 0,-1-1 1 0 0,2 0-102 0 0,-1-2 0 0 0,0 1 147 0 0,-1 1 1 0 0,1 1-142 0 0,3 0 8 0 0,-2 5-347 0 0,5 0 242 0 0,-7 7-257 0 0,3 1 302 0 0,-11 11 109 0 0,-5 10-80 0 0,-6 8 72 0 0,-5 8 159 0 0,-3 0-225 0 0,-2 3 153 0 0,-2-1-118 0 0,-1 1 0 0 0,0-4 64 0 0,1-3-81 0 0,3-5-30 0 0,-3 2 29 0 0,4-6-5 0 0,-6 4-119 0 0,8-7 125 0 0,1-5-49 0 0,6-7-251 0 0,14-16 1 0 0,0-6 132 0 0,9-9 1 0 0,-3 4 66 0 0,-3 6 0 0 0,-1 0 74 0 0,1-1 0 0 0,0 2 11 0 0,0-2 1 0 0,0 1 206 0 0,-2-2-287 0 0,1 3 4 0 0,3-4 91 0 0,-1 7 16 0 0,3 1 23 0 0,-8 8 1 0 0,-3 10-43 0 0,-7 8 0 0 0,-3 8 3 0 0,-3 3 0 0 0,0-2-3 0 0,-2-2-12 0 0,0-2 1 0 0,-4 10-3 0 0,0-2 0 0 0,-3 1 10 0 0,3-4 1 0 0,-2-1 12 0 0,1-1 0 0 0,-1 0-20 0 0,0 0 1 0 0,0-1 506 0 0,0-2-276 0 0,-2-2-118 0 0,-3 7-45 0 0,0-4 19 0 0,1 0 139 0 0,6-7-85 0 0,5-8-509 0 0,11-16 1 0 0,2 1 106 0 0,5-10 0 0 0,-1 4 149 0 0,-1-1 1 0 0,0 1 55 0 0,0-1 0 0 0,-1-3-5 0 0,0-1 0 0 0,-1-2 62 0 0,1 0 1 0 0,1 1 10 0 0,-2-2 0 0 0,2 1-103 0 0,0 1 0 0 0,3 0 63 0 0,0 1 0 0 0,0 2-122 0 0,0 1 136 0 0,1 3-29 0 0,3 1-197 0 0,-2 6-8 0 0,-2 3 80 0 0,-3 9 20 0 0,-7 10 348 0 0,-2 9-186 0 0,0 9 183 0 0,-4 7-162 0 0,3 3 0 0 0,-1 0 365 0 0,0-5-267 0 0,1-3-37 0 0,-3 1 0 0 0,0-3-23 0 0,-2 6 0 0 0,-1-8 65 0 0,1-8-54 0 0,-1 2 0 0 0,-4 3 55 0 0,0 1-381 0 0,0-3 92 0 0,2-1-169 0 0,-2-4 119 0 0,3 0-48 0 0,-1-6 1064 0 0,7-8-884 0 0,4-20 88 0 0,-1 5-162 0 0,9-25 1 0 0,-5 9 163 0 0,5-7 0 0 0,-2 3-165 0 0,-1 8 1 0 0,-1-1 132 0 0,0 1 0 0 0,1-3-263 0 0,1 0 0 0 0,1-1 46 0 0,-2 2 0 0 0,2 3 94 0 0,0-1 312 0 0,1 5-343 0 0,3-6 372 0 0,-1 6-112 0 0,2 0 34 0 0,-4 8-210 0 0,-4 6-267 0 0,-3 6 339 0 0,-1 9-35 0 0,0-2 31 0 0,-1 14 0 0 0,2-2-36 0 0,-1 7 0 0 0,-1-2 26 0 0,-1-3 1 0 0,0-1 28 0 0,-2 3 0 0 0,-1-2 19 0 0,-3 1 0 0 0,0 0-10 0 0,-2 1 0 0 0,2 0-25 0 0,-1-2 1 0 0,-1 0-11 0 0,-1-2 0 0 0,-1 0-1 0 0,1 0-295 0 0,0-2 178 0 0,-3 5 58 0 0,3 0-101 0 0,-1 0-7 0 0,4-4 38 0 54,3-8 1 0 29,1-3 391 0-50,2-6 1 0 1,7-19-278 0-34,3-6 0 0 0,2-3 21 0 0,-1 6 0 0 0,2-2-3 0 0,-1 0 0 0 0,0-2 4 0 0,-1 0 1 0 0,-2-2-10 0 0,1 1 1 0 0,-2-1-82 0 0,0 2-227 0 0,-1 1 307 0 0,0-4 402 0 0,-2 8 153 0 0,-1-2-159 0 0,-2 12-520 0 0,-4 6 145 0 0,-4 17-6 0 0,0-3 0 0 0,-5 18-27 0 0,3-6 0 0 0,1 1-13 0 0,-1-4 0 0 0,2 1 13 0 0,-1-1 0 0 0,-2 0-58 0 0,-1 1 1 0 0,-2-2-244 0 0,0 2 241 0 0,-2-3 101 0 0,-4 10 0 0 0,0-5-21 0 0,-4 4-3 0 0,6-9-154 0 0,2-1-6 0 0,7-6-201 0 0,-2 0 189 0 0,6-5 365 0 0,5-5-200 0 0,6-10 0 0 0,5-6 59 0 0,2-7 1 0 0,0-1-95 0 0,-2 3 0 0 0,0-1 215 0 0,-3 0 1 0 0,3-2-72 0 0,-2 0 1 0 0,1 0-31 0 0,-1-1 0 0 0,1-1-64 0 0,-1 1 0 0 0,2 2-21 0 0,-1-1-240 0 0,0 4 279 0 0,1 0-441 0 0,-3 6 341 0 0,-1 5 85 0 0,-4 9 0 0 0,-9 11 31 0 0,-4 7 1 0 0,-3 3 11 0 0,0-3 0 0 0,-2 2 6 0 0,1 0 0 0 0,-3 2 208 0 0,-1 1 1 0 0,-1 0-202 0 0,2-2 0 0 0,-2 1 4 0 0,2-1 1 0 0,-2 1-208 0 0,1-4 1 0 0,0 0 57 0 0,1-3 35 0 0,2-2 7 0 0,-8 6-80 0 0,5-4 175 0 0,-6 4 9 0 51,5-7 237 0 10,5-7-172-88-24,6-3-651-5-20,3-4 55 93-13,14-12 361 0-2,-5 4 1 0 0,18-16-3 0-2,-5 5 1 0 0,1-2-158 0 0,-5 3 1 0 0,2-2 132 0 0,1-1 1 0 0,1-1 8 0 0,-1-3 1 0 0,0 2 169 0 0,-1 2 0 0 0,-1-2-147 0 0,-2 3 439 0 0,0 0-83 0 0,2 0 40 0 0,-1 3-130 0 0,-4 3 332 0 0,-4 7-381 0 0,-21 30 0 0 0,3-8 93 0 0,-12 17 0 0 0,5-8-135 0 0,-1-1 0 0 0,2 0-44 0 0,-3 3 0 0 0,-1 0-28 0 0,1 0 1 0 0,0-1-20 0 0,1-3 1 0 0,3 0-22 0 0,0-2-321 0 0,2-2 101 0 0,-4 2 56-140 46,3-3 635-150 124,1-2-205 31-41,5-7-237 127-65,7-8 51 128-59,6-13-295 4-5,-1 2 218 0 0,12-15 0 0 0,-3 2 25 0 0,3-4 1 0 0,-1 2-139 0 0,-3 6 0 0 0,-1-1 132 0 0,0-2 0 0 0,1-3-150 0 0,0 0 1 0 0,-2 0 77 0 0,2 0 0 0 0,-1 0-33 0 0,1-2 0 0 0,-1 2 43 0 0,1 2 1 0 0,-1 0-111 0 0,-1 3 165 0 0,0 2 313 0 0,-2-1-172 0 0,0 7 378 0 0,-2 0-550 0 0,-5 8 0 0 0,-9 16-52 0 0,-6 6 1 0 0,-1 3 115 0 0,3-1 0 0 0,2-1-36 0 0,-1 3 0 0 0,-2 1 13 0 0,-1 1 1 0 0,-1-1-33 0 0,2-1 1 0 0,0-2-69 0 0,0 1-14 0 0,1-6 77 0 0,-5 8 32 0 0,3-10 437 0 0,-6 2-177 0 0,11-7 94 0 0,-1-9-379 0 0,9-9-89 0 0,4-8 0 0 0,6-10 58 0 0,4 0 1 0 0,1 2 107 0 0,-2 3 1 0 0,1 2-254 0 0,2-2 0 0 0,1-2 30 0 0,1-1 1 0 0,1 2 62 0 0,0 0 1 0 0,1 2 62 0 0,-1 2 30 0 0,1 2-146 0 0,-2 1 19 0 0,1 8 121 0 0,-7 1 24 0 0,-8 17 0 0 0,-15 8 191 0 0,-5 11 0 0 0,-3-1-127 0 0,1-3 1 0 0,0 1 88 0 0,-2 0 1 0 0,3 0-145 0 0,-1 1 0 0 0,1-1 11 0 0,0-1 0 0 0,3-2-56 0 0,0-1 12-242 0,4-3-231-184 0,-2 1 229 180 0,7-6 222 54 0,0 0-243 109 0,7-8 240 81 0,15-14-258 2 0,-3 1 0 0 0,17-18-142 0 0,-8 5 0 0 0,2-2 171 0 0,-5 2 1 0 0,0 0-10 0 0,-1 0 0 0 0,3-2 23 0 0,-1 1 0 0 0,-1-1-15 0 0,-1 2 1 0 0,-2 0-237 0 0,0 2 1 0 0,-1-1-169 0 0,-2 0 150 0 0,0 3 198 0 0,-3-2 10 0 0,-2 5 210 0 0,0-1 939 0 0,-5 9-1022 0 0,-12 26 0 0 0,4-7 41 0 0,-7 16 1 0 0,5-7 30 0 0,2-1-334 0 0,0-3 88 0 0,0 11-140 0 0,1-1 32 0 0,-2 6-207 0 0,2-5 388 0 0,3-7-132 0 0,0-12 1872 0 0,2-2-1181 0 0,0-28-154 0 0,0 10-191 0 0,0-28 1 0 0,1 12-21 0 0,1-7 1 0 0,1 4-199 0 0,0 7 0 0 0,2 1-290 0 0,-1-3 0 0 0,1 2 171 0 0,-1-1 0 0 0,1 3-169 0 0,0-1 0 0 0,1 0-159 0 0,0-1 355 0 0,0 4 63 0 0,-1-9 470 0 0,0 3-261 0 0,-3-5 632 0 0,2 5-25 0 0,-3 4-179 0 0,1 6-636 0 0,-4 4-1495 0 0,1 7 1554 0 0,5 22 276 0 0,2 0-254 0 0,5 20 1 0 0,-1-7 122 0 0,-1 0-37 0 0,-2-5-305 0 0,2 1 216 0 0,-2-3-62 0 0,2 4 128 0 0,-3-5 8 0 0,-2-4 361 0 0,-4-5-263 0 0,0-5 181 0 0,0-2 846 0 0,0-5-1041 0 0,-4-16-388 0 0,0-1 161 0 0,-4-14 111 0 0,1 4-292 0 0,-3-1 91 0 0,-1-2-75 0 0,-1-2 213 0 0,-2 0-191 0 0,0 0 204 0 0,0-2-3 0 0,0 3 213 0 0,0 2-241 0 0,1 3 419 0 0,3 4-204 0 0,-1 3 197 0 0,8 5-617 0 0,-1 4-903 0 0,4 5 1082 0 0,6 17-125 0 0,-2-3 378 0 0,6 19-236 0 0,-2-8 378 0 0,1 6-57 0 0,0-1-39 0 0,0-1-102 0 0,-1-3-36 0 0,-2-4-156 0 0,-1-5 135 0 0,-2-5 1104 0 0,-1-4-1179 0 0,-4-20 6 0 0,-3 1 11 0 0,-4-18-34 0 0,-3 7-190 0 0,-4-5 0 0 0,2 3-139 0 0,0 0-8 0 0,4 6 373 0 0,-3-1 49 0 0,3 2-52 0 0,-8-3 18 0 0,4 3 58 0 0,-5 1 71 10 0,5 1 173 28 0,-4 1-267-38 0,-1 1-43 0 0,-2 4 53 0 0,0 3-230 0 0,-1 0 194 0 0,5 4-235 0 0,3 0 213 0 0,1-1-394 0 0,5 3 181 0 0,-5-6 112 0 0,3 4 164 0 0,-4-2 14 0 0,5 3 5 0 0,-5-1 52 0 0,2 1-28 0 0,-1-1-56 0 0,-1 0 0 0 0,-2 1-81 0 0,-1-1-17 0 0,-1 2-88 0 0,-1-3-37 0 0,-2 3 131 0 0,-2-4-16 0 0,0 3-150 0 0,-5 1 125 0 0,0 1 38 0 0,-2 4-37 0 0,-5 3 177 0 0,0 2-90 0 0,-2 4 1 0 0,2 1 3 0 0,4 0 0 0 0,5-1-5 0 0,7-1 0 0 0,-1 1 12 0 0,0-1 0 0 0,0 5 24 0 0,3 1 1 0 0,-1 0-36 0 0,1 3 0 0 0,-2 0 19 0 0,-1 5 0 0 0,-2-1-25 0 0,2 2 0 0 0,-2 0-1 0 0,2 3 0 0 0,-1-3-33 0 0,2 3 0 0 0,0-2-5-69 0,4 0 1 69 0,0 1 12-277 0,3-2 0 277 0,-1 0-10-558 0,2 0 0 558 0,1-2 2-663 0,2 2 0 663 0,1-1 11-553 0,3-1 1 553 0,-1 2-67-487 0,0-1 0 487 0,3 1-27-500 0,0-2-2 142 0,2-1-45 150 0,0 4-24 133 0,0-1 51 14 0,2 0 15-25 0,-2-4 707-16 0,4-11 581-12 0,-3-4-587-6 0,1-27-204 85 0,-2 10-239 34 0,0-30 1 1 0,-1 14-117 0 0,0-9 1 0 0,-1 3 34 0 0,-1 9 1 0 0,-1-3-294 0 0,0 3 0 0 0,0-4-312 0 0,0 2 1 0 0,-1-2-105 0 0,-2 3-147 0 0,2-2 373 0 0,-4-3 143 0 0,2 4 160 0 0,-4 0 318 0 0,-1 14 0 0 0,-3 16 18 0 0,-1 10 0 0 0,2 5-27 0 0,2 1 1 0 0,0 3 107 0 0,0 3 1 0 0,0 0-39 0 0,3 2 1 0 0,0-1-192 0 0,2 4 0 0 0,-1-2-18 0 0,3 1 0 0 0,1-4-398-283 0,3-1 327-179 0,0-2-309 192 0,-1 7 294 66 0,0-1-42-19 0,-1 3 387-8 0,-1-4-214 31 0,-1-7 4 37 0,2-7 263 17 0,1-7 431 65 0,0-7-675 76 0,2-15-356 5 0,-2 3 0 0 0,5-19 154 0 0,2 6 1 0 0,-1-3-131 0 0,-1 2 1 0 0,0-1-74 0 0,2-4 1 0 0,0 0 159 0 0,1-3 0 0 0,-1 0-92 0 0,2-1 0 0 0,0 0 74 0 0,1-1 1 0 0,1 2 69 0 0,2 1 1 0 0,0 1 66 0 0,1-1 0 0 0,2 4-20 0 0,-2 3 48 0 0,-1 5 32 0 0,5 3 11 0 0,-6 5-96 0 0,2 8 158 0 0,-10 16 1 0 0,-6 16 16 0 0,-7 8 0 0 0,-1 0 112 0 0,0-5 1 0 0,0 1-237 0 0,-2 3 1 0 0,0-2 23 0 0,2 3 1 0 0,-1-4-45 0 0,0 2 1 0 0,2-4 2 0 0,0 0 1 0 0,1-3-14 0 0,1-4 84 0 0,0-2 179 0 0,-1 5-178 0 0,1-3 8 0 0,2 3-71 0 0,0-10 13 0 0,5-4 1040 0 0,0-9-1466 0 0,6-18 258 0 0,-1 3 0 0 0,5-25-49 0 0,-2 9 1 0 0,2-1-41 0 0,-2 4 0 0 0,2-2-54 0 0,-2-2 0 0 0,1-1 145 0 0,-1 0 0 0 0,1 2 13 0 0,0 1 1 0 0,2 1 78 0 0,-1 4-203 0 0,-1 1 718 0 0,3 1-162 0 0,-4 4-31 0 0,3 5-436 0 0,-7 4 223 0 0,-12 32 0 0 0,1-13-12 0 0,-8 18 1 0 0,4-6 9 0 0,2-3 1 0 0,-1 2-10 0 0,-2 0 0 0 0,0 1 30 0 0,1 0 0 0 0,-1-2-51 0 0,2-1 1 0 0,0-2-42 0 0,3-1 19 0 0,0-5-15 0 0,0 8 25 0 0,-1-7-36 0 0,3 3-30 0 236,2-9-93 0 451,1-3 135 0-637,6-18 0 0-1,2-3 12 0-47,5-11 0 0 0,1 2 12 0-2,-1 4 1 0 0,0-4-1 0 0,3-2 1 0 0,0-3-15 0 0,2 0 1 0 0,1-1-136 0 0,0 0 1 0 0,2 1-27 0 0,1 0 1 0 0,0 3 74 0 0,-1 0 0 0 0,0 2 77 0 0,-2 5-93 0 0,-3 2 246 0 0,8-1-233 0 0,-9 7 25 0 0,2 0-341 0 0,-6 8 423 0 0,-21 24 0 0 0,6-6 105 0 0,-14 15 1 0 0,5-3 79 0 0,2-4 0 0 0,-2 7-131 0 0,-1-2 0 0 0,-3 2 59 0 0,-1 0 0 0 0,2-2-93 0 0,0 1 1 0 0,1-2 19 0 0,0 2 0 0 0,3-2 131 0 0,0-4-92 0 0,2 0-36 0 0,-2-1 39 0 0,3-1-362 0 0,2-4 314 0 0,6-6-52 0 0,3-7 0 0 0,13-17-131 0 0,1-3 0 0 0,3-5 67 0 0,-4 2 0 0 0,-1 1-17 0 0,0-3 1 0 0,2 1 67 0 0,-1-3 0 0 0,1 1-24 0 0,1-1 1 0 0,-1 0-130 0 0,2-3 0 0 0,0 0 126 0 0,3 0 0 0 0,-3 2-42 0 0,2 2 1 0 0,0 2 88 0 0,-1 2 23 0 0,-1 5-63 0 0,1-3 23 0 0,-2 8-235 0 0,-2-1 169 0 0,-4 8 311 0 0,-5 6-202 0 0,-8 10 0 0 0,-3 4 96 0 0,-7 4 1 0 0,0-1-76 0 0,1-2 0 0 0,0 0 141 0 0,-2 2 1 0 0,0 0-164 0 0,-2 0 0 0 0,2-1 39 0 0,0 1-160 0 0,0-1 208 0 0,-5 6-165 0 0,-2-3 98 0 0,0 5-91 0 0,4-8 142 0 0,6-5 257 0 0,7-7-417 0 0,2-9-269 0 0,7-8 285 0 0,3-8 0 0 0,3-7 55 0 0,2-3 1 0 0,0 3-26 0 0,-2 3 1 0 0,0 2 5 0 0,2-1 0 0 0,-1-2-26 0 0,2-2 1 0 0,0 0-46 0 0,3 0 0 0 0,-1 0-14 0 0,4-2 1 0 0,0 0-22 0 0,0 3 1 0 0,1 1-108 0 0,-1 1 165 0 0,1 4-34 0 0,3-4 165 0 0,-2 7-197 0 0,-3 1 12 0 0,-5 8 640 0 0,-6 4-424 0 0,-15 18 1 0 0,-3 0 109 0 0,-8 11 1 0 0,2-3-102 0 0,3-5 0 0 0,1 1-48 0 0,-2 2 1 0 0,0 1-48 0 0,-1 0 1 0 0,0-1 69 0 0,1 0 0 0 0,1 1-234 0 0,4-2 0 0 0,-1 2 14 0 0,2-2 1 0 0,0-2-389 0 0,2-2 277 0 0,0-4 39 0 0,0 5 138 0 0,1-6-111 0 0,4 0 100 0 0,0-5 419 0 0,3-5-254 0 0,11-15 36 0 0,-2 6-98 0 0,13-17 16 0 0,-6 7-50 0 0,5-8 55 0 0,1-1-216 0 0,3 1 166 0 0,-1-1-183 0 0,0 3 174 0 0,-2 2-10 0 0,-2 2 64 0 0,-5 6-78 0 0,-3 3 371 0 0,-6 4-421 0 0,-1 3-12 0 0,-18 5 103 0 0,6 1-20 0 0,-16 8 187 0 0,6-1 5 0 0,-8 8-22 0 0,-4 3 0 0 0,0 5-83 0 0,4 0 1 0 0,5-1-118 0 0,5-5 1 0 0,2-1 34 0 0,0 1-315 0 0,2-3 284 0 0,-3 6-36 0 0,4-6-48 0 0,0 4-25 0 0,6-5 55 0 0,3-6 3 0 0,2-2 111 0 0,0-3-16 0 0,4-3 39 0 0,4-2 4 0 0,2-4-5 0 0,1-3-44 0 0,-2-7 19 0 0,2 0-7 0 0,-1-7-15 0 0,2 0 5 0 0,-3-4-5 0 0,0-1 153 0 0,0-2 24 0 0,1 2 92 0 0,-3 5-198 0 0,2 3-20 0 0,-4 6 43 0 0,-1 1-145 0 0,1 4 100 0 0,-5 0-27 0 0,2 1-25 0 0,0 0-183 0 0,-1 0 185 0 0,-12 11 0 0 0,2 5 122 0 0,-9 10 0 0 0,4 0-52 0 0,1-1 1 0 0,1 0 134 0 0,-2 1 1 0 0,0 1-188 0 0,0 2 0 0 0,2 1 41 0 0,-1-1-14 0 0,3-2-82 0 0,-1 2 0 0 0,2-4 60 0 0,1 3-128-46 0,2-3 153-155 0,1 10-89 75 0,0-2-16 59 0,3 3 44-36 0,2-2-20-57 0,4-7 7-29 0,4-1-73 29 0,1-5-11 14 0,-2-2-27 67 0,2-6 92 41 0,-6-2 347 23 0,3-3-135 15 0,-3-10-179 0 0,-1 2 24 0 0,2-12-306 0 0,-1 0 205 0 0,2-6-184 0 0,-1-6 225 0 0,3 0-396 0 0,0-3 455 0 0,2 3 5 0 0,-1 6-33 0 0,-2 8 641 0 0,-3 9-537 0 0,-9 32 1 0 0,1-8 167 0 0,-6 17 1 0 0,3-8-34 0 0,0-4 0 0 0,0 1-108 0 0,0 0 1 0 0,1-1-33 0 0,1-1-297 0 0,1-1 218-115 0,0 7-398-118 0,3-3 359 136 0,-3 2-70 75 0,5-6-38 22 0,-2-6 65 0 0,2-7 424 0 0,0-3-317 0 0,6-16 19 0 0,0-1-117 0 0,7-15 0 0 0,-2 1 94 0 0,2-1 0 0 0,-2 2-265 0 0,-2 7 0 0 0,1 1 62 0 0,-1-1-177 0 0,0 3 334 0 0,7-2 7 0 0,-3 3-61 0 0,3 4 26 0 0,-7 6 565 0 0,-4 10-109 0 0,-5 8-120 0 0,-5 11 0 0 0,-4 6-52 0 0,-4 2 1 0 0,2-2-153 0 0,0-7 0 0 0,0-2 31 0 0,0 2-232 0 0,0-1 187 0 0,-2 5-69 0 0,0 0-283-61 0,1-2 155-168 0,4-4 53 66 0,5-9-198 41 0,1-3 21 95 0,4-7 277 27 0,9-10 291 0 0,-4 1-295 0 0,14-17 0 0 0,-8 6 52 0 0,6-7-53 0 0,-2 3 0 0 0,-2-2 11 0 0,0 1 0 0 0,0 2-487 0 0,-6 4 293 0 0,0 2-20 0 0,0-6 29 0 0,1 9-6 0 0,-3 0 156 0 0,-2 10 351 0 0,-14 17-105 0 0,3-3 0 0 0,-11 17-67 0 0,6-8 0 0 0,0 1 13 0 0,2-5 0 0 0,-1-2-23 0 0,1 2-64 0 0,2-2 20 0 0,-2 7-241 0 0,2-2 89 0 0,0 1-88 0 0,2-5-146 0 0,3-9 220 0 0,2-3 24 0 0,10-16 10 0 0,-3 3 1 0 0,12-18-15 0 0,-7 5 1 0 0,2-1 0 0 0,-3 5 1 0 0,2-2-30 0 0,-1 0 0 0 0,1-2-98 0 0,-1 0 1 0 0,0 1-418 0 0,-3 1 262 0 0,0 3 489 0 0,0-3-339 0 0,-1 7 262 0 0,-2 0-66 0 0,-9 12 0 0 0,-6 12 206 0 0,-8 7 0 0 0,-2 2-82 0 0,4-2 0 0 0,-1 0 131 0 0,2 4 0 0 0,1-2-222 0 0,1 2 28 0 0,-2-3 1 0 0,0 7-89 0 0,-2-3 173 0 0,4-2-395 0 0,1 1 20 0 0,1-4 50 0 0,1 2 21 0 0,2-8-219 0 0,3-5 294 0 0,16-26 0 0 0,-2 1 16 0 0,12-14 0 0 0,-4 7 62 0 0,-6 8 1 0 0,1-2-57 0 0,0-3 1 0 0,0 0 63 0 0,1-2 1 0 0,0 1-146 0 0,0 0 0 0 0,-1 2-477 0 0,0 1 318 0 0,0 3-34 0 0,1-3 247 0 0,-2 5-165 0 0,0 1 237 0 0,-6 7 21 0 0,-5 11 1 0 0,-5 6 226 0 0,-5 7 0 0 0,-4 0-129 0 0,1 2 1 0 0,-2-1 158 0 0,1 5 1 0 0,-3 1-134 0 0,1 2 0 0 0,-1 1-23 0 0,2-2 0 0 0,0 1-7 0 0,0-3 0 0 0,3 1 21 0 0,0-2 1 0 0,1-3-281 0 0,1-1 36 0 0,1-2-224 0 0,2 2 305 0 0,1-6-257 0 0,3-1 156 0 0,2-4-230 0 0,4-4 356 0 0,3-7-113 0 0,5-4 138 0 0,4-12 0 0 0,2-2-36 0 0,2-5 0 0 0,-2 4 12 0 0,-4 5 1 0 0,0 0-30 0 0,2-2 0 0 0,0-1 1 0 0,3-1 0 0 0,-1 0-43 0 0,1-2 0 0 0,-1 2-144 0 0,1 0 0 0 0,-2 2-224 0 0,0 3 152 0 0,-2 3 162 0 0,5 3 15 0 0,-5 6 42 0 0,-3 5 1 0 0,-9 10 29 0 0,-7 7 1 0 0,-5 2 152 0 0,-3 0 0 0 0,-3 2-71 0 0,-1 0 0 0 0,-2 2 194 0 0,0 2 0 0 0,-1-1-15 0 0,-3 3 0 0 0,0-3-111 0 0,-1 1 1 0 0,1-2-86 0 0,1 0 1 0 0,3-1 87 0 0,-1-2 13 0 0,2-1-166 0 0,-4 3-54 0 0,0 0 22 0 0,2-1-24 0 0,5-3-212 0 0,7-10 168 0 0,7-2 96 0 0,15-16 0 0 0,-1 2-7 0 0,9-9 0 0 0,-4 3-7 0 0,0-3 1 0 0,0 0 29 0 0,5-2 0 0 0,0-1 7 0 0,1 0 1 0 0,0-2-64 0 0,-2 2 0 0 0,-1 0 5 0 0,-1 2 0 0 0,-2-1-470 0 0,0 0 256 0 0,0 3 32 0 0,-1-2 190 0 0,-3 6-2 0 0,-2 2 91 0 0,-10 8 198 0 0,-20 19 1 0 0,2-2-87 0 0,-11 11 0 0 0,4-4 176 0 0,0 0 0 0 0,2-1-79 0 0,-3 3 1 0 0,1-2-132 0 0,-2 0 0 0 0,3-2 29 0 0,1-1 108 0 0,3-3-240 0 0,-3 5 48 0 0,3-6-31 0 0,3 1-44 0 0,3-9-653 0 0,8-3 596 0 0,18-21 1 0 0,1 2-112 0 0,13-11 1 0 0,-4 3 75 0 0,-4 6 0 0 0,-1-1 51 0 0,2-1 0 0 0,-2 1-27 0 0,0-1 0 0 0,-2 2-31 0 0,-1 0-120 0 0,1 2 83 0 0,1-1 159 0 0,0 2-114 0 0,-3 7 163 0 0,-6 3 438 0 0,-23 25-380 0 0,-5 0 0 0 0,-15 16 379 0 0,7-9-388 0 0,2-3 38 0 0,1-2-79 0 0,-1 0 121 0 0,-4 1 40 0 0,7-3-142 0 0,5-7-13 0 0,7-7-415 0 0,4-3 306 0 0,20-16 0 0 0,2-1 47 0 0,12-8 0 0 0,-3 1-45 0 0,-6 5 0 0 0,0 0-269 0 0,2-2 0 0 0,0 2-150 0 0,-2 0-229 0 0,2 0 452 0 0,4-3-40 0 0,-2 3 127 0 0,-1 1 67 0 0,-9 8 0 0 0,-12 12 295 0 0,-8 6 1 0 0,-5 3-99 0 0,-4 2 0 0 0,-4 2 320 0 0,-3 1 1 0 0,0 0-104 0 0,1-2 0 0 0,-2 1 58 0 0,3 0 1 0 0,-1-1-45 0 0,1 1-39 0 0,0-3-121 0 0,-3 6-380 0 0,1-4-133 0 0,1 0 124 0 0,5-4-401 0 0,9-9-399 0 0,3-1 945 0 0,18-16 1 0 0,1-3-19 0 0,11-9 0 0 0,-2 2 30 0 0,-4 5 0 0 0,1 1 133 0 0,0-1 0 0 0,2 1 34 0 0,-3 2 0 0 0,1 0-38 0 0,-1 0 46 0 0,1 2-121 0 0,3-1-23 0 0,-4 5-96 0 0,1 2-327 0 0,-12 8 456 0 0,-9 7 1 0 0,-11 8 81 0 0,-6 3 0 0 0,-2 1 115 0 0,1-6 1 0 0,-1 2-142 0 0,1-2 1 0 0,-1 3 105 0 0,1-1-150 0 0,-1-1 1 0 0,-3 4 61 0 0,1-3 53 0 0,1 1-42 0 0,0-6 87 0 0,5 0-6 0 0,1-3 55 0 0,6-4-119 0 0,5-5-349 0 0,13-9 168 0 0,-3 1 1 0 0,18-11 16 0 0,-6 4 0 0 0,1-2 11 0 0,-1 3 0 0 0,-1 0-126 0 0,1 0 1 0 0,0 1 11 0 0,1-1 0 0 0,-1 1-149 0 0,1 1 1 0 0,-1 2-356 0 0,0-1 331 0 0,-5 3-57 0 0,6-1-7 0 0,-9 6 33 0 0,2-1 291 0 0,-12 8 264 0 0,-11 5 1 0 0,-8 7-71 0 0,-7 5 0 0 0,2-3 187 0 0,3-3 0 0 0,0 1 4 0 0,0-1 0 0 0,1 1-172 0 0,0 0 1 0 0,3 0 54 0 0,-3 1-42 0 0,6-3-91 0 0,-9 3-18 0 0,7-4-216 0 0,-4 3-135 0 0,8-7 188 0 0,6-4 29 0 0,5-3 44 0 0,13-10-127 0 0,-3 2 118 0 0,17-14 0 0 0,-6 2 3 0 0,7-5 1 0 0,-3 2-79 0 0,-7 4 0 0 0,2 2-8 0 0,0 0 0 0 0,0 0-114 0 0,-1 2-32 0 0,0-1 126 0 0,3-2 99 0 0,-2 3 27 0 0,0 2-20 0 0,-10 6 304 0 0,-4 7-114 0 0,-12 8 463 0 0,-8 8-472 0 0,-9 8 1 0 0,-6 2 387 0 0,1-1-405 0 0,5-3 106 0 0,1-6 67 0 0,3 1-263 0 0,-3 0-490 0 0,6-5 253 0 0,9-7-355 0 0,3-3 455 0 0,18-14-40 0 0,-4 3 0 0 0,18-13 91 0 0,-8 6 1 0 0,1-2 69 0 0,-3 4-69 0 0,1-2 19 0 0,6-6-170 0 0,-1 3 3 0 0,4-4 114 0 0,-7 9-14 0 0,-5 6 63 0 0,-9 8-26 0 0,-9 9 0 0 0,-11 7 282 0 0,-7 5 1 0 0,-1-1 46 0 0,2-5 0 0 0,0 1 81 0 0,-3-1 0 0 0,2 1-193 0 0,-1-1 0 0 0,1-1 126 0 0,2-3-131 0 0,1 1-192 0 0,-3 2 26 0 0,5-3 150 0 0,-1-2 101 0 0,9-6-676 0 0,3-3 358 0 0,14-15 86 0 0,1 0-55 0 0,12-12-53 0 0,-2 4-148 0 0,6-2 167 0 0,-1 4-368 0 0,4-2 144 0 0,-2 3 90 0 0,-2 3-60 0 0,-5 4-275 0 0,-7 4 395 0 0,-5 7-167 0 0,-9 2 529 0 0,-7 10 0 0 0,-8 3-93 0 0,-7 4 0 0 0,2-2 243 0 0,3-3 0 0 0,1 0 290 0 0,-2 0-356 0 0,0 0-45 0 0,-6 4-32 0 0,2 1-249 0 0,-1 0 155 0 0,6-3-447 0 0,8-7-643 0 0,5-4 871 0 0,22-15 1 0 0,-2-3 21 0 0,14-8 1 0 0,-7 4-69 0 0,-5 4 133 0 0,0 1 0 0 0,6-5 17 0 0,-3 2-48 0 0,-1 0-18 0 0,0 4 11 0 0,-3-1-68 0 0,-1 2-33 0 0,-4 4 245 0 0,-10 6 361 0 0,-12 13-219 0 0,-2-2 1 0 0,-15 14-67 0 0,6-5 1 0 0,-2 0-3 0 0,5-3 1 0 0,-1-2 10 0 0,0 2-106 0 0,3-2 55 0 0,-4 3-316 0 0,5-3 162 0 0,1-1-373 0 0,5-5-255 0 0,7-4 401 0 0,16-14 181 0 0,-4 3 0 0 0,21-17-2 0 0,-9 6 1 0 0,-1-1 70 0 0,-4 2 0 0 0,2 2 35 0 0,1-1-42 0 0,0 0 1 0 0,1-1 246 0 0,1 0-236 0 0,-2 2-17 0 0,0 4-37 0 0,-5 3 66 0 0,1 1-241 0 0,-9 5 284 0 0,-5 6 1 0 0,-11 6 415 0 0,-5 4-235 0 0,-1 1 0 0 0,-7 3-29 0 0,2 1 6 0 0,-2-1-6 0 0,1 3-319 0 0,-2-2 102 0 0,-1 1-23 0 0,5-5 28 0 0,8-7-42 0 0,6-4-704 0 0,3-3 565 0 0,15-12 137 0 0,0-3 1 0 0,15-11 0 0 0,-3 2 1 0 0,-2 1 19 0 0,-4 6 1 0 0,-1-1-1 0 0,1 3 0 0 0,0-2-144 0 0,-1 1 5 0 0,-1-1 157 0 0,5 1 22 0 0,-5 1-36 0 0,2 2-58 0 0,-10 9 653 0 0,-11 10-293 0 0,-14 11 0 0 0,-7 8 37 0 0,-4 1 0 0 0,0-2-122 0 0,7-6 68 0 0,0 0-110 0 0,-5 5-2 0 0,3-3-335 0 0,-3 1 189 0 0,11-7-227 0 0,3-8-1096 0 0,8-4 1009 0 0,18-17 269 0 0,-1 4 1 0 0,16-14-59 0 0,-6 6 0 0 0,-4 0 192 0 0,-3 5-173 0 0,0-1 240 0 0,6-1-270 0 0,1-1-70 0 0,-1 1 74 0 0,-4 5-19 0 0,-8 5 192 0 0,-10 8 1 0 0,-10 8 162 0 0,-8 7 0 0 0,-2 1 129 0 0,0-5 0 0 0,-1 2-130 0 0,0-1 0 0 0,0 1 209 0 0,1-2-109 0 0,3-2-429 0 0,-2 3 108 0 0,4-6 72 0 0,2 2-559 0 0,5-8-94 0 0,23-14 392 0 0,-7 3 1 0 0,24-15 6 0 0,-13 8 1 0 0,2-2 87 0 0,-4 3 0 0 0,3 0 70 0 0,-1-1 0 0 0,0-1-24 0 0,0 1 1 0 0,-2 0 227 0 0,0 3-153 0 0,-2 0-63 0 0,4 0-147 0 0,-5 5 146 0 0,-3 0 272 0 0,-10 12 1 0 0,-15 6-30 0 0,-5 7 0 0 0,-3 2-139 0 0,1-2 0 0 0,-1-1-4 0 0,-3 2 0 0 0,3-3 27 0 0,-1-1 1 0 0,3-2-398 0 0,-2 0 295 0 0,4-2-228 0 0,-3 3 266 0 0,5-2-48 0 0,1-1-155 0 0,6-6-100 0 0,5-4 233 0 0,18-14 0 0 0,0 1 91 0 0,13-9 1 0 0,-4 4-86 0 0,-6 3 155 0 0,1 0-153 0 0,5-3 45 0 0,1-3-130 0 0,5 0 16 0 0,-7 1-6 0 0,-2 8-265 0 0,-9 1 247 0 0,-4 7 272 0 0,-5 2-115 0 0,-11 10 208 0 0,-3 1-244 0 0,-10 9 428 0 0,1-1-176 0 0,1 0-41 0 0,-2-1-216 0 0,5-4-3 0 0,4-2-277 0 0,3-7 32 0 0,6 1 135 0 0,18-14 44 0 0,-5 4 1 0 0,19-14 33 0 0,-8 4 1 0 0,0-1-4 0 0,-3 4 1 0 0,1-2 14 0 0,-1 1 12 0 0,1 2-256 0 0,4-2 213 0 0,-4 4-399 0 0,0 1 380 0 0,-10 7 260 0 0,-11 9 1 0 0,-11 9-81 0 0,-7 4 0 0 0,-2-1 252 0 0,2-5 0 0 0,1-2-50 0 0,-1 2 259 0 0,1 0-240 0 0,-4 3 16 0 0,2 0-253 0 0,2-5 117 0 0,5-3-456 0 0,10-9 18 0 0,4 1-298 0 0,12-12 421 0 0,0 3 0 0 0,13-11-75 0 0,-5 3 0 0 0,0 1 35 0 0,-3 3 0 0 0,0-2 68 0 0,1 1 0 0 0,-1 1-25 0 0,0 0-89 0 0,-4 3-130 0 0,7-2 233 0 0,-7 4-6 0 0,1 0 373 0 0,-8 3 226 0 0,-16 17-138 0 0,-6-1 177 0 0,-13 13-197 0 0,0-4-443 0 0,3-2 248 0 0,6-2-56 0 0,6-7-146 0 0,7-6-439 0 0,7-3 30 0 0,13-12 370 0 0,1 3 0 0 0,12-10-56 0 0,-4 3 0 0 0,-1-1 98 0 0,-4 4 1 0 0,-1-1-54 0 0,1 1-23 0 0,-3 1 24 0 0,5-2 107 0 0,-3 3 2 0 0,-4-1 262 0 0,-3 9-186 0 0,-21 11 390 0 0,4-2 1 0 0,-22 15-228 0 0,10-7-139 0 0,-8 6-25 0 0,5-4-26 0 0,4-3-33 0 0,8-9 17 0 0,2-3-273 0 0,8-4 96 0 0,12-10-85 0 0,5-1 164 0 0,11-12-14 0 0,-1 4-40 0 0,4-3-11 0 0,-2 3 19 0 0,0 2 60 0 0,-5 4-46 0 0,-7 5 18 0 0,-4 4-64 0 0,-12 10 149 0 0,-9 6 1 0 0,-9 9 312 0 0,-3 1-346 0 0,1-6 22 0 0,0 4-173 0 0,3-5 174 0 0,-8 3 36 0 0,8-4 157 0 0,-1-5 343 0 0,8-4-244 0 0,3-3-270 0 0,16-14-5 0 0,-1 5-83 0 0,17-15 0 0 0,-4 8 162 0 0,5-1-163 0 0,-5 2-28 0 0,5 1-361 0 0,-3 3 226 0 0,4-1-210 0 0,-5 6 288 0 0,-6 2-4 0 0,-9 6 322 0 0,-5 3-227 0 0,-11 7 490 0 0,-5 2-109 0 0,-10 3 139 0 0,-1-1-42 0 0,1 1-204 0 0,3-5-154 0 0,7-2-301 0 0,7-8 99 0 0,3-2 0 0 0,19-7-36 0 0,3-3 1 0 0,5-2 144 0 0,-5 1 1 0 0,1-2-19 0 0,1 0 1 0 0,1-1 58 0 0,1 1 0 0 0,-1 0 113 0 0,-1 2 0 0 0,-1 0-75 0 0,1-1 57 0 0,-1 3-62 0 0,4-2 19 0 0,-4 4-582 0 0,2 1 67 0 0,-11 4 354 0 0,-8 6 1 0 0,-16 7 17 0 0,-6 2 1 0 0,-5 2-19 0 0,2-5 1 0 0,0 1 47 0 0,-2 1 1 0 0,0 0 1 0 0,0-2 0 0 0,1 1 356 0 0,2-2-222 0 0,-1 0 510 0 0,2-2 56 0 0,0-2 48 0 0,5 0-672 0 0,6-5 1 0 0,25-7 41 0 0,9-4 0 0 0,5-2-151 0 0,-7 1 0 0 0,3 1-13 0 0,2-2 0 0 0,1 1 70 0 0,-2-1 0 0 0,1 2-210 0 0,-1 1 0 0 0,1 0-112 0 0,-2 2-223 0 0,-2 0 387 0 0,5-1 11 0 0,-5 2 15 0 0,2 0 36 0 0,-11 1 1560 0 0,-7 3-1158 0 0,-24 6-127 0 0,5-2-59 0 0,-19 8-10 0 0,12-4-96 0 0,-2 2-507 0 0,4-1 68 0 0,4-2 191 0 0,3-1-220 0 0,6-2 537 0 0,18-10 359 0 0,-4 1-123 0 0,21-11 1 0 0,-9 3-53 0 0,4-1 3 0 0,-4 1-94 0 0,3 1-244 0 0,-3 1 163 0 0,8-2-225 0 0,-9 2 25 0 0,-1 5-294 0 0,-10 3 1313 0 0,-3-1-566 0 0,-24 13 89 0 0,9-6-21 0 0,-14 7-223 0 0,17-7-465 0 0,3-4-413 0 0,8-7 118 0 0,4-3 324 0 0,9-7 19 71 0,0 1 33 125 0,4-1 11-161 0,-4 3 89-35 0,1 0 251 0 0,-5 4-190 0 0,-2 5 237 0 0,-8 3-236 0 0,-17 22 561 0 0,4-9-178 0 0,-20 21-151 0 0,11-13-142 0 0,-4 4-26 0 0,2-5 159 0 0,7-4-66 0 0,6-8-316 0 0,3-6 217 0 0,10-7-156 0 0,2-7 165 0 0,8-8 1 0 0,1-1 104 0 0,3-3 229 0 0,-2 0-363 0 0,0 4 6 0 0,-3 0-207 0 0,-4 2 290 0 0,-1 1-395 0 0,-2 1 237 0 0,0 3 80 123 0,1 3 123 51 0,-5 5 369-9 0,1 2-705-57 0,-5 5 33-80 0,-12 8 59-28 0,8-4 97 0 0,-11 8-25 0 0,11-9 299 0 0,1 3-375 0 0,8-18 130 0 0,-2 8-11 0 0,11-19 64 0 0,-7 10-4 4 0,3-6-35 82 0,-4 5-22 19 0,0 0 118-42 0,-5 6-652-20 0,0 3 523-35 0,-14 21 0-8 0,2 0 87 0 0,-9 13 21 0 0,5-7-26 0 0,0 2-92 0 0,2 2-147 0 0,-2 4 49 0 0,3 0-7 0 0,4-5 188 0 0,-2-7-51 0 0,4 0 78 0 0,-2-8 404 0 0,2-2 104 0 0,3-4-466 0 0,0-14-57 0 0,8 1-83 0 0,2-16 1 0 0,5 4-36 0 0,-1-1 1 0 0,0 2-114 0 0,-3 5 1 0 0,-1 2 89 0 0,1-2 0 0 0,-1 0-184 0 0,2-2 0 0 0,-2 1 66 0 0,3-1 0 0 0,-2-1 46 0 0,2 0 0 0 0,-2-2 24 47 0,1 2 0-47 0,-1 0-2 432 0,0 0 0-432 0,-1 1-45 325 0,0-2 212-263 0,-3 2 131-62 0,2-7-171 29 0,-2-1 229 100 0,-3-6-258 20 0,0 6 200 4 0,-4 1-112-54 0,-2 3-6-25 0,-2 0-36 13 0,0-2-1 38 0,-1 1-56 53 0,2 1-12 17 0,-2 0-47-3 0,3 4 83-107 0,-1 1-6-63 0,-2 2 20-22 0,2 2 10 0 0,-4 2 81 0 0,2-2 21 0 0,-2 5-65 0 0,0-3 15 0 0,-1 1-42 0 0,3-1 27 0 0,0-4-146 0 0,5 0 94 0 0,-2-1-15 0 0,1-1-10 0 0,-4 4 5 0 0,0-2 16 0 0,-4 4 5 0 0,-3 1 10 0 0,-3 1-5 0 0,-1 3 96 18 0,1-2-78 28 0,-1 2 5-46 0,4-4-74 0 0,-2 1 1 0 0,4-6 31 0 0,1 4-8 0 0,2-6-46 0 0,-1 4 46 0 0,3-4 36 0 0,-4 3-11 0 0,4 1 13 0 0,-7 1-3 0 0,2 3 13 0 0,0-1-12 0 0,1 1 1 0 0,2 1 26 0 0,0-2-30 0 0,1 1-5 80 0,2-3 1 74 0,1 3 0 2 0,0-1-31-11 0,1 1-2-8 0,-3 3-63-83 0,0-2-15-54 0,-5 6-77 0 0,1-5 130 0 0,-3 5 95 0 0,-2-4 5 0 0,1 3 222 0 0,-1-3-184 0 0,2 0 41 0 0,0-1 42 0 0,1 0 44 0 0,-1 0-233 0 0,0 1 122 0 0,-2-2-215 0 0,1 4 123 0 0,-5-1-28 0 0,3 3 44 0 0,-3-1-11 0 0,1 1 104 0 0,1 1 27 0 0,1-2-100 0 0,1 3 18 0 0,4-3-110 0 0,-1 4 71 0 0,3-5-11 0 0,-1 5-30 0 0,1-2-28 0 0,1 2-76 0 0,0 0 104 0 0,-2 0-228 0 0,-1 2 220 0 0,0-2-270 0 0,-2 5 195 0 0,5-3-7 0 0,-5 5 41 0 0,2-2 36 0 0,-4 4 161 0 0,2-2-209 0 0,-2 2 206 0 0,4-2-146 0 0,3 0 66 0 0,2-2-82 0 0,5-3 150 0 0,12 2 101 0 0,-3-3-84 0 0,11 1 0 0 0,-9-2-83 0 0,0 0-46 0 0,3 0-126 0 0,-1 0 179 0 0,7 0-252 0 0,2 2 200 0 0,1-1-99 0 0,1 3 72 0 0,-1-4 5 0 0,3 4 11 0 0,-1-1 15 0 0,0 2 1 0 0,-2-1 7 0 0,0 1 4 0 0,-5-3-12 0 0,0 3 10 0 0,-2-5-63 0 0,-4 2-6 0 0,-1 0 275 0 0,-7-1-190 0 0,-14 5-318 0 0,0-5 194 0 0,-13 3-25 0 0,3-4 18 0 0,-2 0 1 0 0,-4-2 8 0 0,-2-1 3 0 0,0-1 158 0 0,-5-1-121 0 0,0 0 257 0 0,-2 3-78 0 0,2 0 28 0 0,5 0 16 0 0,4 1 34 0 0,8-1-147 0 0,8 0-462 0 0,4 2 243 0 0,25-2 1 0 0,-1 2-4 0 0,14 0 137 0 0,-4 0 0 0 0,2 0-49 0 0,1 0 6 0 0,-1 0 0 0 0,3 0 2 0 0,-2 0 1 0 0,0 0 162 0 0,-8 0-111 0 0,0 0 107 0 0,9 0-131 0 0,-1 0 110 0 0,4-3-62 0 0,-5 3 13 0 0,-11-2-11 0 0,-4 2 479 0 0,-9 0-273 0 0,-23 6-245 0 0,6-4 130 0 0,-24 8-397 0 0,12-7 48 0 0,-8 4-266 0 0,-1-5 368 0 0,-1 0-92 0 0,1-2 225 0 0,-1-2-161 0 0,3 0 312 0 0,-2-5-161 0 0,4 2 351 0 0,-2-4-94 0 0,4 4-69 0 0,3-4 56 0 0,4 4 311 0 0,7 0-904 0 0,6 3 334 0 0,4 2-265 0 0,20 9 0 0 0,-4-5-108 0 0,16 7 411 0 0,-2-4 0 0 0,2-1 0 0 0,3-1 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7T08:36:58.581"/>
    </inkml:context>
    <inkml:brush xml:id="br0">
      <inkml:brushProperty name="width" value="0.2" units="cm"/>
      <inkml:brushProperty name="height" value="1.2" units="cm"/>
      <inkml:brushProperty name="color" value="#00A0D7"/>
      <inkml:brushProperty name="inkEffects" value="pencil"/>
    </inkml:brush>
  </inkml:definitions>
  <inkml:trace contextRef="#ctx0" brushRef="#br0">618 671 12529 217837 42827,'-16'-4'-903'0'0,"5"-9"1"0"0,16-2 1089 0 0,8-9 0 0 0,0 6 0 0 0,6-2 646 0 0,0 1-620 0 0,1 2 1 0 0,6-5-16 0 0,2 2 1 0 0,2-2-116 0 0,1 0 1 0 0,1 0-7 0 0,0 0 0 0 0,-1 3-13 0 0,-3 2-460 0 0,-5 2 375 78 0,2 0-57 251 0,-10 3 0-329 0,-11 10 99 190 0,-14 6 1-190 0,-13 10-21 0 0,-8 5 0 0 0,-6 5 8 0 0,-6 4 0 0 0,-3 4 145 0 0,-7 5 0 0 0,2 1 12 0 0,1 1 0 0 0,2-3-126 0 0,4 0 0 0 0,5-4 6 0 0,9-4 1 0 0,2-1 30 0 0,4-5-294 0 0,3-1 78 0 0,-1 1 66 0 0,1-4 130 0 0,3 0-24-82 0,6-9 0 82 0,14-10 106-54 0,6-6 1 54 0,8-5-87 0 0,5-5 1 0 0,4-3-40 0 0,1-2 0 0 0,4-5 23 0 0,3-1 0 0 0,4-4-144 0 0,4-2 0 0 0,-1 0 43 0 0,-1-2 0 0 0,0 0 29 0 0,-2 1 0 0 0,0 1-92 0 0,-6 6-274 0 0,-3 6 379 0 0,-2 1-41 0 0,-10 11 1 0 0,-6 5 143 0 0,-15 12 1 0 0,-10 6-121 0 0,-10 8 1 0 0,-5 4 46 0 0,-7 6 1 0 0,1 0 1 0 0,-4 1 1 0 0,0 3 4 0 0,-1 0 0 0 0,0 0 9 0 0,5-1 1 0 0,0-3-8 0 0,5 2 0 0 0,-1-2 9 0 0,3 0 0 0 0,1-3 4 0 0,1-1 1 0 0,2-1 6-293 0,3-3 1 293 0,-1 0-15-555 0,4-2 66 315 0,2-1-29 145 0,2-1-3 24 0,6-5-66-38 0,10-3 0 109 0,14-15-11-236 0,11-8 0 236 0,5-5 33-296 0,0-4 0 296 0,2-4-5 0 0,2-3 1 0 0,2-2-15 0 0,-1-1 0 0 0,5-3 11 0 0,0-2 1 0 0,0-2-22 0 0,1 0 1 0 0,-2 0 6 0 0,1-2 0 0 0,-2 5 3 0 0,1 0 1 0 0,-6 7 179 0 0,-2 5 348 0 0,-4 4-812 0 0,-2 4 272 0-78,-11 5 0 0 0,-11 9 138 0-35,-15 8 1 0 1,-9 7-83 0 109,-9 8 0 0 0,-6 3-177 0 3,-6 7 1 0 0,0-1 89 0 0,-4 6 1 0 0,-1-2-127 0 0,-1 4 0 0 0,2-4 133 0 0,4 1 1 0 0,1-2 43 0 0,5-1 0 0 0,1-3 188 0 0,5-4 0 0 0,3-2 61 0 0,5-3-101 0 0,4-4-105 0 0,0 2-15 0 0,6-2-86 0-38,1-2-90-32-65,12-6 1 32 1,12-9 191-148 81,6-8 1 148 1,6-4-30-12 20,1-6 0 12 0,2-4-12 0 0,3-3 1 0 0,0-1-53 0 0,4-2 1 0 0,-2-1 158 0 0,5-2 0 0 0,-3 0-102 0 0,3-2 0 0 0,-1-1-11 0 0,2-1 0 0 0,-3 1-39 0 0,0 5 1 0 0,-3 1-50 0 0,-2 3-30 0 0,-2 3-4 0 0,0 4 36 0 0,-9 9 1 0 0,-11 11-20 0 0,-16 11 0 0 0,-11 7 225 0 0,-11 5 0 0 0,-6 5-154 0 0,-8 7 0 0 0,-3 2 83 0 0,-2 3 0 0 0,-2-1-39 0 0,-1 2 0 0 0,-2 1 7 0 0,2-1 0 0 0,2 1-13 0 0,3-3 0 0 0,3-2 14 0 0,2-4 0 0 0,5-1 119-703 0,4-5 0 703 0,4-2-114-490 0,5-6 221 396 0,4-3-174 54 0,3-1-190-1 0,8-7 0 41 0,7-5 135-8 0,10-9 0 8 0,5-9 48-23 0,4-6 0 23 0,5-7-39-131 0,4-4 1 131 0,6-6-10 0 0,3-3 0 0 0,3-3-102 0 0,1-2 0 0 0,6-2 84 0 0,0-3 1 0 0,2 0-186 0 0,-1-1 1 0 0,3 1 115 0 0,0-1 0 0 0,-1 6 211 0 0,-3 2 0 0 0,1 6-62 747 0,-6 5 1-747 0,-3 5 447 965 0,-10 9-602-634-191,-4 5 64-246 60,-8 6 0-85 0,-13 13 16 35 116,-11 8 0-35 1,-13 9 52 0 14,-12 4 0 0 0,-9 5-97 0 0,-6 4 1 0 0,-3 4 66 0 0,-1 1 0 0 0,-1 2-15 0 0,-4 0 0 0 0,2 0 47 0 0,0 0 0 0 0,5-2 133 0 0,3 0 1 0 0,7-7 118 0 0,5-2 1 0 0,4-4 204-58 0,6-4-454-570 0,3-3 205 81 0,5 1-811 90-3,5-6 397 117-1,10 0 1 340 1,14-12 15-47 3,9-6 0 47 0,6-8 84 0 0,2-11 1 0 0,1-3-39 0 0,6-6 0 0 0,1 0 71 0 0,5-4 1 0 0,2-3 29 0 0,-1-3 1 0 0,3-1 15 0 0,-2 0 1 0 0,0 1-27 0 0,-2-1 0 0 0,2-1-173 0 0,-1 0 0 0 0,0 3 102 0 0,-5 6 1 0 0,-2 2 70 0 0,-6 8 1 0 0,-4 3-77 36 0,-4 4-17 362 0,-6 6 138 39 0,-5 2-6-350 0,-34 27 0-87 0,2-1 80 0 0,-27 20 0 0 0,2-2-118 0 0,-4 3 0 0 0,-2 1 91 0 0,-3 2 1 0 0,0 1-69 0 0,0 0 1 0 0,1 1 127 0 0,2 2 1 0 0,1-3-23 0 0,3 0 0 0 0,6-3 20 0 0,4-5 1 0 0,6-2-94-198 0,2-2 0 198 0,4-3-11-595 0,3-2 1 595 0,4-5-176-748 0,3-3 265 85 0,5-2-493 75-97,2 2 245 136 55,8-5 0 452 1,11-4 39-165 41,8-8 1 165 0,6-10 29 0 0,2-8 1 0 0,2-4-4 0 0,3-5 1 0 0,4-3 27 0 0,4-4 0 0 0,-1-1 22 0 0,2-3 0 0 0,0-1-84 0 0,-2-1 1 0 0,1 0 53 0 0,2-2 0 0 0,-2 0-76 0 0,1-3 0 0 0,0 3 93 0 0,-1 5 1 0 0,-3 2-92 0 0,-5 7 1 0 0,-3 4-1 290 0,-3 5-2 68 0,-5 3 29-66-57,-4 7 1-292 0,-15 9 1 110 5,-8 7 0-110-1,-12 8 134 0 53,-10 6 1 0 0,-7 4-102 0 0,-6 7 1 0 0,-4 3 56 0 0,-6 4 0 0 0,-2 2-15 0 0,-4 4 1 0 0,1-1 156 0 0,-4 6 1 0 0,4-4-29 0 0,0 2 1 0 0,3-2 139 0 0,4-2 1 0 0,7-5-175-71 0,2-4 1 71 0,10-6 78-542 0,5-4-372 69 0,4-5 224 159 0,5 0-285 9 0,9-8 1 305 0,14-8 79-234 0,12-12 1 234 0,9-9 98-23 0,1-8 1 23 0,9-6 60 0 0,4-6 0 0 0,6-6 23 0 0,4-4 0 0 0,-1-1-67 0 0,6-6 1 0 0,0 1 28 0 0,5-5 0 0 0,-1 3-112 0 0,1-2 0 0 0,-5 4 143 47 0,2 1 0-47 0,-2 3-113 960 0,0 3 1-960 0,-5 5 53 1275 0,-5 7 1-1275 0,-7 6 259 691-96,-10 8-394-160-74,-6 7-13-117 66,-5 4 0-414 1,-26 21 210 80 77,-9 8 0-80 0,-16 10 139 0 26,-9 5 1 0 0,-11 6-126 0 0,-6 4 1 0 0,-2 1-35 0 0,-2 3 1 0 0,2-2 236 0 0,-4 2 1 0 0,5-1-77 0 0,5-3 0 0 0,2 0 121 0 0,5-6 1 0 0,4-1-159-702 0,4-5 0 702 0,9-4-2-927 0,6-7-26 495 0,7-3-2 216 0,3-5-363-23-14,10-5 0 239 0,12-10 77-107 1,11-9 1 107-1,5-7 76 0 14,3-4 1 0 0,1-6 102 0 0,5-3 0 0 0,2-4-8 0 0,3-1 0 0 0,1-4-71 0 0,4-1 0 0 0,-1-4 5 0 0,2 0 0 0 0,4-2-12 0 0,0-2 1 0 0,2 0 3 0 0,-2-3 0 0 0,1 2-117 0 0,-2 1 1 0 0,3-1 142 817 0,-4 5 0-817 0,-1 4 142 1411 0,-5 5 0-1411 0,-6 7-269 810 0,-9 5 347-601 0,-5 4-155-143 0,-7 3 0-66 0,-14 8 136 141 0,-9 5 1-141 0,-11 6-88 82 0,-11 9 0-82 0,-7 5-25 0 0,-5 4 0 0 0,-6 5 20 0 0,-1 1 1 0 0,-4 3-26 0 0,-4 2 1 0 0,0 0 166 0 0,-1-1 1 0 0,0 1-94 0 0,3 1 0 0 0,1 0-21 0 0,1-1 1 0 0,5-4-41 0 0,6-3 0 0 0,2-4 4 0 0,3-3 0 0 0,6-4-93 0 0,6-4-27-140 0,3-1-6 59 0,0-6 91 46 0,3-3 17 35 0,7-15 1 0 0,15-9-6 0 0,12-11 0 0 0,6-3 5 0 0,4 4 0 0 0,4-5 0 0 0,4-5 0 0 0,3 1 0 0 0,3-3 1 0 0,4-5-44 0 0,0 0 0 0 0,3-3-11 0 0,1 2 0 0 0,-1 0 19 0 0,0 5 0 0 0,-1 0 17 252 0,-3 8 0-252 0,-4 3 327 1124 0,-5 7-325-447 0,-4 2-181-417 0,-3 7 193 3 0,-12 4 2-134 0,-43 27 1-129 0,-5 5 59 0 0,-33 20 0 0 0,3-1 5 0 0,0 1 0 0 0,-1 3 246 0 0,-6 1 1 0 0,3 1-99 0 0,-5 2 0 0 0,7-1 80 0 0,4-3 1 0 0,7-3-85-79 0,5-4 1 79 0,7-6-37-708 0,3-2 0 708 0,8-5 141-532 0,7-3-321 354 0,5-4 145 121 0,6-4-340 21 0,5-5-231 32 0,26-20 1 4 0,1-2 195-49 0,19-15 1 49 0,0 0 50 0 0,2 0 0 0 0,1-1 112 0 0,1-5 0 0 0,3 1-126 0 0,3-5 0 0 0,0 0 26 0 0,0-2 0 0 0,0 0 24 0 0,1-2 0 0 0,-2 4 65 0 0,0 2 0 0 0,-4 5 3 0 0,-5 4 1 0 0,-3 5 292 0 0,-6 5-251 213 0,-2 6 56 70 0,-10 2 0-283 0,-13 12 63 199 0,-11 4 0-199 0,-13 10 234 0 0,-11 6 0 0 0,-7 8-195 0 0,-6 4 1 0 0,-3 3-64 0 0,-5 3 0 0 0,0-1 64 0 0,0 2 0 0 0,-1 0-8 0 0,3 0 0 0 0,5-5 26 0 0,5-3 1 0 0,5-4-70 0 0,5-2 1 0 0,4-5 124 0 0,7-4-98 0 0,4-3 53 0 0,3-1-144 0 0,6-4 1 0 0,9-9-174 0 0,8-7 0 0 0,9-7 21 0 0,5-4 0 0 0,4-4 159 0 0,3-1 1 0 0,3-3-140 0 0,2-3 1 0 0,1-1 98 0 0,2-3 1 0 0,2 0-139 0 0,3-1 1 0 0,-2-1 33 0 0,-1 1 1 0 0,1 0-131 0 0,1 1 1 0 0,-1 4 168 0 0,-6 5 1 0 0,-5 4-36 0 0,-7 4-140 0 0,-4 6 144 0 0,-4 4 1 0 0,-14 10 258 0 0,-9 4 1 0 0,-9 6-144 0 0,-9 8 0 0 0,-4 2 237 0 0,-4 4 0 0 0,-2 3-15 0 0,-3 0 1 0 0,-2 3 33 0 0,0 0 0 0 0,2-2-165 0 0,2-2 0 0 0,2 1 18 0 0,2-1 0 0 0,5-4 74 0 0,2-4-10 0 0,6-3 48 0 0,-5 0-81 0 0,10-5-108 0 0,3-3-34 0 0,11-13 0 0 0,14-11-156 0 0,7-8 0 0 0,1-2 152 0 0,1 3 1 0 0,0-2-21 0 0,1-1 1 0 0,2-2-14 0 0,1-1 0 0 0,1-2-25 0 0,0 2 0 0 0,3-3-192 0 0,0 0 0 0 0,-1-1 56 0 0,0 1 0 0 0,-3 3-516 0 0,-1 3 87 0 0,-4 3 50 0 0,2 3 535 34 0,-8 7 468 227 0,-7 3-396-261 0,-30 27 0 0 0,1 0 126 0 0,-14 12 1 0 0,6-2 217 0 0,5-1 1 0 0,0 0-88 0 0,1-4 1 0 0,2 1-117 0 0,3-2 0 0 0,0-2-135 0 0,4 1-12 0 0,3-2 61 0 0,-3 4-319 0 0,5-4 355 0 0,-5-2-105 0 0,6-4 540 0 0,-2-8-147 0 0,2-1-162 0 0,5-10-182 0 0,0-3-204 0 0,6-13 160 0 0,2-5 0 0 0,4-8-187 0 0,1 2 0 0 0,0 1 60 0 0,-1 9 1 0 0,0 0-258 0 0,1-2 0 0 0,-2 2-380 0 0,1-1 223 0-27,-3 4 480 0-395,1-4 60 0-52,-1 7 422 0 84,-3 2-374 0 130,-4 9 103 0 177,-6 16-33 0 83,0-1 0 0 0,-6 18 163 0 0,5-4 0 0 0,0 3-162 0 0,1-4 0 0 0,1 1-33 0 0,1 0 0 0 0,-2 2-165 0 0,3 3 0 0 0,-3-1 91 0 0,2 1 0 0 0,0-3-15 0 0,2 0 1 0 0,0-3-137 0 0,-1 2-29 0 0,1-5 199 0 0,-3 9 228 0 0,1-9 375 0 0,-1 3-167 0 0,-2-13-125 0 0,4-3-296 0 0,-1-14 39 0 0,4-6-51 0 0,0-12 0 0 0,2-4-221 0 0,0-1 1 0 0,0 3-130 0 0,0 6 0 0 0,0-2 101 0 0,0-1 1 0 0,2 0-78 0 0,1 0 1 0 0,2-1 81 0 0,1 3 0 0 0,0 1-74 0 0,0 1 74 0 0,-1 2-21 0 0,1-4 94 0 0,-1 6 257 0 0,-3 2-165 0 0,0 11 43 0 0,-12 18 209 0 0,4-1 0 0 0,-14 21-148 0 0,6-6 1 0 0,0 1 75 0 0,2-2 1 0 0,2-2-71 0 0,0 3 0 0 0,2-1 9 0 0,0-1 1 0 0,3 1-62 0 0,-1-1 1 0 0,0 1-12 0 0,0-1 0 0 0,2-1-109 0 0,1-2 161 0 0,0-2 2 0 0,-2 6-36-82 0,3-7 146-73 0,0 3 70 65 0,2-11 521 17 0,0-6-852-25 0,-2-28 0 98 0,0 10-60 0 0,-1-18 0 0 0,1 9 131 0 0,0 1 0 0 0,2-1-183 0 0,-2-1 0 0 0,2-1 119 0 0,0 0 0 0 0,0-2-67 0 0,0-3 0 0 0,0 2-68 0 0,2-1-9 0 0,0 1 81 0 0,4-5 7 0 0,-1-1 49 0 0,2 1 22 0 0,-3 5 94 0 0,-1 10-135 0 0,-2 6-56 0 0,-1 5 192 0 0,-5 21 201 0 0,3-6-114 0 0,-6 21 111 0 0,6-8 1 0 0,-4 6-46 0 0,0 0 0 0 0,0-1-137 0 0,2-6 1 0 0,-2 0 453 0 0,0 0-459 0 0,0-2 0 0 0,2 8 32 0 0,-1-3-237 0 0,3 6 97 0 0,0-7 102 0 0,4-4-91 0 0,0-7 42 0 0,1-6 1100 0 0,1-1-1042 0 0,-4-23-189 0 0,0 3-13 0 0,0-19 266 0 0,0 5-557 0 0,2-5 338 0 0,3-1 1 0 0,-2-2-364 0 0,0 6 189 0 0,1 4 55 0 0,-1 0 174 0 0,1 5 2 0 0,1-1-55 0 0,-1 5-17 0 0,0 8-56 0 0,1 0 86 0 0,-1 7 632 0 0,-1-2-375 0 0,1-1-112 0 0,-4 1-74 0 0,2-3-10 0 0,0 3-37 0 0,-1-1-56 0 0,0-1-164 0 0,1 1 225 0 0,-1-3-55 0 0,1 1 60 0 0,0-4 9 0 0,-2 2 63 16 0,2-4 5 213 0,-4 4 289-25 0,0 0-306-20 0,-3 3 98-66 0,3 1-64-56 0,-2-1-43-18 0,4 1 32 0 0,-2-3-6-7 0,2 1-26-7 0,2-2-14 3 0,0 0 44 8 0,1 2 330-29 0,-2 1 271 9 0,-1 1-564 44 0,8 5 36-65 0,-4-2 17 0 0,8 4-52 0 0,-5-4-41 0 0,0 2 35 0 0,0-2-117 0-181,-3 4 66 0-40,0 0 27 0 40,1 3-15 0 64,-1-1 67 0 85,3-1-76 0 32,1 1 21 0 0,4-4-3 0 0,1 2-24 0 0,2-2 27 0 0,-1 0-234 95 0,-1 0 146 49 0,-2 0-21-36 0,-4 0 62-43 0,-1 0 884-38 0,-2 0-1754 118 0,1-2 895 85 0,-14-4-1-221 0,2 2 30-9 0,-10-2-47 0 0,6 6 31 0 0,2 0 68 0 0,2 0-1049 0 0,1 0 1000 0 0,21 0-29 0 0,-7 0-117 29 0,23-2 436-8 0,-10 0-184-21 0,7 0-10 0 0,-1-2-117 0 0,3 3-21 0 0,-5-1 4 184 0,1 2-8 55 0,-7 0-16-91 0,-2 2-16-59 0,-8-1 87-41 0,-1 1 684-24 0,-3-2-806 170 0,-19 4 169-194 0,11-4-210 0 0,-19 4 177 0 0,12-4-163 0 0,-3 0 48 0 0,0 0 0 0 0,-2 2 47 0 0,1-1-3 0 0,1 3 16 0 0,2-2-14 0 0,4 1-229 0 0,3 1 274 0 0,17-4 1 0 0,7 0-36 0 0,12-3 1 0 0,-2-1 0 0 0,-6 0 1 0 0,1-1 2 0 0,3 1 0 0 0,0 0 5 0 0,3 1 0 0 0,-3 0-258 119 0,-2 1 236 206 0,-2 1-302-301 0,6 1 255-24 0,-5 0 90 0 0,2 2 21 0 0,-8 0 13 0 0,-10 3 66 0 0,-5 1 374 0 0,-12 1-603 0 0,-10 6 1 0 0,-7-1 146 0 0,-4 3 0 0 0,-1-1-176 106 0,5-3 1-106 0,-2-1 150 0 0,1-1 1 0 0,-3 1-48 0 0,2 0 1 0 0,0 2 112 0 0,2-2-2 0 0,1 1 3 0 0,-5 1 114 0 0,3-2-528 0 0,-1 1 275 0 0,14-7-183 0 0,13-2 225 0 0,17-6 1 0 0,9-4-117 0 0,8-3 0 0 0,-2-1 45 0 0,-6 3 0 0 0,1 0-1 0 0,-1 0 1 0 0,2 0 62 0 0,2-1 1 0 0,-2 1 22 0 0,-2 0 0 0 0,-1 1 274 0 0,-3 2-170 0 0,0 0-53 0 0,6 0-33 137 0,-5 3-117 119 0,1-1 253 58 0,-10 4-80-154 0,-10 6 1-160 0,-13 3-117 0 0,-8 5 0 0 0,-5 1-1 0 0,2-2 0 0 0,-4 2-8 0 0,2 0 1 0 0,-3 1 46 0 0,2-1 0 0 0,-3-1-7 0 0,1-1 1 0 0,2 1 12 0 0,1-1 50 0 0,0-2 53 0 0,0 4 207 0 0,1-3-375 0 0,3 1 41 0 0,10-4-14 0 0,13-5 1 0 0,13-7 54 0 0,12-5 0 0 0,0-1-34 0 0,1-2 1 0 0,-1 0 20 0 0,4-2 1 0 0,2-1-177 0 0,2 1 0 0 0,0-1 124 0 0,0-1 0 0 0,-3 0 43 0 0,0 2 1 0 0,0 0 41 0 0,0-1 1 0 0,-1 3 391 13 0,-4 1-395 380 0,-4 3 9-233 0,4 0-369-160 0,-6 5 252 0 0,-2 0 56 0 0,-14 8 0 0 0,-17 4 4 0 0,-10 8 0 0 0,-6-1-19 0 0,-2-3 0 0 0,-2 2 68 0 0,-3-2 1 0 0,0 2 139 0 0,-2-2 1 0 0,2 0 18 0 0,-2 1 1 0 0,2-2-90 0 0,0 1 1 0 0,3-2 489 0 0,2 0-228 0 0,5-1-371 0 0,-4 0-157 0 0,9-2-588 0 0,2 0 596 0 0,15-5 1 0 0,16-7-10 0 0,7-5 0 0 0,4-1 76 0 0,0-2 1 0 0,2-1-25 0 0,6-3 0 0 0,2-1 139 0 0,0 1 0 0 0,1 0-127 0 0,0 0 1 0 0,0-1 255 0 0,1-1 0 0 0,-1 0-52 0 0,-3 0 1 0 0,-1 2-26 0 0,-2 2 1 0 0,-2 2-106 545 0,-2 1-9-144 0,-6 2-451-304 0,-1 4 315-22 0,-10 2 1-75 0,-16 13 176 3 0,-16 5 0-3 0,-12 6-56 0 0,-7 1 1 0 0,-4 2 162 0 0,-6 3 1 0 0,-3 0 62 0 0,-5 1 0 0 0,1 1 352 0 0,-2 2 1 0 0,1 0-246 0 0,2 0 0 0 0,1-2 7 0 0,7-1 0 0 0,5-3-312 0 0,6-1 1 0 0,7-6 405 0 0,7-1-910 0 0,4-5 291 0 0,8 1-173 0 0,9-8 1 0 0,13-1 139 0 0,10-8 0 0 0,4-4 10 0 0,1-5 0 0 0,4-3 148 0 0,5-3 1 0 0,0 0 11 0 0,1-2 1 0 0,2-2 229 0 0,2-2 0 0 0,2-1-133 0 0,-1 2 1 0 0,0-3 35 0 0,-1 1 0 0 0,0 0-46 0 0,-1 0 0 0 0,-1 1-175 0 0,-1 2 1 0 0,-2 0 152 0 0,-1 1 0 0 0,-2 4-4 0 0,-4 2-47 0 0,-4 3 9 0 0,-3 2 8 0 0,-8 5 0 0 0,-10 8 13 0 0,-13 7 0 0 0,-11 7 85 0 0,-10 3 1 0 0,-7 4-65 0 0,-6 3 1 0 0,-4 3 88 0 0,-2 1 1 0 0,-3 4-33 0 0,-5 0 0 0 0,0 0 108 0 0,0 2 0 0 0,3 0-67 0 0,1-2 1 0 0,6-2 145 0 0,4-5 1 0 0,7-2-118 0 0,6-6-40-27 0,8 0-360-77 0,0-3 261-2 0,12-3-203 4 0,7-5 1 102 0,18-14 127-134 0,11-9 1 134 0,7-5 3-18 0,0-1 0 18 0,5-2 62 0 0,1-2 0 0 0,6-2 128 0 0,1-2 0 0 0,5-3-57 0 0,-1 0 1 0 0,1-1 33 0 0,0 1 1 0 0,-1 1-248 0 0,0 1 0 0 0,3-3 186 0 0,-3 1 1 0 0,0 2-132 0 0,-5 4 1 0 0,0 2 185 0 0,-6 5 1 0 0,-3 3 55 0 0,-5 4-354 0 0,-6 3 122 0 0,-6 5 1 0 0,-11 6 246 0 0,-8 6 1 0 0,-11 4-100 0 0,-13 7 1 0 0,-4 2 22 0 0,-8 3 1 0 0,-5 5-47 0 0,-5 2 1 0 0,-3 2 3 0 0,-3 1 0 0 0,-1 1-10 0 0,-1 1 0 0 0,1-1 84 0 0,1 2 1 0 0,4-4 10 0 0,4-1 1 0 0,4-6 25 0 0,5-3 1 0 0,7-4 64-6 0,7-3 32-158 0,7-3-284 22 0,1-3 131 4 0,13-6 1 138 0,12-11-264-120 0,13-9 0 120 0,7-5 94-1 0,2-4 0 1 0,2 0 59 0 0,4-2 0 0 0,4-3 29 0 0,1 0 0 0 0,1-2-17 0 0,1 0 1 0 0,-1-1-152 0 0,2 0 1 0 0,-2-1 146 0 0,1 1 0 0 0,-3 0-142 0 0,1-2 0 0 0,-3 5 150 0 0,0 1 0 0 0,-3 2-67 0 0,-4 4 1 0 0,-4 3 97 0 0,-3 6 268 0 0,-5 1-277 13 0,-2 6 269 108 0,-9 1-198-112 0,-26 23 0-9 0,-3-3 216 0 0,-22 16 1 0 0,3-4-184 0 0,-3 1 1 0 0,0 1-9 0 0,-6 2 1 0 0,1 0-278 0 0,0 0 1 0 0,2-2 139 0 0,0 1 0 0 0,3-3-86 0 0,2 1 0 0 0,2-4 218 0 0,3-2 1 0 0,5-1 51 0 0,4-4-75 0 0,6-3 27 0 0,-1 1-104 0 0,9-8 0 0 0,8-3 64 0 0,13-7 1 0 0,7-7-22 0 0,9-6 1 0 0,3-4-27 0 0,5-4 0 0 0,1-1-15 0 0,6-3 0 0 0,1 1-15 0 0,4-2 0 0 0,-1 1-21 0 0,-2-2 1 0 0,-1 1-31 0 0,2-2 1 0 0,-2 2-9 0 0,-2 1 0 0 0,-2 3-95 0 0,-1 0 1 0 0,-4 5 97 0 0,-2 1 127 0 0,-4 6-14 0 0,-4 0 122 0 0,-8 8 0 0 0,-14 9-97 0 0,-12 8 1 0 0,-12 7 212 0 0,-9 5 1 0 0,-7 5-184 0 0,-4 2 1 0 0,-5 3 155 0 0,0 1 0 0 0,-3 3-246 0 0,-3 1 0 0 0,0 1 94 0 0,0 0 1 0 0,3-3-153 0 0,5-2 0 0 0,3-2 160 0 0,7-2 1 0 0,4-5 67-54 0,3-3-98-572 0,5-5 15 40 0,4 3-148 61 0,9-11-109 156 0,8 3 1 369 0,17-19 117-17 0,9-4 0 17 0,4-6 68 0 0,-2-3 0 0 0,2-2 20 0 0,2-3 0 0 0,4-2-6 0 0,1 0 0 0 0,3-2-6 0 0,0-2 0 0 0,0 0-44 0 0,-1 0 0 0 0,0 0 42 0 0,1-1 0 0 0,-1 0-285 0 0,-1 1 1 0 0,-2 1 182 0 0,-2 3 0 0 0,-2 4-94 0 0,-5 6 71 382 0,-3 1 144-113 0,-2 7-1 27 0,-8 0 0-296 0,-14 16 169 88 0,-11 6 1-88 0,-12 8-94 0 0,-4 3 1 0 0,-7 4 130 0 0,-2 3 1 0 0,-3 2-124 0 0,-3 2 0 0 0,-2 2-18 0 0,1 0 0 0 0,-3 3-169 0 0,1-2 1 0 0,2 1 116 0 0,2-3 0 0 0,5-3 1 0 0,7-5-1 0 0,5-2 3-233 0,4-3-87-456 0,7-4-85 429 0,2-3-72 85 0,10-7 1 175 0,11-3 162-12 0,9-10 0 12 0,5-5 17 0 0,0-6 1 0 0,3-4 13 0 0,3-4 0 0 0,3-2-26 0 0,4-3 1 0 0,0-1 48 0 0,-1 0 0 0 0,3-2-13 0 0,1-1 0 0 0,-1 0 32 0 0,2-1 1 0 0,-4 1-123 0 0,-3 2 0 0 0,2-2-194 0 0,-3 2 1 0 0,-1 3 44 0 0,-2 2 111 0 0,-3 4 240 0 0,3 0-263 0 0,-9 6 144 0 0,-2 1 1 0 0,-16 15 117 0 0,-8 7 0 0 0,-6 5 323 0 0,-8 5 0 0 0,-3 4-260 0 0,-6 2 0 0 0,-2 4-86 0 0,-2-3 0 0 0,-2 4 31 0 0,-1-1 1 0 0,0 1 19 0 0,2-1 0 0 0,0 1 25 0 0,1-4 1 0 0,4 0 22 0 0,4-4 0 0 0,2-3 12 0 0,3-1-931 0 0,3-2 7 0 0,3-1 311 0 0,8-4 43-2 0,5-2 0 2 0,15-11 256-1 0,6-6 0 1 0,5-7 51 0 0,-2-2 1 0 0,2-2-32 0 0,4-3 0 0 0,2 0 1 0 0,2-3 1 0 0,-2 0 17 0 0,3-3 1 0 0,-1 1-29 0 0,1-3 1 0 0,2 1 5 0 0,-1 0 0 0 0,1-1-3 0 0,0 1 1 0 0,0 2-50 0 0,1-3 1 0 0,-6 9 418 0 0,-2 3-268 0 0,-5 5 2 192 0,-1 5-65 276 0,-10 3 1-468 0,-10 14 278 101 0,-14 8 1-101 0,-9 6 14 0 0,-7 2 1 0 0,-4 2-113 0 0,-2 1 1 0 0,-4 2-37 0 0,-3 1 0 0 0,0 1 9 0 0,-3 1 1 0 0,1-1-84 0 0,2 1 0 0 0,1-4 50 0 0,-2 1 1 0 0,4-1-141 0 0,0 2 1 0 0,1-2 62-44 0,1-1 0 44 0,4-3-77-602 0,2-2 97 275 0,7-4 11 246 0,-1 2-120 29 0,12-9 1 52 0,10-2-188-53 0,12-12 0 53 0,9-6 60-53 0,6-8 1 53 0,3-4 160 0 0,4-2 0 0 0,1-2-72 0 0,5-2 0 0 0,-1-1 106 0 0,1-1 0 0 0,0-1 7 0 0,2-2 0 0 0,-2 1 3 0 0,1 0 0 0 0,-2 0 146 0 0,2 2 0 0 0,-4 2-72 0 0,-3 3 0 0 0,-2 3 415 0 0,-2 4-296 0 0,-4 3-124 0 0,-4 8 0 0 0,-12 4 29 0 0,-6 9 1 0 0,-14 5 36 0 0,-11 9 0 0 0,-8 3 4 0 0,-6 7 0 0 0,-4 2 18 0 0,-4 1 0 0 0,-3 1 167 0 0,1 1 0 0 0,0-1-204 0 0,-1 2 1 0 0,5-2 18 0 0,1 1 0 0 0,5-4-90 0 0,1-2 1 0 0,4 0 104-171 0,4-3 0 171 0,3-3-321-670 0,6-3 62 471 0,2-2-238 152 0,2 4 234-14 0,5-5-377-34 0,3 0 418-105 0,16-8 0 200 0,8-14 25-178 0,10-6 0 178 0,1-5 153-10 0,0-2 1 10 0,3-5-147 0 0,2-1 1 0 0,1-4 186 0 0,1 0 1 0 0,0-1-190 0 0,3-2 1 0 0,-1 1 8 0 0,0-2 0 0 0,-1 1-17 0 0,1 0 0 0 0,-4 3-89 0 0,-1 4-88 0 0,-4 6 124 0 0,-2 1 77 0 0,-10 8-29 0 0,-5 4 0 0 0,-22 17 347 0 0,-9 8 0 0 0,-11 5-29 0 0,0-2 1 0 0,-2 2-16 0 0,-3 3 1 0 0,-1 1-99 0 0,-3 1 1 0 0,-1 1 30 0 0,0 1 1 0 0,0-1-111 0 0,3-1 1 0 0,-1 0-7 0 0,-1 0 0 0 0,5-1-138-23 0,2-2 0 23 0,2-2 89-330 0,3-2 0 330 0,3-3-236-297 0,3-1 173-221 0,4-2-190-18 0,1-3 97 78 0,9 0 0 458 0,8-8-97-226 0,13-8 0 226 0,8-8 154 0 0,6-9 0 0 0,1-2 36 0 0,5-6 1 0 0,3 0-156 0 0,3-2 1 0 0,2-2 123 0 0,0-1 1 0 0,2-4 72 0 0,-2 0 0 0 0,2 0-88 0 0,0 2 0 0 0,-2 0 130 0 0,-1 1 1 0 0,-1 4 17 0 0,-3 2 1 0 0,-3 5 397 0 0,-7 4-276 0 0,-3 3 169 0 0,-4 2-65 0 0,-7 6 0 0 0,-10 3-44 0 0,-11 10 1 0 0,-7 4-189 0 0,-8 6 1 0 0,-5 4 63 0 0,-6 3 1 0 0,-1 1 27 0 0,-4 2 0 0 0,-1 2 57 0 0,-5 3 0 0 0,3 0 137 0 0,-1 1 0 0 0,1 0-241 0 0,-1 2 0 0 0,2-2-111 0 0,2-1 1 0 0,6-3-156 0 0,1 1 0 0 0,7-6-41 0 0,1 0 53 0 0,4-4-109-79 0,6-3-125-109 0,3-6 1 188 0,17-7 206-29 0,8-9 1 29 0,9-8 94 0 0,3-7 1 0 0,4-3 35 0 0,3-6 1 0 0,4 0 134 0 0,2-1 1 0 0,1-3 14 0 0,3-3 1 0 0,0-1-94 0 0,2-2 1 0 0,0 0 43 0 0,0 0 1 0 0,-1 0-81 0 0,1 1 1 0 0,-2 3-16 0 0,1 2 0 0 0,-7 5 175 0 0,-5 8 216 170 0,-7 5-372 75 0,0 3 0-245 0,-17 12-4 113 0,-8 6 0-113 0,-11 8 269 0 0,-15 9 0 0 0,-6 4-129 0 0,-6 6 1 0 0,-7 2 37 0 0,-1 1 1 0 0,-2 2 54 0 0,0 1 0 0 0,0 0 229 0 0,0 3 1 0 0,2-4-254 0 0,5 1 1 0 0,4-6-47 0 0,4 0 0 0 0,7-6-362 0 0,3-5 348-146 0,5-2-310-9 0,2-2 214 80 0,7-2-730-15 0,2-2 487-64 0,14-10 1 154 0,9-11 199-120 0,8-9 1 120 0,4-5 30 0 0,0-2 1 0 0,0-1 28 0 0,4-4 1 0 0,-1 0-188 0 0,2-4 1 0 0,1 0 116 0 0,-1 0 1 0 0,2-1-93 0 0,-2 0 0 0 0,1 0 117 0 0,-2 2 1 0 0,-3 6 276 0 0,-1 5-262 0 0,-5 3-22 0 0,0 5 82 0 0,-10 4 0 0 0,-7 11 180 0 0,-14 10 1 0 0,-6 4-101 0 0,-9 6 1 0 0,-2 1-72 0 0,-4 5 0 0 0,-2-1-18 0 0,-2 3 0 0 0,-2 1 28 0 0,-1 0 1 0 0,2-1 45 0 0,2-1 0 0 0,0-1-119 0 0,5 0 0 0 0,1-4-4 0 0,5-2-1 0 0,2-4-296-224 0,-1 4 226-274 0,7-8-209 7 0,3 1-21 167 0,13-12 0 324 0,15-11 46-21 0,8-8 0 21 0,4-6 291 0 0,-2-2 1 0 0,1-2-87 0 0,3-3 0 0 0,1-1 54 0 0,1-2 1 0 0,0 0-43 0 0,0-1 0 0 0,1 0 21 0 0,-2 0 0 0 0,0 3 22 0 0,-3 1 1 0 0,-1 5 269 0 0,-3 5-430 0 0,-5 1 96 0 0,1 5-106 48 0,-10 4 1-48 0,-9 13 185 53 0,-14 9 1-53 0,-8 7 118 0 0,-7 4 0 0 0,-3 1-63 0 0,-2 0 1 0 0,-4 5 8 0 0,1 1 1 0 0,-1 0 177 0 0,2-2 0 0 0,3-1-79 0 0,3-2 0 0 0,2-1-87 0 0,6-5 123 0 0,2-1-544 0 0,1 0-4 0 0,7-4-355 0 0,2 0 577 0 0,12-10 1 0 0,8-9 29 0 0,7-7 0 0 0,3-5 87 0 0,-1-2 1 0 0,2-3-111 0 0,2-3 1 0 0,3-3 159 0 0,1-3 1 0 0,2 1-128 0 0,0-3 0 0 0,0-1 56 0 0,1-1 0 0 0,1 1 18 0 0,1 2 0 0 0,-3 3 13 0 0,-3 1 0 0 0,-4 6-3 0 0,-2 3-32 0 0,-4 4-213 0 0,-2 1 161 0 0,-9 8 259 0 0,-23 21 0 0 0,-1 0-120 0 0,-19 14 0 0 0,6-6 13 0 0,0-1 0 0 0,-2 0-42 0 0,1 2 0 0 0,0-1 11 0 0,2-1 0 0 0,1 0 36 0 0,3-1 1 0 0,1-2 10 0 0,4-2 0 0 0,0-3 47 0 0,2 1-60 0 0,5-3-175 0 0,-4 6 193 0 0,9-5-588 0 0,0 4 327 0 0,12-11 0 0 0,10-8 115 0 0,10-9 0 0 0,0-4 18 0 0,1-4 0 0 0,-2-2 7 0 0,4-1 1 0 0,0-2 2 0 0,1-1 0 0 0,-1 1 28 0 0,3-3 1 0 0,-3 2 111 0 0,0-3 1 0 0,-3 2-129 0 0,0 0 0 0 0,-3 2 42 0 0,-1 0 12 0 0,-3 4-182 0 0,4 0 186 0 0,-11 8 0 0 0,-5 6 0 0 0,-14 9 0 0 0,-5 5-13 0 0,-8 8 1 0 0,-3 2 10 0 0,-3 4 0 0 0,0 0 121 0 0,-3 3 0 0 0,2-1-78 0 0,2-2 0 0 0,0-1 81 0 0,4 0 1 0 0,2-2-80 0 0,0 0 17 0 0,5-2-109 0 0,-1 1-393 0 0,3 0 199 0 0,5-1-485 0 0,3-5 214 0 0,10-6 245 0 0,4-5 235 0 0,10-9 0 0 0,5-8-139 0 0,2-8 0 0 0,2 0 189 0 0,-5 2 0 0 0,0 0-69 0 0,0-1 1 0 0,-1-1-32 0 0,2-1 0 0 0,0 1 146 0 0,-1 0-42 0 0,-2 1 37 0 0,3 1-142 0 0,-6 5 169 0 0,-4 3 1 0 0,-28 29 63 0 0,-12 8 1 0 0,-5 6-24 0 0,9-9 0 0 0,0 0-35 0 0,-2 2 0 0 0,1-2 143 0 0,0 1 4 0 0,3-4 253 0 0,1 4-299 0 0,2-1-592 0 0,4-3-101 0 0,6-3-149 0 0,8-8 404 0 0,6-5 49 0 0,8-5 48 0 0,6-10 22 0 0,8-7 0 0 0,0-7 134 0 0,0 0 1 0 0,-4 2-109 0 0,-6 5 0 0 0,-1-3 151 0 0,1 1 1 0 0,-1-3-87 0 0,1 3-111 0 0,0 2-11 0 0,1-3-30 0 0,-2 9 309 0 0,-4-1 1 0 0,-28 32 35 0 0,-10 7 1 0 0,-6 7-116 0 0,9-10 1 0 0,0 1 138 0 0,2 1 1 0 0,-1-1-63 0 0,3-2-96 0 0,0-1 72 0 0,0 4-9 0 0,4-4-92 0 0,1 1-270 0 0,9-7-256-56 0,4-6 284 15 0,8-4 189 41 0,8-9 0 0 0,7-8-29 0 0,2-6 1 0 0,-4 1 58 0 0,-5 3 1 0 0,0-1-33 0 0,0-1 0 0 0,1-1-6 0 0,-2-1 1 0 0,-1 1-164 0 0,0-1 26 0 0,1 0-302 0 0,2-3 201 0 0,0 4 466 0 0,-4 2-266 0 0,-9 9 228 0 0,-20 23 0 0 0,2-4-39 0 0,-11 13 0 0 0,6-5 80 0 0,3-3-62 0 0,2-3 107 0 0,-5 6-360 0 0,5-2 230 0 0,-2 1-361 0 0,8-5 163 0 0,3-6-802 0 0,3-5 701 0 0,14-9 27 0 0,-5-1-98 0 0,11-11 102 0 0,-4 1 9 0 0,1-2-15 0 0,1-1 201 0 0,-3 3-43 0 0,-4 5 497 0 0,-5 4 175 0 0,-9 23-241 0 0,-3 0-261 0 0,-7 17-397 0 0,5-9 276 0 0,2 0-438 0 0,5-6 363 0 0,3-3 359 0 0,5-6-366 0 0,2-4 73 0 0,2-5 249 0 0,1-3-220 0 0,-2-5 102 0 0,2 0-17 0 0,-7-4-181 0 0,3-2-67 0 0,-6-1 23 0 0,2-5-29 0 0,-2 0-359 0 0,0-6 190 0 0,0 1 175 0 0,0-3 40 0 0,0 3-92 0 0,0 1 254 0 0,0 6-138 0 0,2 1 24 0 0,-1 6-79 0 0,1 2-31 0 0,-2 3-379 0 0,2 3 319 0 0,2 17 613 0 0,-1-6-58 0 0,3 20-248 0 0,-6-9-169 0 0,2 9 29 0 0,-2 1-36 0 0,0-2 117 0 0,0-1-253 0 0,0-6 350 0 0,0-2 0 0 0,0-3-70 0 0,-2-2 258 0 0,0-4-110 0 0,-1 0-92 0 0,1-7-311 0 0,6-20 55 0 0,-1 8-21 0 0,6-23 39 0 0,-4 8 1 0 0,1-6 2 0 0,-2-1 1 0 0,-1 2-126 0 0,0 8 0 0 0,0 0-431 0 0,2 0 145 0 0,-1-2 284 0 0,4-4 101 0 0,0 0 304 0 0,0 4-254 0 0,-3 9 429 0 0,-1 6-269 0 0,-10 30 203 0 0,3-9-228 0 0,-8 31-127 0 0,2-17-17 0 0,1 13-26 0 0,3-7 70 0 0,1 4-2 0 0,4-4 68 0 0,0-1-20 0 0,0-5 412 0 0,0-2-232 0 0,2-2-401 0 0,0-2 278 0 0,5-2-317 0 0,-3-7 37 0 0,5-2 46 0 0,-4-7 63 0 0,1 0-124 0 0,0-4 387 0 0,-1-4-130 0 0,0-6-127 0 0,-3-5 44 0 0,-2-3-465 0 0,0-6 185 0 0,-2-3-77 0 0,1-5 84 0 0,-1-1-79 0 0,2 0 527 0 0,2 4-386 0 0,1 2 393 0 0,1 9-47 0 0,0 5-58 0 0,-1 6 108 0 0,-1 3 509 0 0,-2 3-450 0 0,0 17-26 0 0,0 2 0 0 0,-2 16-78 0 0,-1-4 0 0 0,-1-2 47 0 0,0-6-115 0 0,-1-3-38 0 0,1 10-187 0 0,-1-5 302 0 0,3 4-56 0 0,0-6-27 0 0,2-7 99 0 0,0-4 661 0 0,0-3-785 0 0,0-21-24 0 0,0 7 125 0 0,0-23-12 0 0,2 8-457 0 0,-2-10 1 0 0,4 1 133 0 0,-3 0 0 0 0,2 3-178 0 0,-1 7 0 0 0,1 3-174 0 0,0 0 389 0 0,-1 4 29 0 0,2-10 317 0 0,-2 4-15 0 0,3-6-149 0 0,-1 5 59 0 0,1 3 4 0 0,-1 1-24 0 0,1 4-7 0 0,-3 1-19 0 0,0 7-5 0 0,-2 1-1 0 0,-6 17-9 0 0,-3 5 222 0 0,-7 16-95 0 0,-4 2 28 0 0,2 3-36 0 0,1-4-7 0 0,1 0 57 0 0,7-11 22 0 0,1-1-41 0 0,3-7-19 0 0,3-6 225 0 0,0-2-372 0 0,12-19-51 0 0,-8 0-24 0 0,10-13-83 0 0,-11 3 204 0 0,0-4-482 0 0,1-5 218 0 0,-1-5 0 0 0,1 1-303 0 0,-2 1 499 0 0,0 6 4 0 0,0-2-34 0 0,0 3 14 0 0,0-11 250 2 0,0 5-146 88 0,2 0 80 19 0,-2 2-101 135 0,4-2 22 150 0,-3 2 44 6 0,3-2-4-150 0,-2 6 28-145 0,1 3 19-97 0,1 7 196-8 0,-4 3-235 0 0,2 8-750 0 0,-2 2 632 0 0,0 17-57 0 0,0-5 428 0 0,0 16-274 0 0,0-4 1 0 0,0 9 170 0 0,0 2 1 0 0,-2 0-113 0 0,-1-6 0 0 0,-1 1-43 0 0,0 0 1 0 0,-2 3-59 0 0,0 0 1 0 0,-2 0-129 0 0,1 0 1 0 0,0-3 91 0 0,2-1 0 0 0,-2-2-72 0 0,1-1 59 0 0,2-2-64 0 0,0 8 378 0 0,4-5-298 0 0,-2 4 56 0 0,2-8 176 0 0,2-8 49 0 0,0-4-120 0 0,5-7 34 0 0,0-9-205 0 0,-1-6 1 0 0,2-10-181 0 0,-2-3 1 0 0,0 2-55 0 0,-2 6 1 0 0,0-3 152 0 0,-1-2 1 0 0,1-1-131 0 0,-1-2 1 0 0,1-2 21 0 0,1-3 0 0 0,-1-3 25 0 0,0-1 0 0 0,2 1 5 0 0,0-2 0 0 0,2 4 32 0 0,-1-3 0 0 0,0 3-40 0 0,1 0 0 0 0,-3 1 21 0 0,3 0 1 0 0,-3 5 293 0 0,1 1-388 0 0,-1 3 374 0 0,1-4-35 0 0,-1 3-83 0 0,2 0 58 0 0,-5 7 326 0 0,0 10-756 0 0,-2 8 363 0 0,0 12 0 0 0,-1 9 271 0 0,0 7 0 0 0,0 2-166 0 0,-4-4 1 0 0,2 2 51 0 0,-3 3 0 0 0,0-2-68 0 0,1 4 1 0 0,0-2 24 0 0,-1 0 1 0 0,1-2-98 0 0,2 1 0 0 0,0-4-1 0 0,2 0 0 0 0,-1-2 34 0 0,2-1 1 0 0,0 0-124 0 0,0-1-64 0 0,0-2 168 0 0,2 7-81 0 0,-2-3 47 0 0,2 6-26 0 0,-2-5 101 0 0,0-5 1 0 0,-2-5 64 0 0,2-6 179 0 0,-2-5-217 0 0,2-19-121 0 0,0-4 1 0 0,0-16 3 0 0,0 6-127 0 0,0 3 0 0 0,0-1 67 0 0,0 0 1 0 0,-1 1-124 0 0,-1 6 169 0 0,1-1 0 0 0,-1-8-9 0 0,1-1 1 0 0,-1 1 40 0 0,2 7 1 0 0,2 0-41 0 0,-1 0 1 0 0,3-2 100 0 0,-1 1 0 0 0,0-3-68 0 0,2 1 0 0 0,0 0 6 0 0,1 0 0 0 0,-1-1-65 0 0,0 1 0 0 0,2 0-14 0 0,-1 0 0 0 0,2-1-143 0 0,-1 3-23 0 0,-1-1 213 0 0,5-2-119 0 0,-6 3 387 0 0,3-1-227 0 0,-5 8 250 0 0,-3 6-430 0 0,-5 5 13 0 0,-2 11 165 0 0,-5 8 0 0 0,-2 14-2 0 0,-2 5 0 0 0,3 0 162 0 0,1-4 0 0 0,0 1-115 0 0,-3 2 1 0 0,1 3 115 0 0,-3 0 0 0 0,3 3-160 0 0,-2-1 0 0 0,1-1 15 0 0,1-2 1 0 0,0 0-52 0 0,1-2 0 0 0,0 1-3 0 0,1-3 0 0 0,1-1 23 0 0,3-3 0 0 0,0 0-72 0 0,1-2-304 0 0,0-1 184 0 0,-4 5 211 0 0,0-2 64 0 0,-3 0 333 0 0,3-8-305 0 0,-2-9 55 0 0,4-9-157 0 0,0-13 0 0 0,3-8 20 0 0,3-7 1 0 0,1-1-192 0 0,2 6 1 0 0,0-4 118 0 0,0 1 0 0 0,1-4-339 0 0,0 1 0 0 0,3-4 0 0 0,2 0 1 0 0,2-2 18 0 0,-1 0 1 0 0,2-2 207 0 0,0 2 0 0 0,1 1 11 0 0,2 3 0 0 0,-1 3 296 0 0,1 2 0 0 0,-2 4-58 0 0,0 0 281 0 0,-1 5-49 0 0,0-2-217 0 0,-2 7-34 0 0,-2 3 0 0 0,-12 26 28 0 0,-5 9 0 0 0,-4 6-9 0 0,1-5 1 0 0,-2 4 182 0 0,-1 3 1 0 0,0 2-81 0 0,-2 2 0 0 0,1 1 110 0 0,0-1 0 0 0,3-1-99 0 0,1-1 0 0 0,3-3-229 0 0,2 1 1 0 0,2-3 125 0 0,1-1 0 0 0,3-4-179 0 0,-1-2 39 0 0,2-4-466-143 0,1 4 1-133 0,0-5 259 76 0,2-2 508 16 0,2-8-348 52 0,0-9 276 18 0,4-17 0 114 0,3-8-89 0 0,1-10 0 0 0,-1 1-64 0 0,-2 6 0 0 0,1-3-44 0 0,0-5 0 0 0,1 0-193 0 0,0-2 0 0 0,2 1 98 0 0,0-5 0 0 0,2 3-279 0 0,0-5 1 0 0,1 1 150 0 0,-1 0 1 0 0,0 5 101 0 0,0 1 0 0 0,1 5 313 0 0,-1-1-153 0 0,-2 8 260 0 0,2 1-194 0 0,-4 10 82 0 0,-2 5 90 0 0,-13 35 1 0 0,-3 0-112 0 0,-8 21 0 0 0,0-6 24 0 0,-3-1 1 0 0,2 1-102 0 0,-3 2 1 0 0,3-2-10 0 0,-2 1 0 0 0,4-3-53 0 0,2-2 1 0 0,2-3-22 0 0,2-3 1 0 0,2-4 154 0 0,2-2-23 0 0,1-4 117 0 0,3 3-142 0 0,0-8-290 0 0,2 2 183 0 0,0-12 401 0 0,0-4-333 0 0,6-20 0 0 0,-2 2-58 0 0,5-12 1 0 0,-1 0-24 0 0,2 0 1 0 0,0-2-153 0 0,2-2 1 0 0,0-4-70 0 0,1-2 1 0 0,1-2 139 0 0,0-1 1 0 0,0 1-98 0 0,3-1 0 0 0,-1-1 64 0 0,1 1 0 0 0,1 3-119 0 0,0 4 1 0 0,-1 6 173 0 0,-1 6 468 0 0,-1 5-379 0 0,-2 3 35 0 0,-3 8 1 0 0,-9 13 168 0 0,-8 11 0 0 0,-6 9-112 0 0,-6 2 0 0 0,-2 5 3 0 0,-2 5 0 0 0,-4 3-37 0 0,-2 2 1 0 0,-1 3 145 0 0,-1-1 0 0 0,1-1-159 0 0,2-1 1 0 0,-1 0 1 0 0,2-2 0 0 0,0 0-61 0 0,2-4 0 0 0,0-3-1 0 0,1-3 1 0 0,3-2-173-272 0,2-2 252-309 0,0-3-188 404 0,-4 3 29 140 0,4-7-50-22 0,-5-2-93-20 0,11-10 124-19 0,4-15 1 98 0,11-11-129-14 0,7-13 0 14 0,3 0 111 0 0,2-1 0 0 0,4-1-102 0 0,3-5 0 0 0,1-1 120 0 0,3-4 0 0 0,2-1-113 0 0,2-1 0 0 0,1-2 81 0 0,0 2 1 0 0,-1 1 92 0 0,0 1 0 0 0,-1 5-39 0 0,0 3 1 0 0,-4 4 199 0 0,-2 7-176 0 0,-4 5 53 0 0,-5 6 1 0 0,-11 14 268 0 0,-7 7 0 0 0,-10 12-81 0 0,-9 5 1 0 0,-5 9 95 0 0,-5 3 0 0 0,-5 6-50 0 0,1 0 0 0 0,-4 3-13 0 0,1 0 0 0 0,0-1-163 0 0,3-2 0 0 0,-1-1-4 0 0,3-1 0 0 0,3-5 56 0 0,3-1 0 0 0,7-8 78 0 0,2-2-90-87 0,5-2 48-247 0,-2-2-491 74 0,9-4 152-32 0,2-5-18 60 0,16-12 0 232 0,5-13 73-322 0,8-10 0 322 0,-2-4 52-124 0,-1 1 0 124 0,3-3-50 0 0,0-2 0 0 0,1-1-29 0 0,1-3 0 0 0,-2 0-103 0 0,2-2 1 0 0,-2-2 155 0 0,0 0 1 0 0,2-2 7 0 0,1 1 1 0 0,1-2 4 0 0,1-1 0 0 0,-2 4 149 0 0,0 2 1 0 0,-2 5 25 0 0,0 3 259 0 0,-4 5-355 83 0,0 0 52 348 0,-9 12 0-431 0,-9 10 69 172 0,-11 16 0-172 0,-10 8-65 0 0,-6 8 0 0 0,-8 5 49 0 0,-5 7 1 0 0,-6 4 15 0 0,-5 4 0 0 0,-7 6 148 0 0,3-3 1 0 0,0 0-176 0 0,1-1 107 0 0,3-3-133 0 0,0-1 0 0 0,5-6 104 0 0,4-5 0 0 0,5-5 113 0 0,8-7-180 0 0,5-3 269 0 0,4-7-95 0 0,4-6-402-478 0,3-3 1 478 0,10-12 86-1196 0,8-5 1 1196 0,7-7-272-88 0,8-8 1 88 0,4-5 25 0 0,7-7 1 0 0,5-4 194 0 0,5-4 0 0 0,3-5-68 0 0,3 0 1 0 0,4-3-165 0 0,2-3 0 0 0,1 2 109 0 0,2-3 1 0 0,0 3 46 0 0,-4 3 0 0 0,-1-1 154 345 0,-2 3 0-345 0,1 1-87 1346 0,0 2 0-1346 0,-4 4 212 876 0,-3 5 1-876 0,-5 3-58 1168 0,0 6 1-1168 0,-8 3-70 953 0,-5 6-109-676 0,-3 2 17-241 0,-7 4 178 58 0,-5 5-98 114 0,-13 6 1-208 0,-12 12 168 512 0,-11 5 1-512 0,-5 3-97 241 0,0 2 1-241 0,0 0 8 0 0,-4 3 1 0 0,1 2-52 0 0,-2 0 1 0 0,-2-1 154 0 0,-2 1 0 0 0,2-2 4 0 0,3 1 1 0 0,0-1 55 0 0,3-1 1 0 0,1-1-29 0 0,2-3-39 0 0,3-2 254 0 0,-5 1-217 0 0,5-3 55 0 0,0-3-155 0 0,8-5-7 0 0,10-10-106 0 0,9-9 1 0 0,13-10-214 0 0,7-7 0 0 0,4 2 9 0 0,-2 1 0 0 0,2 2 151 0 0,3-3 0 0 0,2-1-39 0 0,-2 0 1 0 0,1-2 30 0 0,1 0 1 0 0,1 3 298 0 0,-3 3 1 0 0,0 2-93 0 0,-5 4 0 0 0,-3 2 44 0 0,-2 2-68 0 0,-3 1-13 0 0,1 1-41 0 0,-7 4 35 0 0,-1 2 25 0 0,-11 5 148 0 0,-9 14-180 0 0,-1 1 0 0 0,-5 14 18 0 0,7-2 1 0 0,0-1-5 0 0,3-2 1 0 0,-2 1 41 0 0,0 3 293 0 0,1 1-275 0 0,-5 7 161 0 0,-1 0-83 0 0,-2 4 17 0 0,3-5-231 0 0,4-11 7 0 0,5-4 340 0 0,4-12 303 0 0,4-6-516 0 0,5-12 65 0 0,6-9-292 0 0,2-12 0 0 0,1-1 195 0 0,-3 1 1 0 0,-2 1-279 0 0,-5 7 1 0 0,1-1-91 0 0,0-1 1 0 0,0 0-102 0 0,2 0 0 0 0,0 0 136 0 0,2-1 0 0 0,1 1-31 0 0,1 2-55 38 0,-2 3 32 511 0,8 3 48-15 0,-4 3-38-126 0,1 7 345-183 0,-10 11 1-225 0,-9 14-40 22 0,-6 9 0-22 0,-5 3 182 0 0,1-1 1 0 0,-3 0-124 0 0,-2 2 0 0 0,2-2-30 0 0,-3 1 0 0 0,4-1 261 0 0,1-2-235 0 0,1-1 100 0 0,2 4-34 0 0,2-5-70 0 0,1 1 124 0 0,4-11 183 0 0,2-6-181 0 0,8-21-246 0 0,2-4 0 0 0,4-15 110 0 0,-4 4 1 0 0,-1 1-266 0 0,-3 6 1 0 0,-1 0 152 0 0,1 0 1 0 0,-1-2-176 0 0,1-1 1 0 0,0 1 3 0 0,2 1 1 0 0,0 0-272 0 0,-1 1 319 0 0,2 2-15 0 0,3-6 302 0 0,0 9-161 0 0,1 0 257 43 0,-2 11-173 54 0,-6 14 196-53 0,-3 8 0-44 0,-7 13-10 0 0,-3 2 1 0 0,-1-2-111 0 0,2-6 1 0 0,0 0-71 0 0,-1 1 1 0 0,3-2 55 0 0,-1 0-237 0 0,1 0 252 0 0,1 6-95 0 0,-1 0 153 0 0,1-2 0 0 0,2-2-101 0 0,0-12 34 0 0,0-2 757 0 0,1-7-954 0 0,1-19 267 0 0,1 4-361 0 0,1-24 1 0 0,-1 9 85 0 0,1-5 1 0 0,-1 3-92 0 0,-1 7 1 0 0,1 0 83 0 0,0-3 1 0 0,0 1-420 0 0,2 1 258 0 0,0 3 112 0 0,1-5 578 0 0,3 4-191 0 0,-2 1-93 0 0,1 9-6 0 0,-2 7 7 107 0,1 16-45-89 0,-1 1 5-18 0,1 13-17 0 0,-3 0 52 0 0,0 5-96 0 0,-2 2-17 0 0,-2 4 70 0 0,-2-1 10 0 0,-5 3 83 0 0,0-5 7 0 0,-2-1 27 0 0,2-10 30 0 0,2-6 378 0 0,3-8-208 0 0,2-5-278 0 0,2-20-298 0 0,2 0 206 0 0,0-18-350 0 0,2 5 174 0 0,3-6-106 0 0,0-1 1 0 0,1-1-502 0 0,-1 3 199 0 0,2 4 143 0 0,0 4 224 0 0,2 3 249 0 0,-2 3 208 0 0,-3 7-301 0 0,-4 13-104 0 0,-7 18 93 0 0,-1-1 158 0 0,-7 22 160 0 0,4-7-126 0 0,0 8 6 0 0,5 2 1 0 0,2-5 215 0 0,4-3-514 0 0,-2-6-370 0 0,6-2 396 0 0,-3-3 57 0 0,4 3-25 0 0,-3-4 27 0 0,0-4 17 0 0,-1-7 239 0 0,-1-5-192 0 0,-2-21 62 0 0,0-3-116 0 0,-2-17 0 0 0,1 2-38 0 0,0 2 0 0 0,0 2 319 0 0,1 7 0 0 0,0 0-499 0 0,0-2 0 0 0,1 2-354 0 0,2-2-31 0 0,0 0 352 0 0,6-7 120 0 0,-1 3 28 0 0,4-2-13 0 0,-1 10 273 0 0,-2 7-258 0 0,-3 6 456 0 0,-3 9-83 0 0,-1 7 243 0 0,-4 9-401 0 0,-1 6 0 0 0,-3 6 161 0 0,0-1 1 0 0,0-2-163 0 0,0-5 0 0 0,1 1 36 0 0,-3 1 0 0 0,2-1-132 0 0,-2 2 0 0 0,0-2 107 0 0,1 2 0 0 0,-2-3-233 0 0,0 0-31 0 0,3-5 54 0 0,-3 8 103 0 0,0-6-53 0 0,2 3 120 0 0,-3-9 21 0 0,3-5-4 0 0,-2-7-42 0 0,-2-3-346 0 0,2-7 100 0 0,-6-5-122 0 0,3-3 122 0 0,-5-5-51 0 0,4-3-89 0 0,-5-5-394 0 0,7-1 51 0 0,-2-5 400 0 0,4 3 315 0 0,-2 4-147 0 0,0 5 29 0 0,-8 8-8 0 0,-2 6 1 0 0,-7 5 22 0 0,0 4 1 0 0,0 2-4 0 0,5 2 1 0 0,-2 1-17 0 0,-1 0 0 0 0,-2 1 161 0 0,0 1 1 0 0,-2-1-145 0 0,2 1 1 0 0,1-1 188 0 0,2-1 0 0 0,-2 0-126 0 0,2-1 0 0 0,0 1 2 0 0,3-3 80 0 0,2 1 38 0 0,-5 0 64 0 0,1-2 2 0 0,0 2 203 0 0,6-4-307 0 0,8 2-573 0 0,7-4 355 0 0,19-3 1 0 0,-1 0 128 0 0,11-1 1 0 0,-3 0 13 0 0,1 2 0 0 0,2 1-7 0 0,2-2 0 0 0,2 2 29 0 0,-1 0 0 0 0,1 1 154 0 0,-1 1 1 0 0,1 1 187 0 0,-4 0-175 0 0,0 0-94 0 0,2 2-33 0 0,-5-2-277 0 0,-1 4 505 0 0,-9-2 6 0 0,-14 4 0 0 0,-10-2-260 0 0,-10 3 0 0 0,-3-1-39 0 0,1-1 0 0 0,-3 0-80 0 0,1-1 0 0 0,-3 0 149 0 0,-1-1 0 0 0,-1-1-51 0 0,1 2 0 0 0,-3-2 49 0 0,1 0 1 0 0,1 0-24 0 0,0 0 0 0 0,3 0-96 0 0,-1-2 0 0 0,-1 2-12 0 0,1-1 1 0 0,0-1-2 0 0,2 0 1 0 0,2-1-497 0 0,0 0 1048 0 0,-1-1-364 0 0,1-3 271 0 0,1 1-537 0 0,8-3-521 0 0,8 2 598 0 0,18-1 0 0 0,8 1 45 0 0,9 0 0 0 0,-1 0 117 0 0,-5 3 0 0 0,2 2 102 0 0,1 0 1 0 0,3 2-124 0 0,1 0 1 0 0,0 0-131 0 0,0 0 1 0 0,-1 2 204 0 0,2 1 1 0 0,-1 0-109 0 0,2 0 1 0 0,-3 1 12 0 0,-1-1 0 0 0,-2-1-40 0 0,-2-1-263 0 0,-4 2 198 0 0,8-3 4 0 0,-8 2 53 0 0,-1-2-57 0 0,-6-2 673 0 0,-15 2-486 0 0,-10-2 1 0 0,-13 2-348 0 0,-6 0 1 0 0,0 0 172 0 0,2 0 0 0 0,-1 1-25 0 0,-2 1 0 0 0,-2-1 62 0 0,1-1 1 0 0,-3 0-27 0 0,-1 0 0 0 0,3 0 246 0 0,1 0 0 0 0,1 0-181 0 0,0 0 1 0 0,2 0-162 0 0,2 0 1 0 0,3 0 113 0 0,1 0 3 0 0,4 0 189 0 0,0-2 290 0 0,7-2-936 0 0,3-3 381 0 0,17-4 1 0 0,12 2-11 0 0,12 0 1 0 0,2 3 77 85 0,-3 1 1-85 0,4 0 193 451 0,1 0 1-451 0,3 0-54 188 0,3 2 1-188 0,1 1 49 407 0,3-1 1-407 0,0 2-103 114 0,1-1 1-114 0,-1 2 27 285 0,3 0 0-285 0,-4 0-48 50 0,-2 0 1-50 0,-4 0 135 76 0,-4 2-587 241 0,-1-2 286-270 0,1 4-83-47 0,-3-1 152 0 0,-6 1-58 0 0,-9 0 214 0 0,-12 1 1 0 0,-14-1 269 0 0,-8 1 0 0 0,-3-1-323 0 0,-2-2 0 0 0,0 2-40 0 0,-4-3 1 0 0,-1 2-216 0 0,-5-1 0 0 0,-1 0 149 0 0,1-1 1 0 0,-1 0-124 0 0,-4 0 1 0 0,5-1 141 0 0,-3-1 1 0 0,2 0 19 0 0,0-2 0 0 0,0 1 0 0 0,1-1 0 0 0,5 2 9 0 0,2-2 391 0 0,4 2-207 0 0,-7-3-132 0 0,7 2 38 0 0,-1-3-614 0 0,10 3 36 0 0,10-2 248 0 0,20 1 0 0 0,-3-1 174 0 0,12 0-30 0 0,-4 1 1 0 0,9-2 286 0 0,1 2 0 0 0,3-1-166 0 0,-3 2 1 0 0,0-1 227 0 0,1 2 0 0 0,2 0-86 0 0,0 1 1 0 0,3 0 17 0 0,0 0 1 0 0,0 0-39 35 0,-5 0 0-35 0,1 0-58 0 0,-2 0 1 0 0,2 1 13 206 0,-5 0-242 91 0,0 1 14-268 0,1-2 178-29 0,-2 0 96 0 0,0 0-119 0 0,-12-2 609 0 0,-4 1-245 0 0,-13 0-294 0 0,-8-1-111 0 0,-5 1 0 0 0,-13 2-224 154 0,3 2 1-154 0,-2 2 166 133 0,4-2 0-133 0,-3 0-151 0 0,0 0 0 0 0,-2 0 131 0 0,2-2 1 0 0,0 0 34 0 0,-1 0 1 0 0,1 0-7 0 0,3-1 55 0 0,-1 0 408 0 0,-2 0-52 0 0,7-2 224 0 0,2-1-673 0 0,13-1 1 0 0,15-2 99 0 0,8 0 0 0 0,6 0 28 0 0,2 2 1 0 0,1 1 20 0 0,3 0 1 0 0,3 2 22 0 0,3-1 0 0 0,0 2-57 13 0,3 0 1-13 0,-3 0 5 113 0,-1 0 0-113 0,1 0 9 70 0,0 0 0-70 0,0 0 23 314 0,-4 0 0-314 0,-3 0 51 108 0,-2 0 1-108 0,-3 0 47 0 0,0 0-181 7 0,-3 0 105 181 0,5 0-88 60 0,-6 0-13-17 0,1 0-250-19 0,-9 0 1154-75 0,-6 0-1023-92 0,-25 0 0-45 0,6 0 103 0 0,-14 0 1 0 0,6 0-28 0 0,-1 2 1 0 0,2-1 98 0 0,-3 2 0 0 0,0 0-173 0 0,-3 1 1 0 0,0 2 52 0 0,-1 0 0 0 0,0 0 35 0 0,0 0 0 0 0,2 0 57 0 0,-1 1 0 0 0,-1 0-7 0 0,1 0 0 0 0,0 1 21 0 0,1-2 1 0 0,2 2 248 0 0,-2-1 47 0 0,5-1-263 0 0,-4 3 109 0 0,11-4-418 0 0,-3 1-578 0 0,16-4 646 0 0,21-7 0 0 0,-1 0 37 0 0,11-5 1 0 0,-4 1-12 0 0,0 1 1 0 0,-2-1 35 0 0,2 2 1 0 0,-2-1 150 0 0,2 2 0 0 0,-2 0-154 0 0,-1 2 482 0 0,-4 0 45 0 0,6 1-236 0 0,-6 1-2 0 0,-1 6-55 0 0,-11 5 0 0 0,-17 9 12 0 0,-9 4 0 0 0,-7 2-62 0 0,-1-5 0 0 0,-4 3 187 0 0,-2 0 1 0 0,-1 0-115 0 0,0 0 1 0 0,-1 1 197 0 0,-5 4 0 0 0,0 0-34 0 0,-2 1 1 0 0,-1 1-127 0 0,-1 2 1 0 0,-1 1-104 0 0,-4 2 1 0 0,1 3-182 0 0,-1 1 1 0 0,1-1-4-300 0,-1 1 0 300 0,4-1 126-1010 0,1 3 1 1010 0,3-5-219-871 0,2-2 1 871 0,7-5 18-588 0,2-2 1 588 0,6-3 244-359 0,3-1-193 118 0,3 0-15 145 0,3-2-57 90 0,6 0 11 6 0,3-2 401 0 0,12-9-218-23 0,12-9 0 23 0,7-11 142-152 0,7-7 0 152 0,0-2-150 0 0,-6 2 0 0 0,2-2-111 0 0,0-2 1 0 0,1-3 17 0 0,-1 3 0 0 0,-1-1-445 0 0,1 3 270 0 0,-4 2 21 0 0,2 5 331 0 0,-9 4 0 0 0,-10 15-187 0 0,-17 7 0 0 0,-12 9 637 0 0,-11 5 0 0 0,-6 6-243 0 0,-6 2 1 0 0,-4 4 333 0 0,0 0 1 0 0,-1 0-179 0 0,0 0 1 0 0,-4 1-27-415 0,2 0 1 415 0,2-2-74-1110 0,6-2 0 1110 0,1-4-281-674 0,6-4 1 674 0,2-3-860-876 0,5-4 521 189 0,4-5-121 355 0,0-2 233 274 0,7-6-179 39 0,4-4 0 19 0,13-13 1 0 0,9-7 1 0 0,5-7 169 0 0,4 1 0 0 0,4-5 101 0 0,4-1 1 0 0,1-2 34 0 0,1-1 0 0 0,3-3 149 0 0,1-3 0 0 0,4 0-198 0 0,2-2 1 0 0,0 2 145 0 0,-2-2 0 0 0,0 5-119 0 0,-1 3 0 0 0,-2 5 143 0 0,-4 5-63 0 0,-2 5-3 0 0,-7 10 0 0 0,-8 9 110 1 0,-10 8 0-1 0,-10 9 211 0 0,-14 8 0 0 0,-8 5-72 0 0,-7 5 0 0 0,-2 1-183 0 0,0 1 1 0 0,-3-1 114 0 0,1-1 1 0 0,0 0-76 0 0,2-2 0 0 0,1-1-24 0 0,4-4 1 0 0,3-2-61 0 0,1-4 1 0 0,4-3-424 0 0,6-5 142 0 0,2-1-272 0 0,-3-3 372 0 0,6-3 113 0 0,0-4 1 0 0,15-15-156 0 0,9-7 0 0 0,7-8 125 0 0,6-2 1 0 0,4-1 89 0 0,3-3 0 0 0,5-2 19 0 0,2-3 0 0 0,3-1 188 0 0,3-2 1 0 0,3 0-238 0 0,2-2 1 0 0,3 1 1 0 0,1-1 0 0 0,3 3 57 0 0,-1 3 1 0 0,-4 6-30 0 0,-5 6 0 0 0,-6 6-331 381 0,-6 6 170 30 0,-6 4 16-113 0,-5 6 1-298 0,-13 14 283 233 0,-8 5 0-233 0,-12 8 333 30 0,-11 1 1-30 0,-7 2-211 0 0,-4 2 1 0 0,-3 2 29 0 0,-4 3 1 0 0,-3 0-71 0 0,-1 1 1 0 0,-1 1-54 0 0,2-2 0 0 0,1-1-132 0 0,-1-1 1 0 0,4-4 145 0 0,-1 1 1 0 0,5-4-285 0 0,1-2 0 0 0,4-3-236 0 0,2-4 72 0 0,6-3 336 0 0,-1-1-32 0 0,10-5 1 0 0,8-7-350 0 0,12-7 1 0 0,8-6 82 0 0,8-7 1 0 0,5-2 205 0 0,3-3 1 0 0,6-3-26 0 0,3-5 1 0 0,5 0-72 0 0,3-3 1 0 0,1-1 50 0 0,4-2 1 0 0,0-1-273 0 0,7-4 0 0 0,-2 0 144 0 0,0 2 1 0 0,0 2 82 116 0,2 1 0-116 0,-5 7 86 793 0,-7 6 0-793 0,-9 7-63 897 0,-7 7-214-372 0,-9 4 191-208 0,-7 9 0-317 0,-23 14 308 44 0,-12 7 0-44 0,-13 6 67 0 0,-10 0 0 0 0,-2 2 79 0 0,-8 2 1 0 0,0 2-98 0 0,-2-1 1 0 0,3 0 194 0 0,-3-1 0 0 0,6-2-187 0 0,-2 1 0 0 0,5-6-50 0 0,5-2 1 0 0,3-2-163 0 0,1-1 0 0 0,4-1 148 0 0,2-1 0 0 0,3-2-332 0 0,3-3 94 0 0,4 0-166 0 0,-2-1 79-202 0,13-4-152-20 0,1-2 0 222 0,26-11 59 0 0,9-8 1 0 0,7-5 174 0 0,-4-2 0 0 0,6-5-178 0 0,3-1 0 0 0,4-2 141 0 0,3-1 1 0 0,1-1-164 0 0,2-3 0 0 0,2-1 217 0 0,-1 2 0 0 0,1-2 3 0 0,0 3 0 0 0,-4 3-29 0 0,-3 3 0 0 0,-4 4-56 0 0,-5 2-376 0 0,-3 3 300 0 0,-3 4 258 0 0,-11 4 0 0 0,-15 12-91 0 0,-17 8 1 0 0,-10 5 203 0 0,-6 1 0 0 0,-10 4-1 0 0,-3 1 1 0 0,-4 4 158 0 0,0-1 0 0 0,0 1-197 0 0,1-1 1 0 0,-2 1 91 0 0,2-4 0 0 0,2 1-134 0 0,3-3 1 0 0,4-1 3 0 0,2-3 0 0 0,4-1-25 0 0,7-3 136 0 0,0 0-223 0 0,3-1 149 0 0,1-3-36 0 0,7-2-52 0 0,12-5 0 0 0,17-9 21 0 0,8-5 0 0 0,5-3-181 0 0,1-3 1 0 0,3-1 86 0 0,3-1 1 0 0,4-4-91 0 0,0-1 1 0 0,4 0 57 0 0,2 2 1 0 0,-2-1-12 0 0,-1 1 1 0 0,3-1 0 0 0,-2 4 1 0 0,-4 0-76 0 0,-2 4-97 0 0,-8 3-509 0 0,3 0 293 0 0,-13 7 342 0 0,-4 1 0 0 0,-24 12 303 0 0,-11 3 0 0 0,-9 5-109 0 0,-2 0 1 0 0,-3 1-34 0 0,-3-2 0 0 0,-3 1 7 0 0,0 0 0 0 0,0 1 174 0 0,2 0 0 0 0,1-2-13 0 0,3 0 1 0 0,3-3-44 0 0,3 0 1 0 0,3-2 196 0 0,2-1-200 0 0,4-2 139 0 0,-4 0-84 0 0,10-2 155 0 0,-1-3-410 0 0,15-2 1 0 0,13-9-238 0 0,11-4 1 0 0,4-4 217 0 0,-1-1 0 0 0,2-3 74 0 0,4 0 0 0 0,3 0-42 0 0,-1 1 1 0 0,1 1 25 0 0,-2-1 0 0 0,0 2-91 0 0,-1 2 1 0 0,-2 1 84 0 0,-4 1-400 0 0,-4 3 100 121 0,-3 3-66 185 0,-8 3 0-306 0,-12 7 290 157 0,-12 5 0-157 0,-10 5 293 0 0,-7 2 1 0 0,-3-1-168 0 0,-6 2 0 0 0,0-1-110 0 0,-2 1 1 0 0,-2 2 246 0 0,-1 0 1 0 0,3-3-95 0 0,3 0 1 0 0,5-2 683 0 0,3-3-86 0 0,3 0 80 0 0,-1-2-515 0 0,8-4-54 0 0,4-1-566 0 0,16-8 1 0 0,17-6 201 0 0,10-6 1 0 0,4-1-16 0 0,-3 1 0 0 0,3 0 139 0 0,1-2 1 0 0,2 2-195 0 0,2 0 1 0 0,-2 1 104 0 0,1 1 1 0 0,-2 0 92 6 0,-1 3 1-6 0,-3 1-282 265 0,-2 4-220 100 0,-5 0 251-79 0,-1 6 185 45 0,-10 2 1-331 0,-14 7 157 198 0,-14 6 0-198 0,-10 1-136 0 0,-4-1 1 0 0,-2-1 208 0 0,-3 2 0 0 0,2-1 63 0 0,-2-1 0 0 0,2-2 222 0 0,0 0 1 0 0,4-3 46 0 0,3-1 199 0 0,2-2-531 0 0,-3 3 193 0 0,5-5-140 0 0,2 1-805 0 0,10-1 361 0 0,36-8 0 0 0,-7 3 26 0 0,21-6 1 0 0,-5-1 161 0 0,-2-3 1 0 0,0 2-3 0 0,3-3 0 0 0,1 0 85 123 0,2-1 0-123 0,-1 1-81 709 0,2 0 1-709 0,-2 2 226 467 0,0-2 0-467 0,-4 3-72 364 0,-6 0-101 71 0,0 0-240-77 0,-5 4-430-56 0,-7-1 658 7 0,-9 4 1-309 0,-25 5 36 39 0,-11 4 0-39 0,-5 1-121 0 0,1 0 0 0 0,-5-2 9 0 0,-1 2 0 0 0,-4 0 421 0 0,3-2 1 0 0,-1 0-113 0 0,3 0 0 0 0,-2 0 56 0 0,2 2 0 0 0,1-1-26 0 0,4-1 1 0 0,2 1-3 0 0,2-2 34 0 0,3 0 30 0 0,-4 4-175 0 0,7-4 57 0 0,0-1-1568 0 0,16 0 988 0 0,24-4 0 0 0,3 1 246 0 0,16-4 1 0 0,2-1 62 0 0,2-5 0 0 0,6 0-40 0 0,3 0 1 0 0,5 0 44 424 0,-2 0 1-424 0,1 2 1 874 0,0 1 0-874 0,-1 0 204 694 0,-1 5 0-694 0,-6-1-69 506 0,-5 2 1-506 0,-4 1-386 90 0,-6 0 152 80 0,-3 0-352 70 0,-6 5 477-17 0,-8-1 1-223 0,-17 4 249 45 0,-13 0 1-45 0,-10 1-106 0 0,-2-5 0 0 0,-5 3 284 0 0,-2 0 0 0 0,-5-2 249 0 0,0 0 0 0 0,-2 0-285 0 0,-1 0 1 0 0,0 2 86 0 0,0-1 0 0 0,4 0-60 0 0,2 1 1 0 0,2-3-415 0 0,1 3 1 0 0,3-2 120 0 0,5 1-50 0 0,2-2 34 0 0,-2 6-390 0 0,3-4-774 0 0,2 4 486 160 0,11-2 234-50 0,12-3 1-110 0,12 0 218 0 0,8-3 1 0 0,8-3 194 0 0,3-3 0 0 0,3-2-66 592 0,4-1 1-592 0,1-2 282 597 0,2 1 0-597 0,2-1-76 825 0,0-1 1-825 0,1 1-134 491 0,-2 1 0-491 0,-3 1-104 603 0,-2-1 1-603 0,-5 1 200 376 0,-3 1-643-338 0,-2 0 165 26 0,-4 2 98 61 0,-5-1 178-24 0,-5 4 407-73 0,-18-2-362 27 0,-13 4 0-55 0,-14 0 143 326 0,-2 1 1-326 0,2-1 122 262 0,7-2 0-262 0,0 0-113 21 0,-2 0 1-21 0,2 0 88 0 0,-1 0 0 0 0,2-1 6 0 0,0 0 141 24 0,3 0-232-1 0,-10-5-281-23 0,1 1 210 0 0,-5-3-287 0 0,4-1 14 0 0,5 0 234 0 0,7 2-151 0 0,3-1 81 126 0,6 3-267 45 0,1 0-1328-88 0,5 4 1803-63 0,19 1 0-20 0,-3-1-178 0 0,14 0 1 0 0,-2 0 74 0 0,2-2 0 0 0,3 2-48 102 0,1-1 0-102 0,5 0 114 415 0,3 1 1-415 0,2-1-19 594 0,1 0 1-594 0,-2 2 19 358 0,2-2 0-358 0,-2 2-87 467 0,3 0 0-467 0,-4 0-23 375 0,-3 0 0-375 0,-4 0-518 35 0,-2 2 330 81 0,-4-2-243 62 0,-1 6 61-27 0,-9-3 421-76 0,-7 4 1-75 0,-21-2-33 0 0,-13 1 0 0 0,-5 2-13 0 0,-2-2 0 0 0,-4-1-24 0 0,-2 0 1 0 0,-2-1 145 0 0,-2 1 1 0 0,2-2 86 0 0,-2 0 0 0 0,1-1-109 0 0,-1 3 1 0 0,5-2 139 0 0,2 0 0 0 0,1-2 9 0 0,0 2 0 0 0,5-1 45 0 0,1 1-171 0 0,6-2 11 0 0,-7 0-32 0 0,11 1-47 0 0,0-1-1136 0 0,14 1 745 0 0,24-4 1 0 0,0-1 196 0 0,13-1 1 0 0,-3 0 114 0 0,0-1 1 0 0,4-1-12 0 0,3 1 0 0 0,1-1 35 0 0,-1 3 0 0 0,2-1 184 0 0,-2 1 1 0 0,2 1-10 0 0,-5 1 1 0 0,-1 0-87 0 0,-3 1 1 0 0,-3 0 247 0 0,-1 0-148 0 0,-3 0-219 0 0,2 2 49 0 0,-5 1-243 0 0,-1-1 164 0 0,-11 0-349 0 0,-5 0 340 0 0,-18 3-38 0 0,5-1-221 0 0,-20 5 1 0 0,5-4 143 0 0,-5 1 0 0 0,1-2-125 0 0,4 1 0 0 0,-2-1 110 0 0,-1-1 1 0 0,-3 1 34 0 0,0-1 0 0 0,0 0 44 0 0,1 0 0 0 0,-2 1-65 0 0,1-1 94 0 0,-1 1 405 0 0,-2 0 65 0 0,1 3-270 0 0,3-3-2 0 0,10 1-166 0 0,10-1-23 0 0,9-4 115 0 0,15 2 0 0 0,10-2-3 0 0,10 0 0 0 0,1 0-45 0 0,-6-2 0 0 0,3 1 2 0 0,1-2 0 0 0,2 2 50 0 0,-1-2 0 0 0,1 0-28 0 0,-2 1 0 0 0,-1-2 154 32 0,-3 3 0-32 0,1-1-50 97 0,-3 2-66-3 0,-2 0-77 164 0,4 0 11 50 0,-7 0-38-72 0,-1 2-47 17 0,-9-1 347-159 0,-17 3 0-94 0,-7-2-142 0 0,-11 2 1 0 0,-1 0-268 0 0,-1-1 0 0 0,0 1 94 0 0,-3-1 0 0 0,-1 1 68 0 0,0-2 1 0 0,0 1 10 0 0,0-2 0 0 0,1 0-6 0 0,-1 0 0 0 0,3 1-33 0 0,0 0 1 0 0,3-1-48 0 0,0-1 284 0 0,3 0-192 0 0,-5 0 548 0 0,6 0-332 0 0,0 0-327 0 0,9 0-314 0 0,29-6 1 0 0,2 3 261 0 0,18-2 0 0 0,-6 0-70 0 0,-4 4 0 0 0,0-2 191 0 0,3 1 0 0 0,0 1-84 0 0,1 1 1 0 0,-3 0 67 0 0,1 0 1 0 0,-3 0-71 0 0,1 0 0 0 0,-2 0-14 0 0,-5 2-9 28 0,-3-2-473 55 0,1 6 554-70 0,-7-5 401-13 0,-3 5 0 0 0,-25-2-202 0 0,-11 2 1 0 0,-6-2-111 0 0,4-1 0 0 0,0-2 44 0 0,-6 1 0 0 0,2 0 10 0 0,0-1 1 0 0,2 1 3 0 0,-1-2 1 0 0,2 0 74 0 0,0 0-188 0 0,2 0-46 0 0,-2 0-36 0 0,1-2 180 0 0,-2 1-104 0 0,9-1-225 0 0,9 0-453 0 0,7 2 286 0 0,20-4 250 0 0,-6 1 0 0 0,22-1 44 0 0,-7-1 0 0 0,3 3-1 0 0,-5 1 1 0 0,0-1 92 0 0,2 0 1 0 0,-2-1-262 0 0,1 2 577 0 0,-4-1-174 0 0,8 2 253 0 0,-7 0-310 0 0,1 0-8 0 0,-9 2 180 0 0,-14 1 1 0 0,-11 1-130 0 0,-11 0 0 0 0,-1 0-103 0 0,0-1 0 0 0,-1 1 53 0 0,-1-3 0 0 0,-3 2 179 0 0,2-1 1 0 0,-1-1-43 0 0,0-1 0 0 0,2 0 84 0 0,-1 0 1 0 0,1 0-239 0 0,3 0 1 0 0,-1 0-217 0 0,2 0 284 0 0,2 0-230 0 0,-5 0-74 0 0,2 0 136 0 0,2-2-70 0 0,6 2-537 0 0,11-2 1 0 0,21 0 501 0 0,6-1 0 0 0,7-1 126 0 0,-5-1 1 0 0,0 3 5 0 0,3-1 0 0 0,2 0-83 0 0,1 0 1 0 0,1 0 180 0 0,-2 1 0 0 0,-1 1-111 0 0,-3 1-45 0 0,-1 0 75 0 0,3 0-1 0 0,-7 0-32 0 0,1 0 241 0 0,-13 0 224 0 0,-39 2 0 0 0,12 0-230 0 0,-23 1 0 0 0,12 0-103 0 0,4-1 1 0 0,-2-1 117 0 0,-3-1 1 0 0,1 2-151 0 0,0-1 1 0 0,2 0-9 0 0,1-1 0 0 0,1 2-42 0 0,3-1-80 0 0,0 1-86 0 0,-6-2-343 0 0,1 0 151 0 0,-6 0 247 0 0,8 0 125 0 0,1 0-25 0 0,11-2 241 0 0,2-1-375 0 0,6 1-168 0 0,3-4 153 0 0,10 3-378 0 0,4-3 480 0 0,14-1 0 0 0,2 3-122 0 0,3-2 332 0 0,-5 1-395 0 0,-3 2 42 0 0,-4 1-33 0 0,-1 2 152 0 0,-10 2 1 0 0,-28 5 218 0 0,-11 2 0 0 0,-5 0-124 0 0,7-5 1 0 0,1 1-60 0 0,-2-1 1 0 0,1-1 459 0 0,0 0 1 0 0,-1-2-135 0 0,0 0 0 0 0,3 0 4 0 0,1 1 1 0 0,2-2 106 0 0,1 2-84 0 0,0-2-438 0 0,-5 2-652 0 0,1-1 876 0 0,0 1-73 0 0,9-2-270 0 0,8 0 0 0 0,29-4-207 0 0,6 0 0 0 0,8-2 308 0 0,-10 0 0 0 0,4 1 97 0 0,1-1 1 0 0,1 1 96 0 0,0 1 0 0 0,0 1 356 0 0,-1 0-428 0 0,0 2-45 0 0,-2-1-190 0 0,-1 2 541 0 0,-5 0 2 0 0,-11 0 1 0 0,-29 7-82 0 0,-11 0 1 0 0,-5 0-110 0 0,8-4 1 0 0,-1-1-43 0 0,-2 1 1 0 0,2 1 211 0 0,-1-3 1 0 0,3 2 91 0 0,1-2-139 0 0,-1 1-119 0 0,-1-2-413 0 0,2 0 292 0 0,0 0-311 0 0,13 0-195 0 0,2-2 133 0 0,9 1 1 0 0,14-5 392 0 0,7 0 1 0 0,4-1-98 0 0,-1 2 0 0 0,0 1 16 0 0,3 0 1 0 0,-1 1 75 0 0,1 0 0 0 0,1 0 10 0 0,-1 0 0 0 0,1 1-74 0 0,-1 2-21 0 0,-1-2-175 0 0,0 2 161 0 0,-6-2-6 0 0,-4 2 1 0 0,-35 8 264 0 0,-13 1 1 0 0,-7 2-78 0 0,8-5 1 0 0,1 0 210 0 0,-1-2 0 0 0,-1 0 24 0 0,1 1 0 0 0,-2-2-81 0 0,3 0 1 0 0,2-2 803 0 0,4 2-217 0 0,-1-2-645 0 0,1 1-12 0 0,1-2-394 0 0,5 0-170 0 0,7 0-819 0 0,12-4 908 0 0,12-1 0 0 0,12-5 28 0 0,8 0 0 0 0,-2 1 128 0 0,-4 2 1 0 0,2 1-28 0 0,3-2 1 0 0,1 3 234 0 0,1-1 0 0 0,-2 2-37 0 0,0 1 0 0 0,0 1 255 0 0,-4 2-333 0 0,0 0 123 0 0,0 0-333 0 0,-8 0 207 0 0,-3 2 401 0 0,-14 0 1 0 0,-15 4-120 0 0,-9 0 0 0 0,-5 0-168 0 0,1-2 1 0 0,0 0 66 0 0,-2-1 1 0 0,-2 0 180 0 0,-1-1 1 0 0,0 1-151 0 0,2-2 1 0 0,2 1 158 0 0,2-2 1 0 0,1 0 7 0 0,2 0-39 0 0,2 0-341 0 0,-5-2 229 0 0,7-1-287 0 0,2-1-425 0 0,6 0-796 0 0,11-1 1007 0 0,8 1 1 0 0,9-1 62 0 0,8 1 0 0 0,0 0 156 0 0,-3-1 1 0 0,2 2-104 0 0,1 0 1 0 0,0 2 179 0 0,2-2 1 0 0,-2 2-90 0 0,1-1 1 0 0,0 2 121 0 0,-2 0 1 0 0,-2 0-15 0 0,-2 0 196 0 0,-3 0-320 0 0,6 2-16 0 0,-10 0 560 0 0,0 1 0 0 0,-33 5-281 0 0,-11-1 0 0 0,-6 2-86 0 0,8-5 0 0 0,-2 1 205 0 0,-1-1 0 0 0,0-1-60 0 0,2 0 1 0 0,2-2 73 0 0,-2 2 0 0 0,5-2 44 0 0,1 1-82 0 0,4-2-341 0 0,-8 2 211 0 0,7-1-195 0 0,-5 1 266 0 0,10-2-313 0 0,5-2-704 0 0,7 1 486 0 0,14-9-249 0 0,4 5 545 0 0,15-10-175 0 0,2 4 291 0 0,2 1-270 0 0,2 2-3 0 0,-1 5 234 0 0,-8 1 39 0 0,-4 2 38 0 0,-11 2 133 0 0,-6 3 1 0 0,-15 1 48 0 0,-8 2 0 0 0,-3-1-151 0 0,-1-1 0 0 0,-3 0 204 0 0,-1-1 1 0 0,1-1-123 0 0,-2 0 1 0 0,4-1 73 0 0,-1 0 1 0 0,3-1 184 0 0,1 1-123 0 0,1-2-90 0 0,-5 1-449 0 0,6-2 327 0 0,0 0-252 0 0,5-2-569 0 0,9-1-286 0 0,0-1 392 0 0,15-3 26 0 0,0 3 145 0 0,11-3 19 0 0,-5 3 239 0 0,1 1-191 0 0,-4-1 369 0 0,-2 4-81 0 0,-5-2 1768 0 0,-2 2-1273 0 0,-19 6 72 0 0,-2-1 65 0 0,-14 6-280 0 0,5-4-59 0 0,1 1-64 0 0,6-5-341 0 0,1 3 280 0 0,6-6-240 0 0,2 2 240 0 0,1-2-53 0 0,3 0-88 0 0,-3-2 85 0 0,1 0-195 0 0,-2-2 202 0 0,0-1-277 0 0,4 1-1375 0 0,-1 1 1258 0 0,12-4 278 0 0,1 3-235 0 0,9-6 464 0 0,3 5-270 0 0,-3-1-15 0 0,-2 3 337 0 0,-6 1 962 0 0,-6 2-747 0 0,-13 8 215 0 0,1-4-83 0 0,-15 10-47 0 0,9-7-81 0 0,-3 6-537 0 0,3-4 64-1 0,5 0-272-189 0,2-2 209-16 0,7-5 73-44 0,6-14 87 250 0,1 3 96 0 0,6-14 101 0 0,-2 7-91 0 0,4-1-624 0 0,0-3 295 0 0,5 0-414 0 0,-2 0 219 0 0,-1 2 67 0 0,-6 7 188 0 0,-1 3 258 0 0,-5 5-84 0 0,-9 19 213 0 0,2-4-157 0 0,-6 14 93 0 0,7-9-128 0 0,-1-2 1 0 0,2 1-56 0 0,-1-1 11 0 0,0-3 42 0 0,2-4 2833 0 0,-1-1-2699 0 0,2-22-438 0 0,0 4 237 0 0,0-18-424 0 0,4 5-69 0 0,-1-1 104 0 0,5-5 15 0 0,1 1 143 0 0,4-4-74 0 0,3 1 255 0 0,0 4-2 0 0,-1 6-266 0 0,-6 8 4 0 0,0 6-94 0 0,-7 6 592 0 0,4 13-367 0 0,-5-3 341 0 0,3 16-171 0 0,-4-6 337 0 0,-2 9-219 0 0,-1 4 55 0 0,1 2-491 0 0,0 0 352 0 0,2 0-295 0 0,0-4 228 0 0,0-3-184 0 0,0-4 184 0 0,0-4 25 0 0,0-7 273 0 0,-2-4 897 0 0,0-5-988 0 0,-5-16 21 0 0,4-1-48 0 0,-1-14 0 0 0,4-1-239 0 0,0 1 1 0 0,2 0-16 0 0,1 7 0 0 0,0 0-293 0 0,0-2 1 0 0,0 1 98 0 0,1-2 1 0 0,0 0-134 0 0,1-3 0 0 0,-1 1 279 0 0,-1 1 1 0 0,0 1-189 0 0,-1 3 134 0 0,-1 2-183 0 0,-1-7 604 0 0,-4 3-37 0 0,1-2 323 0 0,-3 6-333 0 0,1 9-103 0 0,3 4-798 0 0,0 5 1 0 0,3 18 951 0 0,1 5 0 0 0,-1 3-24 0 0,-1-4 1 0 0,-2 4 27 0 0,-1 3 0 0 0,0 2-214 0 0,-2 1 0 0 0,1-1 21 0 0,-1 1 1 0 0,3 0-101 0 0,0 0 1 0 0,2-4-337 0 0,0-1 112 0 0,0-2 267 0 0,2 5-196 0 0,2-4 19 0 0,1 2 494 0 0,2-11 249 0 0,-5-6 564 0 0,2-7-828 0 0,-2-16 0 0 0,2 2-104 0 0,-1-11 1 0 0,1 6-135 0 0,-3-2 0 0 0,1 0 94 0 0,-2-3 0 0 0,-1-2-261 0 0,0-1 0 0 0,-1-1 60 0 0,-2-2 0 0 0,0-1-274 0 0,-4 0 0 0 0,3-2 12 0 0,-1 2 0 0 0,1 0 5 0 0,1 0 0 0 0,0 0 230 0 0,-1-1 1 0 0,2 4-21 0 0,0 1 1 0 0,1 3 401 0 0,-1 0-296 0 0,-1 3 413 0 0,1-9 9 0 0,-1 7 2 0 0,0-5-326 0 0,1 8 21 0 0,1 5-454 0 0,2 6-1110 0 0,0 3 1350 0 0,6 18 0 0 0,-3 4 376 0 0,3 11 1 0 0,-3-1-135 0 0,-3-5 0 0 0,-1 2 178 0 0,-2 3 1 0 0,0 1-30 0 0,-3 2 1 0 0,1-1-23 0 0,1 1 0 0 0,0-3-141 0 0,1 3 0 0 0,1-4 3 0 0,2-1 0 0 0,2-2-463 0 0,1-1 165 0 0,1 0-137 0 0,2 5 70 0 0,-1-1 145 0 0,1 4 120 0 0,-3-7 42 0 0,-1-6 196 0 0,-2-7 1116 0 0,0-7-1141 0 0,-6-18-363 0 0,5 5 255 0 0,-7-20-196 0 0,3 4 1 0 0,-1-6-52 0 0,-1-1 1 0 0,0 2-242 0 0,3 8 0 0 0,-2-1 110 0 0,0-1 1 0 0,0-1-95 0 0,0 0 1 0 0,1-1 282 0 0,-1-1 0 0 0,2 1-54 0 0,1 1 0 0 0,1 0 174 0 0,2 1 0 0 0,0 2-222 0 0,0 2 32 0 0,2 1 12 0 0,0-6 13 0 0,2 5 35 0 0,1-3-33 0 0,-1 9 166 0 0,-1 1-186 0 0,-1 5 155 80 0,-2 1 61 10 0,0-2 395-9 0,2 5-441-36 0,-2-3-653-16 0,6 5 425-29 0,-1 2 100 0 0,0 2 175 0 0,-1 5-29 0 0,-4 3 431 0 0,0 4-177 0 0,0 8 254 0 0,0 2-133 0 0,0 7-276 0 0,2 4 0 0 0,-2 1-95 0 0,2-2 0 0 0,-2-4 186 0 0,0-8-51 0 0,0 0-10 0 0,0 8-293 0 0,0 0 214 0 0,0 7-4 0 0,0-4 71 0 0,0 0 7 0 0,0-6-176 0 0,0-3 134 0 0,2-6-148 0 0,-1-7-9 0 0,3-1 340 0 0,-4-7-655 0 0,-4-17 382 0 0,1 0-432 0 0,-6-18 185 0 0,7 4-315 0 0,-2-2 101 0 0,2-4 134 0 0,-1 0 1 0 0,0 2 81 0 0,1 3 6 0 0,1 4 356 0 0,-1 0-265 67 0,1-2 175 194 0,-1-5 0-261 0,3-1 30 206 0,0 4-65 17 0,0 3-5 50 0,5-1 19 54 0,-3-1-54-63 0,3-7-7-108 0,-2 4 192-30 0,-1-2-190 2 0,-1 4 344 8 0,-2 2-239 22 0,0 0 27 2 0,0 4-122-50 0,0-1 0-64 0,0 4-84-43 0,0-2-35-3 0,2 4-94 0 0,0-1 176 0 0,3 5-115 0 0,-1 1 76 0 0,-2 8-938 0 0,0 1 984 0 0,2 16 491 0 0,-3-3-330 0 0,5 16 1 0 0,-4-2 75 0 0,1 5 1 0 0,1-3-45 0 0,-1-4 1 0 0,1 1-53 0 0,0 1 0 0 0,1 1-132 0 0,-1 0 1 0 0,2-1 15 0 0,0 0 0 0 0,0 1 26 0 0,-2 0 0 0 0,0 1-149 0 0,-1-2 1 0 0,0 1 82 0 0,-1-2 1 0 0,0-2-320 0 0,-1 1 587 0 0,0-1-210 0 0,1 10 136 0 0,0 0-142 0 0,0 5 56 0 0,3-4-123 0 0,1-6 5 0 0,3-8-75 0 0,0-6 121 0 0,4-6 244 0 0,-2-7-257 0 0,-2-5 102 0 0,2-10 0 0 0,-5-6-79 0 0,1-5 1 0 0,-2 1 11 0 0,-2 5 1 0 0,0-3-54 0 0,2-1 0 0 0,0-3-152 0 0,1-2 0 0 0,1 1 90 0 0,-1-1 1 0 0,0 0-197 0 0,3 0 1 0 0,0 4 333 0 0,0 0-214 104 0,0 6 573 136 0,0-5-38-110 0,-3 9-227-52 0,-1 4-187-76 0,-9 11 0-2 0,-8 16-185 0 0,-7 7 1 0 0,-2 2 83 0 0,4-3 1 0 0,-3 5 87 0 0,0-2 0 0 0,0 5 20 0 0,-1-1 1 0 0,3-1-25 0 0,0-1 1 0 0,1 2-34 0 0,2-2 1 0 0,3 0-14 0 0,1-3 489 0 0,4 0-453 0 0,1 2-76 0 0,5-1 370 0 0,11-5 1 0 0,8-10-139 0 0,9-9 0 0 0,-2-6 92 0 0,-1-5 1 0 0,1-3-88 0 0,1-1 0 0 0,2-3-66 0 0,2-2 1 0 0,-2 0-77 0 0,0-1 1 0 0,-1-2-200 0 0,0-1 1 0 0,-1-2 75 0 0,-2 0 0 0 0,2 0-247 0 0,-3 2 1 0 0,-1 1-220 0 0,-3 2-254 0 0,-1 4 414 0 0,4 1-34 0 0,-7 7 900 0 0,-1 4-41 0 0,-27 26 0 0 0,1-3 187 0 0,-16 14 0 0 0,0-4-313 0 0,2 0 0 0 0,-1-1 48 0 0,2 0 1 0 0,1 0-401 0 0,2-2 0 0 0,0 1-274 0 0,2-2 156 0 0,2-1 119 0 0,-3-1 254 0 0,2-4-324 0 0,-5-4 1009 0 0,4-7-258 0 0,1-10 65 0 0,5-7-798 0 0,3-11 242 0 0,7-9 0 0 0,2-3-76 0 0,4-1 0 0 0,2 3 58 0 0,4 6 0 0 0,1 0-215 0 0,3-4 1 0 0,2 2-12 0 0,5-1 1 0 0,2 1-9 0 0,2-1 1 0 0,2 2 183 0 0,1 2 0 0 0,0 4-3 0 0,-1 5 73 0 0,-3 2 34 0 0,2 5-393 0 0,-8 5 289 0 0,-3 10 0 0 0,-16 8 259 0 0,-12 8 1 0 0,-5 1-84 0 0,-2-4 0 0 0,-2-1-62 0 0,-3 3 1 0 0,1-3 28 0 0,-2 0 0 0 0,1-3 546 0 0,2-3-370 0 0,3-1 83 0 0,-5-1-11 0 0,3-2-80 0 0,-2-2-365 0 0,8-4-188 0 0,10-8-121 0 0,9-5 0 0 0,12-10 192 0 0,6-2 0 0 0,2 0-70 0 0,-1 4 0 0 0,1-1 130 0 0,1-2 0 0 0,2 1-144 0 0,3-2 0 0 0,-1 0 140 0 0,0-1 0 0 0,0 1-12 0 0,-1-2 0 0 0,-1 5 299 0 0,-3 1-52 0 0,-4 4 319 0 0,-4 3-404 0 0,-6 6 5 0 0,-28 8 1 0 0,2 7 235 0 0,-19 7 1 0 0,4 1-135 0 0,0 2 1 0 0,1 1 24 0 0,1-3 1 0 0,4-1 3 0 0,1-1-287 0 0,4-2 13 0 0,-3 3-465 0 0,5-5 310 0 0,5 0-9 0 0,8-7 22 0 0,10-4 188 0 0,9-10 0 0 0,8-5 117 0 0,4-5 0 0 0,1-1-26 0 0,-4 3 1 0 0,1 1 209 0 0,2-3 1 0 0,2 2-201 0 0,0-1 0 0 0,-2 1 116 0 0,0-2 0 0 0,-1 2-49 0 0,3 1 1 0 0,-2 0-33 0 0,1 0 1 0 0,-2 2-39 0 0,-2 2-295 0 0,0 2-119 0 0,-2 0 234 0 0,-5 6 159 0 0,-4 3 1 0 0,-14 13-41 0 0,-8 5 1 0 0,-8 5 3 0 0,-1-2 1 0 0,-3 2-77 0 0,0-2 1 0 0,-2 2-101 0 0,-1 0 1 0 0,-2 0 51 0 0,2-1 0 0 0,1-1 31 0 0,2-5 212 0 0,3 1-210 0 0,-4-4 325 0 0,5-1 45 0 0,-1-4 478 0 0,9-6-652 0 0,11-8 1 0 0,13-8-76 0 0,10-4 1 0 0,5-4 20 0 0,2 5 1 0 0,2 0-37 0 0,4 0 0 0 0,-1-1-62 0 0,3 1 1 0 0,2-2 96 0 0,2 0 0 0 0,1 1-64 0 0,-2 0 1 0 0,1 2 55 53 0,-2 0 1-53 0,-1 3 54 609 0,-4 3-33 28 0,-4 5 17-398 0,-1 3-167-119 0,-11 8 0-120 0,-9 6 119 23 0,-14 5 0-23 0,-8 2 166 0 0,-8-1 1 0 0,-3 4-158 0 0,-5 0 0 0 0,0-1-114 0 0,-3-1 0 0 0,0-1 16 0 0,2 0 1 0 0,0-2-121 0 0,2 0-13 0 0,2-2-14 0 0,-8 0 28 0 0,5 1 48 0 0,-1-7 113 0 0,11-1-107 0 0,8-6 121 0 0,11-6 30 0 0,10-5 1 0 0,10-8 10 0 0,6-1 0 0 0,0 0 37 0 0,-3 6 0 0 0,2 0 205 0 0,-1-3 1 0 0,4 3 108 0 0,0-2 1 0 0,-2 3 146 0 0,-1 2-40 0 0,-2 1-247 0 0,2 3-417 0 0,-5 2 280 0 0,-6 11 1 0 0,-21 9 45 0 0,-12 7 1 0 0,-6 2-75 0 0,-2-4 0 0 0,-2 2-120 0 0,-6 2 0 0 0,2-2 36 0 0,-5 2 1 0 0,7-4-44 0 0,-1 0 1 0 0,5-4-502 0 0,2-2 194 0 0,3-2 18 0 0,0-1 229 0 0,8-6-60 0 0,2-1 27 0 0,27-18 0 0 0,0 4-121 0 0,15-10 1 0 0,-3 2 286 0 0,4 0 0 0 0,-1 1-100 0 0,4-1 1 0 0,-3 0 239 0 0,1 1 1 0 0,-2-1-139 0 0,2 1 0 0 0,0-1 316 0 0,-2 2 1 0 0,-1 1 354 0 0,-3 2 71 0 0,-3 2-413 0 0,0 2-58 0 0,-6 4-39 0 0,-9 9 0 0 0,-13 6-70 0 0,-13 7 1 0 0,-4-1-248 0 0,0-1 0 0 0,-2-1 115 0 0,-3 2 0 0 0,1 0-424 0 0,-1 0 0 0 0,1-1 130 0 0,0-1 0 0 0,3-2-291 0 0,0 0 280 0 0,6-3 29 0 0,-3-3 316 0 0,7-1-317 0 0,2-5 1 0 0,10-4 0 0 0,16-10 131 0 0,9-4 0 0 0,3-1-24 0 0,0 3 1 0 0,1 0 125 0 0,1 0 0 0 0,-1 0 139 0 0,3-2 0 0 0,-1 0-148 0 0,0 1 1 0 0,-3 1 322 0 0,-2-1 123 0 0,-1 3-199 0 0,-1-3 118 103 0,-6 7-255 227 0,-6 0 1-330 0,-15 10-192 47 0,-10 1 1-47 0,-4 4 47 0 0,-5 3 0 0 0,0 0 34 0 0,-5 1 0 0 0,1-1-40 0 0,1 0 0 0 0,-1-1-21 0 0,0-1 0 0 0,2 0 114 0 0,-1-1-66 0 0,1-3-12 0 0,-5 2 35 0 0,0-4-424 0 0,-5 0 227 0 0,5-6 94 0 0,7-1 136 0 0,4-8-9 0 0,9 1 400 0 0,3-1-172 0 0,5-1 245 0 0,1 3-146 0 0,2 4-405 0 0,2 1 163 0 0,5 3-8 0 0,4 1-108 0 0,12-3 0 0 0,5 2-37 0 0,6 0 0 0 0,0 0-68 0 0,-5 0 1 0 0,2 1 62 0 0,0-1 0 0 0,1 1-65 283 0,0 0 1-283 0,3-1 91 562 19,-2 1 0-562 0,0-1-35 423 76,-2 1 0-423-1,-2 0-173 547 68,-3-1-19-161-54,-2 1 44-281-44,6 1-5-105-40,-8-1 325 0-24,-1 4-236 0 0,-12-2 512 0 0,-9 2-265 0 0,-12 0 1 0 0,-11 0-85 0 0,-8 0 1 0 0,-2 0-8 0 0,3 0 1 0 0,-2-2-1 0 0,-2 1 1 0 0,-1 0-28 0 0,-2 1 0 0 0,0-1-32 0 0,-3 0 0 0 0,2 0-18 0 0,1 0 1 0 0,3 0 42 0 0,0-1 1 0 0,1 2-11 0 0,-1-2 0 0 0,2 0 6 0 0,4 1 1 0 0,1-1 309 0 0,3 2-78 0 0,1 0-73 0 0,-5-2-27 0 0,4 2 1 0 0,0-4-493 0 0,11 1 293 0 0,9-1-37 0 0,22-2 0 0 0,-1 1 97 0 0,14-1 1 0 0,-5 1 100 0 0,0 1 1 0 0,2-1-42 0 0,5 1 1 0 0,0-1 179 0 0,2 1 0 0 0,1 0-162 0 0,1-1 0 0 0,-1 1 142 0 0,1 1 0 0 0,1 0-151 0 0,-4 1 1 0 0,2-1 48 16 0,-3 2 1-16 0,4-2-102 188 0,-1 2 0-188 0,0-2 81 430 0,-3 1 1-430 0,1-1-180 337 0,2 2 1-337 0,-3-1-6 280 0,1 0 1-280 0,-3 2-133 489 0,-1-2 0-489 0,-2 2 122 316 0,0 0 0-316 0,-3 0-325 241 0,-1 0 168 36 0,-4 0 117 86 0,6 0-495-59 0,-9 0 200 12 0,-2 2 375-221 0,-15 0 1-95 0,-18 3 8 0 0,-10-1 0 0 0,-4 0-3 0 0,1-1 0 0 0,-2 0 73 0 0,-4-1 0 0 0,-1 0 198 0 0,-3-1 0 0 0,1 0 40 0 0,0 0 1 0 0,1 0-84 0 0,0-1 0 0 0,2 0 333 0 0,1 2 0 0 0,2-1-125 0 0,3 2 0 0 0,4-2-95 0 0,0 2-113 0 0,4 0-278 0 0,-5 1 214 0 0,7-1-101 0 0,1-1-751 0 0,11 0 1 0 0,26-2 737 0 0,9 0 1 0 0,9-2-77 0 0,-6-3 1 0 0,3 1 289 0 0,3 2 1 0 0,1-2-91 0 0,6 1 1 0 0,0-1 50 0 0,2-1 0 0 0,1 2-118 0 0,2 0 0 0 0,-1 1 45 0 0,1-1 0 0 0,1 1-71 0 0,-1 0 1 0 0,-2 2 48 0 0,-1-2 1 0 0,-3 1-152 0 0,-1 0 0 0 0,-5 0 123 0 0,-4 0-435 175 0,-4 0 101 32 0,1 3-217-130 0,-9 1 534-30 0,-6 5 0-47 0,-21 2-14 0 0,-13 4 0 0 0,-6-1 94 0 0,-2-2 0 0 0,-7 1-91 0 0,0 0 0 0 0,-4 0 119 0 0,2 0 0 0 0,-3 1-125 0 0,0-1 1 0 0,-4 3 23 0 0,1-2 1 0 0,1 2-5 0 0,0-2 0 0 0,3 0 5 0 0,0 0 0 0 0,1 1 56 0 0,4-1 1 0 0,2-1 291 0 0,5-1-297 0 0,2-1 12 0 0,4 5-664 0 0,6-5 400 0 0,5 0 0 0 0,20-6 356 0 0,10-4 1 0 0,8-2-141 0 0,3-4 1 0 0,4-1-13 0 0,2-2 1 0 0,6-1 34 0 0,0 0 1 0 0,2-2 32 0 0,0 2 1 0 0,1-1 93 0 0,1 1 1 0 0,-1 2-73 0 0,0-1 1 0 0,-3 2 91 0 0,-1 1 0 0 0,-5 1 119 0 0,-2 3-263 0 0,-4 1-132 0 0,2 3-404 0 0,-6 2 309 0 0,-6 7-12 0 0,-12 7 0 0 0,-17 5 284 0 0,-7 4 1 0 0,-7-2-143 0 0,1-5 1 0 0,-5 2 86 0 0,1-2 1 0 0,-1 0-65 0 0,0 1 0 0 0,1 0 23 0 0,1 1 0 0 0,1-1-52 0 0,2 0 1 0 0,3-2-59 0 0,2-3 9 0 0,2 1-310 0 0,-4 3 392 0 0,5-2-94 0 0,3 0 432 0 0,5-7-295 0 0,14-7 1 0 0,10-8 114 0 0,10-4 1 0 0,0-4 0 0 0,-3-1 0 0 0,1-1 81 0 0,0 1 1 0 0,4-4-92 0 0,-2 0 1 0 0,0-2-12 0 0,2 0 1 0 0,-1-1-227 0 0,2-1 0 0 0,-2 0 121 0 0,1 2 0 0 0,-1-1-159 0 0,0 1 0 0 0,0 1 33 0 0,-4 4-427 0 0,2 0-70 0 0,-3 1 305 0 0,1 3 76 0 0,-3 4 11 0 0,-10 10 527 0 0,-7 9 0 0 0,-10 10-125 0 0,-2 5 0 0 0,-3 0-104 0 0,2-3 0 0 0,-2 0-49 0 0,0 4 1 0 0,1-2 57 0 0,-2 4 1 0 0,2-1-73 0 0,0 1 1 0 0,1-2-141 0 0,1 0 0 0 0,-1-2 70 0 35,2 0 0 0 0,0-1-203 0 35,2-3 0 0 0,1-1-148 0 62,0-1 260 0 9,2-3-29 0 10,-1 6-22 0 16,2-3 155 0 3,2-1 49 0 4,0-7 336 0 4,6-7-237 0-50,2-12-62 0-112,3-7 0 0 0,1-12-8 0-16,-3-3 0 0 0,1 1-18 0 0,-6 5 1 0 0,1-1-56 0 0,-1-2 1 0 0,0-1 59 0 0,0-3 0 0 0,-1 1-232 0 0,1 0 0 0 0,-1 2 89 0 0,-1 1 1 0 0,1 0 40 0 0,-1 1 0 0 0,-1 1 150 0 0,0 0 348 0 0,-2 3-80 0 0,3-5-194 0 0,-4 2 496 0 0,2-2-119 0 0,-2 6-257 0 0,-2 8-533 0 0,2 2-1233 0 0,-2 7 1313 0 0,2 19 105 0 0,0-6 1 0 0,1 26-66 0 0,1-12 1 0 0,1 2 218 0 0,-2-3 1 0 0,1 0-118 0 0,-2 1 0 0 0,1 1 203 0 0,1-1 0 0 0,-1 0-155 0 0,-1 0 0 0 0,0 1-28 0 0,0-3 0 0 0,1-1-75 0 0,0-1 81 0 0,0-2-322 0 0,0 6 132 0 0,-1-2 87 0 0,2 5-37 0 0,1-5 20 0 0,1-3 73 0 0,3-7 33 0 0,-2-4 445 0 0,3-5-283 0 0,-1-8 259 0 0,4-5-206 0 0,-2-13-81 0 0,0-3 1 0 0,-5-8-110 0 0,-2 3 1 0 0,-2-1 5 0 0,0 8 1 0 0,0-2 16 0 0,0 1 1 0 0,0-1-22 0 0,0 2 0 0 0,0 1 28 0 0,0 1-41 0 0,0 2 280 0 0,0-6-219 0 0,-2 0 186 0 0,2-4-147 0 0,-4 3 55 0 0,1 5-145 0 0,-1 4-31 0 0,1 8-2225 0 0,1 3 2432 0 0,10 21-184 0 0,-6-4 83 0 0,10 23-38 0 0,-9-6 244 0 0,1 10 1 0 0,-2-1 82 0 0,-2-3-208 0 0,0-4 0 0 0,0-1-110 0 0,0 1 92 0 0,2-3-492 0 0,-1 1 127 0 0,3 1 106 0 0,-4 7-18 0 0,4 3 3 0 0,-1-5 107 0 0,1 1 30 0 0,0-4 248 0 0,1-3-177 0 0,-3 1 264 0 0,2-7-113 0 0,-3-2 332 0 0,1-5-188 0 0,-2-6 20 0 0,-2 0 71 0 0,-1-5-15 0 0,-1-1-547 0 0,-3-1 264 0 0,2-4-251 0 0,-1-1 275 0 0,0-5-505 0 0,1-1-62 0 0,-2-9 19 0 0,3 0 119 0 0,2-6 193 0 0,0-2 1 0 0,2-2-16 0 0,0 0 12 0 0,0 4 1 0 0,0-2 83 0 0,0 1-169 0 0,0 1-10 0 0,0-3 147 0 0,0-1-1 0 0,2-5 313 0 0,-2 0-216 0 0,2 6 47 0 0,0 1-111 0 0,-2 6 11 0 0,4 4-129 0 0,-3 4-33 0 0,1 7-850 0 0,-2 1 798 0 0,-2 19 131 0 0,-4 3 1 0 0,-4 15 65 0 0,-2-3 0 0 0,0-4-129 0 0,5-6 0 0 0,-1 0 225 0 0,1 2 0 0 0,-1-1-94 0 0,2 3 1 0 0,0 0-35 0 0,2-1 1 0 0,0 1-66 0 0,1 0 0 0 0,-1-2-167 0 0,3 2 1 0 0,-2-3 198 0 0,2-1 1 0 0,-1-1-84 0 0,0 2 169 0 0,2 0-216 0 0,-2 6 303 0 0,2 1-36 0 0,2 7-48 0 0,0-6-187 0 0,2 2-218 0 0,3-5 212 0 0,0-2-275 0 0,1-1-200 0 0,-1-6 224 0 0,0-2 417 0 0,-3-1 42 0 0,-1-3 276 0 0,-1 0-182 0 0,-2-5 315 0 0,-4 1-63 0 0,-3-5 353 0 0,-6 0-586 0 0,-7-2 0 0 0,-5-2-26 0 0,-3-1 1 0 0,0 0-425 0 0,3 0 1 0 0,0-1 25 0 0,-5 1 0 0 0,1-1 177 0 0,0 0 0 0 0,-3-1 103 0 0,1 1 1 0 0,1 0-32 0 0,0-1 1 0 0,5 1 103 0 0,0 1 386 0 0,2-1-331 0 0,-5 0 2 0 0,4-3-243 0 0,0-6-12 0 0,13 0-153 0 0,9-7 0 0 0,14-2 146 0 0,4-2 0 0 0,3 1-90 0 0,-1 6 0 0 0,3 1 76 0 0,1 1 0 0 0,4 0 4 0 0,-3-1 1 0 0,3-2 117 0 0,-1 1 0 0 0,-1 1-185 0 0,-2 1-177 0 0,0 2 284 0 0,0-1 11 0 0,-5 5 357 0 0,-2 1 1 0 0,-38 24 117 0 0,-9 6 1 0 0,-10 6-158 0 0,10-6 0 0 0,-2 0 11 0 0,1 0 1 0 0,0 0-64-15 0,2 0 1 15 0,1 0-367-651 0,4 0 0 651 0,0 0 151-1102 0,1-2 1 1102 0,4 0-374-806 0,4-4-261 321 0,4-3-252 253 0,-2 2 322 24 0,10-7 243 32 0,3 0 0 176 0,15-12 305-66 0,7-5 1 66 0,3-4-157 0 0,0-2 0 0 0,3-3 77 0 0,1-2 0 0 0,1-1 59 0 0,2-1 1 0 0,-1 1 134 0 0,1 0 1 0 0,2-2-80 0 0,-2 1 0 0 0,0-3 106 0 0,-3 0 1 0 0,-2 1-50 0 0,0 1 1 0 0,-2 1-120 0 0,-2 3 48 0 0,-4 2-7 0 0,2 4 327 0 0,-6 3 161 0 0,-3 6-18 0 0,-25 16 1 0 0,-1 2-172 0 0,-14 9 0 0 0,2 2 143 0 0,0 0 1 0 0,1 2-290 0 0,-3-2 1 0 0,3 0-297 0 0,-1 0 1 0 0,2-1-441 0 0,1-2 0 0 0,3-3 69-106 0,2-1-37-208 0,4-4 58 208 0,-3 1 32 48 0,3-3 238 14 0,0-5 545 36 0,7-4-330 8 0,9-12 1 0 0,13-5-12 0 0,5-8 1 0 0,4 1 62 0 0,-2 4 1 0 0,1 0-26 0 0,3-1 1 0 0,0 3-24 0 0,1-2 1 0 0,0 0-30 0 0,-1-1 1 0 0,1 0-29 0 0,0-1 1 0 0,1 3-21 0 0,-1 0 146 0 0,-1 3-69 0 0,1 5-17 0 0,-5 3 13 0 0,-5 13 0 0 0,-19 7-8 0 0,-11 10 0 0 0,-6 1 250 0 0,-5-3 0 0 0,-2 1 175 0 0,-4 1 1 0 0,0 1 171 0 0,0-1 0 0 0,1 0-372-4 0,0-1 1 4 0,1-1-377-739 0,4-4-202 287 0,2-2 363 387 0,3 2-762 61 0,4-5 261 4 0,6 0-170 0 0,9-8 397 0 0,15-8 1 0 0,10-8 145 0 0,8-7 1 0 0,0 1 54 0 0,-5 0 0 0 0,2 0 122 0 0,0 0 0 0 0,0-2 43 0 0,0 1 0 0 0,-1-1-86 0 0,1-1 1 0 0,-1 2 180 0 0,0 1 1 0 0,-4 2-25 0 0,-1-1-423 0 0,-3 3 280 0 0,4 1 5 0 0,-6 5 128 0 0,-2 3 0 0 0,-18 11 225 0 0,-9 5 1 0 0,-6 2-120 0 0,-3 0 0 0 0,-2 1-190 0 0,-2 1 1 0 0,-1 0 60 0 0,-1-1 0 0 0,-1-1 10 0 0,0 2 1 0 0,4-3-379 0 0,2-2-18 0 0,3 1-402 0 0,-5-4 425 0 0,8 2-232-15 0,0-6 68-43 0,12-3 53 58 0,20-13 1 0 0,-1 3 185 0 0,11-5 0 0 0,-1 1 12 0 0,0 0 1 0 0,1-1 209 0 0,0 0 0 0 0,0 1-9 0 0,-1 0 0 0 0,1 3 122 0 0,-1-2 1 0 0,-2 3-89 0 0,-1 0-33 0 0,-5 2 176 0 0,4 1-163 0 0,-9 5 158 0 0,-3 4 1 0 0,-18 10-120 0 0,-10 4 1 0 0,-4 1 191 0 0,1-3 1 0 0,-2 1-120 0 0,-1-1 0 0 0,-3 1-72 0 0,0 0 0 0 0,0-2-48 0 0,2 1 1 0 0,3-3 43 0 0,3 0-145 0 0,1-2-509 0 0,-1 1-55 0 0,6-2 252-11 0,1-3-855-12 0,9-3 930 23 0,18-16 72 0 0,1 1 263 0 0,18-13 0 0 0,-4 5 325 0 0,-1 0-167 0 0,-3 2 9 0 0,-2-2-109 0 0,0-2-182 0 0,4-3 125 0 0,-5-2-27 0 0,-5 5 138 0 0,-5 2-11 0 0,-6 4-44 0 0,-12 3-93 0 0,-8 0 1 0 0,-11 3 43 0 0,-3 0 1 0 0,0 1-20 0 0,5 2 1 0 0,-2-2 18 0 0,1 1 1 0 0,1-1 32 0 0,0-1-17 0 0,1 2-105 0 0,-2-8-210 0 0,2-3 98 0 0,2-4-126 0 0,8-5 0 0 0,10 0 200 0 0,7 2 0 0 0,4 2 14 0 0,4 6 1 0 0,3 0 117 0 0,0 1 0 0 0,1 2-10 0 0,1-1 388 0 0,1 2-382 0 0,5 1-53 0 0,-1 4-86 0 0,-3 3 112 0 0,-9 13 1 0 0,-20 9 175 0 0,-10 9 0 0 0,-9 3-130 0 0,-3-5 0 0 0,-2 1-92 0 0,-6 0 1 0 0,2 0 235 0 0,-3 1 0 0 0,0 0 469 0 0,2-1 1 0 0,3 0-419 0 0,1-3 0 0 0,4-1-168 0 0,2-3-976-163 0,5 0 498-170 0,-2 1-220 41 0,8-2 175 10 0,4-2-550 96 0,9-6 720 182 0,16-7 1 4 0,6-9 151 0 0,10-7 1 0 0,-1-2-35 0 0,-2 1 1 0 0,0-2 289 0 0,3-1 1 0 0,1-2 4 0 0,2-3 1 0 0,0 0-27 0 0,0-2 1 0 0,0 1 135 0 0,1-3 0 0 0,0 3-13 0 0,0-2 1 0 0,1 2-136 0 0,-1 1 0 0 0,-2 4-127 0 0,-4 3 14 0 0,-1 4-45 0 0,-1 3-165 0 0,-7 4 1 0 0,-8 9 212 0 0,-14 5 0 0 0,-8 7 19 0 0,-10 3 0 0 0,-5 1 39 0 0,-7 2 0 0 0,-1 1-83 0 0,-5 4 1 0 0,0-1 174 0 0,-1 0 1 0 0,-1 1-113 0 0,2-1 0 0 0,-1 0-37 0 0,3-1 0 0 0,2-1-86 0 0,3-2 1 0 0,2-2-194-285 0,4 0 1 285 0,2-4-66-512 0,4-2 235-52 0,2 0 27 118 0,1-3-104 187 0,2-2 46 19 0,6-4 1 240 0,27-19-5-35 0,12-5 1 35 0,8-5 100 0 0,-8 5 0 0 0,3-2 13 0 0,2 0 0 0 0,2 1 94 0 0,2-1 1 0 0,2 1-136 0 0,-1-2 1 0 0,1 0 185 0 0,1 0 1 0 0,-1 3-98 0 0,-3 2 1 0 0,0 3 206 0 0,-5 5-340 0 0,-1 2 7 0 0,-2 4 13 0 0,-7 3 22 0 0,-5 10 0 0 0,-24 6 196 0 0,-11 6 0 0 0,-6-1-158 0 0,-3-2 1 0 0,-4 1 41 0 0,-3 0 1 0 0,-2 1-33 0 0,-3-2 1 0 0,0-1 167 0 0,-1 3 1 0 0,0-3-111 0 0,-1 2 0 0 0,0-1 26 0 0,1-2 1 0 0,2 1-44 0 0,5-5 1 0 0,2-1 1 0 0,5-3-148 0 0,1 0 177 0 0,2-2-324 0 0,7-3 213 0 0,4-4 1 0 0,22-9-285 0 0,11-4 1 0 0,5-3 74 0 0,3 1 1 0 0,3 0 127 0 0,3-3 0 0 0,0 0 80 0 0,2 0 0 0 0,2-2 103 0 0,2 4 1 0 0,2-2 146 0 0,-1 4 1 0 0,0 0-96 0 0,-3 2 1 0 0,1 2 106 0 0,-4 2 0 0 0,-5 4 28 0 0,-5 2-532 0 0,-4 2 279 0 0,1 6-8 0 0,-10 3 1 0 0,-8 8 56 0 0,-11 2 0 0 0,-5-2-21 0 0,-4-2 0 0 0,-1-1-114 0 0,-4 1 0 0 0,1-1 71 0 0,-2 2 0 0 0,-1-2-158 0 0,0 0 0 0 0,1-3 93 0 0,-1 1 0 0 0,3-2-135 0 0,-2-2 189 0 0,2-1-65 0 0,-7 0 75 0 0,3-3 341 0 0,-2-1 199 0 0,6-1-132 0 0,9-2-485 0 0,7 0 170 0 0,20 0 1 0 0,-1-2-2 0 0,13 1 1 0 0,-2-3-53 0 0,1 1 0 0 0,2 1-21 0 0,2-1 1 0 0,2 0-18 0 0,-1-2 1 0 0,2 3-16 322 0,-2-1 0-322 0,2 1-1 293 0,-2-1 1-293 0,-1 2 39 419 0,-2 0 1-419 0,-3 0-158 365 0,-1 1 145-254 0,-2 0-309-111 0,3 0 247 0 0,-5 2-10 0 0,1 1 91 0 0,-13 3 217 0 0,-9 1-158 0 0,-15 2 1 0 0,-9-1-68 0 0,-5-1 1 0 0,1 0 17 0 0,6-3 1 0 0,-2 1 14 0 0,-3 1 0 0 0,0-1-120 0 0,-2 1 1 0 0,0-1 35 0 0,-2-1 1 0 0,-2 1-24 0 0,1 1 1 0 0,1-1 59 0 0,0 1 0 0 0,3-2-3 0 0,0 1 0 0 0,3 0 395 0 0,3 1-248 0 0,4-3 109 0 0,-3 4-142 0 0,9-4-66 0 0,1 4 0 0 0,27-5 93 0 0,9 0 1 0 0,8-4-60 0 0,-7-1 1 0 0,4-1 0 0 0,2 0 1 0 0,4-2-56 0 0,-3 0 1 0 0,3 0 27 0 0,-2 2 1 0 0,-1 1-110 0 0,-1 0 0 0 0,-4 2 161 49 0,-3 0-375 217 0,-4 0 213-165 0,4 1-287-101 0,-8 2 283 0 0,0 0-34 0 0,-12 5 118 0 0,-13 0 0 0 0,-8 2-52 0 0,-8-1 0 0 0,2-1 105 0 0,2-1 0 0 0,-1-1-65 0 0,-3 1 0 0 0,1-1 40 0 0,-2 1 1 0 0,2 1-26 0 0,-2-2 0 0 0,1 3 8 0 0,-1-2 1 0 0,2-1-4 0 0,0 0-14 0 0,2-1-12 0 0,-3 3 10 0 0,6-2 74 0 0,2-1-177 0 0,6-2 150 0 0,35-8 1 0 0,-10 2 97 0 0,20-5 0 0 0,-7 3-61 0 0,-3-1 1 0 0,0 1 15 0 0,0 0 1 0 0,-1 1-26 0 0,1 1 0 0 0,0 0-16 0 0,-2 1 0 0 0,0 0-438 0 0,0 1 1 0 0,0 1-98 0 0,-1 1 477 0 0,2 0 0 0 0,-2 0 0 0 0,2 0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7T08:36:58.582"/>
    </inkml:context>
    <inkml:brush xml:id="br0">
      <inkml:brushProperty name="width" value="0.2" units="cm"/>
      <inkml:brushProperty name="height" value="1.2" units="cm"/>
      <inkml:brushProperty name="color" value="#004F8B"/>
      <inkml:brushProperty name="inkEffects" value="pencil"/>
    </inkml:brush>
  </inkml:definitions>
  <inkml:trace contextRef="#ctx0" brushRef="#br0">117 351 12643 244591 40718,'-10'-15'2515'0'0,"1"0"-2078"0"0,7 5-819 0 0,8-3 0 0 0,9-1-718 0 0,10-1 738 0 0,3-1 1 0 0,0 2 88 0 0,3-1 0 0 0,3-4 165 0 0,0-1 1 0 0,4 0 51 0 0,-4 0 1 0 0,2 1 92 0 0,-3-1 0 0 0,0 0-41 0 0,-4 2 0 0 0,2 1-146 10 0,-4 2 0-10 0,0 3 338 181 0,-6 1-90-134 0,-4 3-82-47 0,-2 3 0 0 0,-13 10 53 0 0,-5 4 0 0 0,-10 5-17 0 0,-10 3 1 0 0,-5 5 81 0 0,-4 1 1 0 0,-5 3 249 0 0,-3 1 1 0 0,-3 0 127 0 0,0 1 0 0 0,0 0-200 0 0,1-1 0 0 0,0 1 32 0 0,1 0 0 0 0,3-1-122 0 0,2-2 0 0 0,6-2 140 0 0,4-4-31 0 0,1-2-437 0 0,3-1-240 0 0,8-5 222 0 0,1-1-48 0 0,16-9 1 0 0,10-9 104 0 0,10-8 1 0 0,8-4-90 0 0,-2-2 0 0 0,5-1 59 0 0,-1 0 0 0 0,6-3-274 0 0,1 0 1 0 0,2-3-6 0 0,0 3 1 0 0,1-3-31 0 0,0 0 1 0 0,1-1 207 0 0,-3 3 0 0 0,-1 1 166 0 0,-3 3 1 0 0,-4 6 391 0 0,-5 5-195 0 0,-3 4-131 0 0,-9 3 1 0 0,-13 13-50 0 0,-9 6 0 0 0,-13 8 166 0 0,-9 2 0 0 0,-7 4 79 0 0,-5 1 0 0 0,-2 1 52 0 0,-4 1 0 0 0,-4 2-73 0 0,3 0 0 0 0,-3 0 111 0 0,3 0 0 0 0,3-3-40 0 0,5-3 1 0 0,0 1-140 0 0,3-3 1 0 0,3-2 411-297 0,5-3-156-189 0,7-4-234 259 0,-2 0-104 51 0,13-8 0 176 0,5-2-203-113 0,15-11 0 113 0,9-5 22 0 0,7-7 1 0 0,7-3-207 0 0,4-5 1 0 0,7-4 16 0 0,3 0 0 0 0,2-3 70 0 0,2 0 1 0 0,0-2-182 0 0,0 0 0 0 0,-2 1 40 0 0,0 0 1 0 0,0 0 60 0 0,3-2 1 0 0,-4 3 197 0 0,-1 4 0 0 0,-8 4 267 115 0,-2 4-188 176 0,-7 5 137-230 0,-5 4 0-61 0,-15 9-15 0 0,-10 7 0 0 0,-13 7-117 0 0,-15 8 0 0 0,-7 2 307 0 0,-8 6 0 0 0,-3 0-62 0 0,-5 4 1 0 0,1-2 264 0 0,-2 3 0 0 0,0-2-42 0 0,1 1 1 0 0,6-1-37 0 0,2-2 0 0 0,4-1-220 0 0,4-4 1 0 0,3 0 297 0 0,6-5-457 0 0,5-2 232 0 0,1 1-870 0 0,7-3 450 0 0,6-3 0 0 0,19-11-34 0 0,11-8 0 0 0,9-6 118 0 0,2-4 0 0 0,4-3-173 0 0,2-2 0 0 0,2-3 90 0 0,4-1 0 0 0,0-1 12 0 0,-1-1 1 0 0,1 0-117 0 0,-1 0 0 0 0,-2 2 109 0 0,1 0 0 0 0,-4 1 110 0 0,-1 0 1 0 0,-6 3-61 0 0,-4 7 200 0 0,-7 3-286 0 0,-4 6 1 0 0,-18 10 33 0 0,-9 5 1 0 0,-14 8 241 0 0,-13 4 1 0 0,-8 5 224 0 0,-6 2 0 0 0,-2 2 223 0 0,-2 1 1 0 0,-2 0-233 0 0,-3 3 0 0 0,2-1 254 0 0,3-1 0 0 0,6-3-194 0 0,3-1 0 0 0,8-4-84 0 0,2 0 0 0 0,4-2 157 0 0,6-4-193 0 0,5 0-467 0 0,2-4 83 0 0,8-3 1 0 0,7-4-205 0 0,13-7 0 0 0,9-8 138 0 0,9-7 1 0 0,7-3-90 0 0,8-7 1 0 0,2 2-25 0 0,6-5 0 0 0,0 1-34 0 0,6-2 0 0 0,-3 0 190 0 0,-1 0 1 0 0,1-1 3 0 0,0 1 0 0 0,-2 1 61 0 0,-4 4 1 0 0,-3 2 136 0 0,-4 4 203 0 0,-5 1-330 0 0,-2 6 165 107 0,-14 3 0-107 0,-15 12 40 59 0,-19 9 1-59 0,-15 4 105 0 0,-8 3 1 0 0,-8 3-37 0 0,-3 1 0 0 0,-7 5 77 0 0,1 1 1 0 0,-2-1 36 0 0,-2 0 1 0 0,3 1 206 0 0,-1 0 0 0 0,0-1-139 0 0,3-1 0 0 0,5-3-99 0 0,6-2 1 0 0,7-3-12 0 0,7-4 14 0 0,7-3-366 0 0,5-4 92 0 0,8-1-311 0 0,29-16 0 0 0,4-3 94 0 0,23-14 1 0 0,1 0-165 0 0,-1 0 0 0 0,8-4 3 0 0,0 2 0 0 0,3-2 77 0 0,0 1 1 0 0,1 0 43 0 0,-1 0 0 0 0,5-1 160 0 0,-4 0 1 0 0,-1 2 23 0 0,-6 6 1 0 0,-6 3-46 0 0,-8 5 332 0 0,-9 2-242 0 0,-5 6 0 0 0,-22 7-35 0 0,-9 7 1 0 0,-18 8 278 0 0,-12 3 0 0 0,-9 4-67 0 0,-6 2 0 0 0,-4 3-20 0 0,0-2 0 0 0,-4 4 65 0 0,0-3 0 0 0,1 0 139 0 0,2 0 0 0 0,3 0-88 0 0,2-2 1 0 0,4 0-37 0 0,4-3 0 0 0,5-1 301 0 0,4-5-34 0 0,5-1-796 0 0,4-2 293 0 0,10-2 1 0 0,11-6-25 0 0,15-6 0 0 0,10-7-54 0 0,10-7 1 0 0,3-2-111 0 0,7-2 0 0 0,5-4 2 0 0,4-2 0 0 0,5-2-144 0 0,-1 0 0 0 0,2-1 80 0 0,0-1 1 0 0,-3 1 85 0 0,1 1 1 0 0,-5 1 131 0 0,1 0 1 0 0,-5 3-271 0 0,-10 5 382 0 0,-3 3-142 0 0,-7 5 1 0 0,-14 6-52 0 0,-10 6 1 0 0,-14 5 185 0 0,-14 9 0 0 0,-11 4 227 0 0,-9 5 0 0 0,-4 1-93 0 0,-1 1 0 0 0,-2-3 216 0 0,0 5 0 0 0,0-2-65 0 0,-1 2 0 0 0,1-1-93 0 0,3 1 1 0 0,6-4 77 0 0,4-1 1 0 0,4-4 325 0 0,5-1-257 0 0,4-3-301 0 0,0 4-522 0 0,11-7 452 0 0,5-2 1 0 0,26-9-159 0 0,13-9 0 0 0,9-5-50 0 0,3-6 1 0 0,6-5 33 0 0,3-1 1 0 0,1 0-119 0 0,4 0 1 0 0,0-1 0 0 0,5-2 1 0 0,-3-2 106 0 0,-1 2 0 0 0,-4 1 116 0 0,-2 2 1 0 0,-4 1 105 0 0,-2 3 1 0 0,-7 4-206 0 0,-5 4 25 0 0,-8 3-76 0 0,-6 4 0 0 0,-20 8 137 0 0,-10 5 0 0 0,-12 5 339 0 0,-9 3 1 0 0,-6 2 15 0 0,-8 6 1 0 0,-1-1 24 0 0,-4 2 0 0 0,3-1-140 0 0,-2 1 0 0 0,5-1 140 0 0,-2-1 0 0 0,3 0-23 0 0,0-1 1 0 0,6-1-60 0 0,2 0 1 0 0,4-5 290 0 0,6 0-123 0 0,4-4-417 0 0,4 0-28 0 0,9-5 1 0 0,13-2-204 0 0,11-8 1 0 0,12-5 188 0 0,6-7 1 0 0,6-4-101 0 0,8-6 1 0 0,2 1 60 0 0,5-2 0 0 0,1 1-230 0 0,2-1 0 0 0,0 1 113 0 0,1-2 0 0 0,-1 0 75 0 0,-3 0 0 0 0,-4 2 195 0 0,-2 3 0 0 0,-9 4-242 0 0,-3 1 14 0 0,-8 6 53 0 0,-2 3 0 0 0,-17 7-89 0 0,-7 3 1 0 0,-15 8 448 0 0,-12 4 0 0 0,-9 5-96 0 0,-3 3 1 0 0,-8 2-7 0 0,-1 1 1 0 0,0 0-98 0 0,2-1 1 0 0,1-2 333 0 0,-2 2 0 0 0,3-1-1 0 0,2-1 1 0 0,3 0-206 0 0,3-2 1 0 0,3 0 200 0 0,5-4-9 0 0,1-4-248 0 0,5 3 14 0 0,6-6-301 0 0,10-1 1 0 0,21-9 74 0 0,14-8 1 0 0,8-5-213 0 0,1-4 1 0 0,4-3 119 0 0,4-1 1 0 0,2-4-53 0 0,1 1 0 0 0,1-1 22 0 0,-2 2 1 0 0,0 0 47 0 0,1-1 0 0 0,-2 2 100 0 0,-3 0 1 0 0,-1 2-4 0 0,-6 3-9 0 0,-5 3-135 0 0,-4 5-30 0 0,-11 4 0 0 0,-16 12 270 0 0,-19 6 0 0 0,-9 6 159 0 0,-6-1 1 0 0,-8 4-134 0 0,-3 2 1 0 0,-4-1 169 0 0,0 2 1 0 0,-1 0 336 0 0,2 0 1 0 0,1 1-244 0 0,2-1 0 0 0,2-1 133 0 0,2-3 1 0 0,5-2-62 0 0,5-4 0 0 0,4 0 189 0 0,5-1-283 0 0,6-2-440 0 0,1-1 111 0 0,9-4 1 0 0,15-5-276 0 0,13-7 0 0 0,10-5 77 0 0,2-6 1 0 0,4-3-190 0 0,4-1 0 0 0,5-3 45 0 0,2 0 0 0 0,1 0 78 0 0,-4-2 1 0 0,3 0 227 0 0,-1 0 1 0 0,-1 1 3 0 0,-5 4 0 0 0,-5 2 344 0 0,-3 3-352 0 0,-3 2-36 0 0,-5 4 136 0 0,-9 4 0 0 0,-18 11 0 0 0,-16 5 0 0 0,-10 5 42 0 0,-9 1 0 0 0,-5 3-86 0 0,-2 2 0 0 0,-2 2 293 0 0,-2 0 1 0 0,2 1 101 0 0,0-4 1 0 0,3 0 126 0 0,1 0 1 0 0,7-4-176 0 0,2 2 1 0 0,4-4 101 0 0,3 1 63 0 0,2-4-48 0 0,3 3-1461 0 0,5-4 517 0 0,5 0 148 0 0,31-15 0 0 0,1-2 43 0 0,18-11 1 0 0,-4 0 17 0 0,2-2 1 0 0,1-1 174 0 0,4 0 1 0 0,0-1 1 0 0,0 1 0 0 0,-1 1 75 0 0,1-3 1 0 0,-4 2 17 0 0,1 0 1 0 0,-4 3 273 0 0,-2 2-193 0 0,-5 3-331 0 0,3 0 255 0 0,-14 7 1 0 0,-5 4 14 0 0,-16 7 0 0 0,-9 3 29 0 0,-13 5 1 0 0,-5 3 97 0 0,-6 1 1 0 0,0 1 16 0 0,-2 3 0 0 0,-1-1-143 0 0,-4 1 1 0 0,3-1 343 0 0,1-1 1 0 0,3-2-62 0 0,2 0 0 0 0,2-1-53 0 0,3 0 1 0 0,2-1-113 0 0,6-4-44 0 0,4-1 7 0 0,0 1 2 0 0,8-3-324 0 0,3-1 1 0 0,18-7 51 0 0,10-7 0 0 0,5-3-28 0 0,0-5 1 0 0,5 1 107 0 0,0-4 0 0 0,4 2-80 0 0,-1-2 0 0 0,2 0 197 0 0,0-2 0 0 0,-2 2 15 0 0,-1 0 1 0 0,-1 1-2 0 0,0-1 1 0 0,-2 3 42 0 0,-2 0 314 0 0,-3 2-239 0 0,0 3-198 0 0,-12 4 1 0 0,-6 7 108 0 0,-19 9 1 0 0,-9 3 125 0 0,-9 3 0 0 0,-2 0-86 0 0,-5 3 0 0 0,0-2 92 0 0,-2 2 0 0 0,-2-1-43 0 0,0 3 0 0 0,5-4 14 0 0,2 0 1 0 0,2 0-29 0 0,0 0 1 0 0,2-2 100 0 0,5-2-263 0 0,-1 0 228 0 0,0 0-418 0 0,5 0 50 0 0,0-2-321 0 0,10-3 440 0 0,14-8 1 0 0,9-6-24 0 0,10-4 0 0 0,4-3-54 0 0,-2-1 0 0 0,2-1 73 0 0,1-1 0 0 0,-1 1 13 0 0,1-2 0 0 0,2-1-6 0 0,-1 0 1 0 0,1-2 235 0 0,-1 4 1 0 0,-1-1-47 0 0,0 2 0 0 0,-1 1 39 0 0,-4 0-30 0 0,-1 4 51 0 0,-1 0-365 0 0,-6 6 238 0 0,-6 5 1 0 0,-19 9-6 0 0,-10 6 0 0 0,-7 2-38 0 0,-1-2 0 0 0,-1 1-12 0 0,-4 1 1 0 0,3-1 43 0 0,0-1 1 0 0,1 0 118 0 0,3-3 1 0 0,0 1-13 0 0,4-3 61 0 0,0 2-152 0 0,-6 2 71 0 0,2 0-337 0 0,2 0 198 0 0,6-4-403-86 0,11-3 236-42 0,7-6 1 128 0,12-5 109-30 0,7-5 1 30 0,2-1-19 0 0,-3-3 1 0 0,4 0 14 0 0,-1-2 1 0 0,5-2 70 0 0,-1 1 1 0 0,2-3-62 0 0,0 0 0 0 0,2-1 215 0 0,0 0 1 0 0,0 1-16 0 0,0 0 1 0 0,-3 2 54 0 0,-1 1-116 0 0,-1 3 44 0 0,1 1-203 0 0,-3 5-158 0 0,-6 1 1 0 0,-12 10 320 0 0,-12 3 0 0 0,-6 4-79 0 0,-6 1 0 0 0,-1 0-60 0 0,-4 2 1 0 0,0-2 95 0 0,-2 1 1 0 0,0 0 19 0 0,1-1 0 0 0,2-2-5 0 0,-1 1 0 0 0,4-3 355 0 0,-2 3-191 0 0,3-3-15 0 0,-7 3-237 0 0,5-1 178 0 0,0 0-356 0 0,7-5-321 0 0,10 0 501 0 0,25-15-8 0 0,-5 4 1 0 0,26-13-64 0 0,-16 5 0 0 0,2-1-144 0 0,-6 2 0 0 0,0 1 241 0 0,1-3 1 0 0,0 3-65 0 0,1-3 0 0 0,-3 1 239 0 0,0 0-121 0 0,-4 1-95 0 0,6 1-160 0 0,-7 3 7 0 0,-3 3 497 0 0,-8 4-309 0 0,-23 12 1 0 0,4-2 95 0 0,-11 7 0 0 0,3-5-105 0 0,3-1 1 0 0,0-1 263 0 0,1-1 1 0 0,1 0 109 0 0,-1 1-85 0 0,3-1-102 0 0,-4 0 18 0 0,3 0-23 0 0,0-1-1 0 0,8-4-364 0 0,3-2 33 0 0,22-8 1 0 0,-7 2 54 0 0,14-5 1 0 0,-6 2-88 0 0,0-1 1 0 0,0 1 127 0 0,2-3 23 0 0,-1-1 0 0 0,4 0-5 0 0,0-2-82 0 0,-5 4-271 0 0,3 0 299 0 0,-9 4-455 0 0,2-2 846 0 0,-8 5-71 0 0,-24 12 292 0 0,8-3-54 0 0,-22 13-233 0 0,14-10 75 0 0,-4 1-26 0 0,6-2-434 0 0,2-2-9 0 0,9 0-281 0 0,0-4-1044 0 0,6 1 1651 0 0,8-2-128 0 0,5-3-70 0 0,10-4 23 0 0,2-7 14 0 0,1-2 214 0 0,0 2-214 0 0,-1 1 100 0 0,-8 2-103 0 0,-2 3 959 0 0,-9 2-671 0 0,-23 17 31 0 0,6-8 37 0 0,-26 16-246 0 0,15-11 140 0 0,-6 6-298 0 0,3-2 183 0 0,4-2-290 0 0,0 1 60 0 0,5-3 103 0 0,2-1-213 0 0,7-4-530 0 0,2-3 644 0 0,22-8-325 0 0,2-2 301 0 0,15-8 1 0 0,-3 2 160 0 0,-3 0-114 0 0,-6 3 22 0 0,3-3 137 0 0,-3 0 16 0 0,6-1-52 0 0,-7 2-85 0 0,-7 6 543 0 0,-8 2 93 0 0,-4 3-224 0 0,-18 8 203 0 0,10-2-188 0 0,-19 5 59 0 0,14-3-70 0 0,-5-3-47 0 0,6 3-34 0 0,2-5-1495 0 0,3 1 615 0 0,19-12-311 0 0,-4 3-147 0 0,19-10 209 0 0,-10 5 848 0 0,2 0 0 0 0,-3 1 0 0 0,1 1 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7T08:36:58.582"/>
    </inkml:context>
    <inkml:brush xml:id="br0">
      <inkml:brushProperty name="width" value="0.2" units="cm"/>
      <inkml:brushProperty name="height" value="1.2" units="cm"/>
      <inkml:brushProperty name="color" value="#004F8B"/>
      <inkml:brushProperty name="inkEffects" value="pencil"/>
    </inkml:brush>
  </inkml:definitions>
  <inkml:trace contextRef="#ctx0" brushRef="#br0">117 351 12643 244591 40718,'-10'-15'2515'0'0,"1"0"-2078"0"0,7 5-819 0 0,8-3 0 0 0,9-1-718 0 0,10-1 738 0 0,3-1 1 0 0,0 2 88 0 0,3-1 0 0 0,3-4 165 0 0,0-1 1 0 0,4 0 51 0 0,-4 0 1 0 0,2 1 92 0 0,-3-1 0 0 0,0 0-41 0 0,-4 2 0 0 0,2 1-146 10 0,-4 2 0-10 0,0 3 338 181 0,-6 1-90-134 0,-4 3-82-47 0,-2 3 0 0 0,-13 10 53 0 0,-5 4 0 0 0,-10 5-17 0 0,-10 3 1 0 0,-5 5 81 0 0,-4 1 1 0 0,-5 3 249 0 0,-3 1 1 0 0,-3 0 127 0 0,0 1 0 0 0,0 0-200 0 0,1-1 0 0 0,0 1 32 0 0,1 0 0 0 0,3-1-122 0 0,2-2 0 0 0,6-2 140 0 0,4-4-31 0 0,1-2-437 0 0,3-1-240 0 0,8-5 222 0 0,1-1-48 0 0,16-9 1 0 0,10-9 104 0 0,10-8 1 0 0,8-4-90 0 0,-2-2 0 0 0,5-1 59 0 0,-1 0 0 0 0,6-3-274 0 0,1 0 1 0 0,2-3-6 0 0,0 3 1 0 0,1-3-31 0 0,0 0 1 0 0,1-1 207 0 0,-3 3 0 0 0,-1 1 166 0 0,-3 3 1 0 0,-4 6 391 0 0,-5 5-195 0 0,-3 4-131 0 0,-9 3 1 0 0,-13 13-50 0 0,-9 6 0 0 0,-13 8 166 0 0,-9 2 0 0 0,-7 4 79 0 0,-5 1 0 0 0,-2 1 52 0 0,-4 1 0 0 0,-4 2-73 0 0,3 0 0 0 0,-3 0 111 0 0,3 0 0 0 0,3-3-40 0 0,5-3 1 0 0,0 1-140 0 0,3-3 1 0 0,3-2 411-297 0,5-3-156-189 0,7-4-234 259 0,-2 0-104 51 0,13-8 0 176 0,5-2-203-113 0,15-11 0 113 0,9-5 22 0 0,7-7 1 0 0,7-3-207 0 0,4-5 1 0 0,7-4 16 0 0,3 0 0 0 0,2-3 70 0 0,2 0 1 0 0,0-2-182 0 0,0 0 0 0 0,-2 1 40 0 0,0 0 1 0 0,0 0 60 0 0,3-2 1 0 0,-4 3 197 0 0,-1 4 0 0 0,-8 4 267 115 0,-2 4-188 176 0,-7 5 137-230 0,-5 4 0-61 0,-15 9-15 0 0,-10 7 0 0 0,-13 7-117 0 0,-15 8 0 0 0,-7 2 307 0 0,-8 6 0 0 0,-3 0-62 0 0,-5 4 1 0 0,1-2 264 0 0,-2 3 0 0 0,0-2-42 0 0,1 1 1 0 0,6-1-37 0 0,2-2 0 0 0,4-1-220 0 0,4-4 1 0 0,3 0 297 0 0,6-5-457 0 0,5-2 232 0 0,1 1-870 0 0,7-3 450 0 0,6-3 0 0 0,19-11-34 0 0,11-8 0 0 0,9-6 118 0 0,2-4 0 0 0,4-3-173 0 0,2-2 0 0 0,2-3 90 0 0,4-1 0 0 0,0-1 12 0 0,-1-1 1 0 0,1 0-117 0 0,-1 0 0 0 0,-2 2 109 0 0,1 0 0 0 0,-4 1 110 0 0,-1 0 1 0 0,-6 3-61 0 0,-4 7 200 0 0,-7 3-286 0 0,-4 6 1 0 0,-18 10 33 0 0,-9 5 1 0 0,-14 8 241 0 0,-13 4 1 0 0,-8 5 224 0 0,-6 2 0 0 0,-2 2 223 0 0,-2 1 1 0 0,-2 0-233 0 0,-3 3 0 0 0,2-1 254 0 0,3-1 0 0 0,6-3-194 0 0,3-1 0 0 0,8-4-84 0 0,2 0 0 0 0,4-2 157 0 0,6-4-193 0 0,5 0-467 0 0,2-4 83 0 0,8-3 1 0 0,7-4-205 0 0,13-7 0 0 0,9-8 138 0 0,9-7 1 0 0,7-3-90 0 0,8-7 1 0 0,2 2-25 0 0,6-5 0 0 0,0 1-34 0 0,6-2 0 0 0,-3 0 190 0 0,-1 0 1 0 0,1-1 3 0 0,0 1 0 0 0,-2 1 61 0 0,-4 4 1 0 0,-3 2 136 0 0,-4 4 203 0 0,-5 1-330 0 0,-2 6 165 107 0,-14 3 0-107 0,-15 12 40 59 0,-19 9 1-59 0,-15 4 105 0 0,-8 3 1 0 0,-8 3-37 0 0,-3 1 0 0 0,-7 5 77 0 0,1 1 1 0 0,-2-1 36 0 0,-2 0 1 0 0,3 1 206 0 0,-1 0 0 0 0,0-1-139 0 0,3-1 0 0 0,5-3-99 0 0,6-2 1 0 0,7-3-12 0 0,7-4 14 0 0,7-3-366 0 0,5-4 92 0 0,8-1-311 0 0,29-16 0 0 0,4-3 94 0 0,23-14 1 0 0,1 0-165 0 0,-1 0 0 0 0,8-4 3 0 0,0 2 0 0 0,3-2 77 0 0,0 1 1 0 0,1 0 43 0 0,-1 0 0 0 0,5-1 160 0 0,-4 0 1 0 0,-1 2 23 0 0,-6 6 1 0 0,-6 3-46 0 0,-8 5 332 0 0,-9 2-242 0 0,-5 6 0 0 0,-22 7-35 0 0,-9 7 1 0 0,-18 8 278 0 0,-12 3 0 0 0,-9 4-67 0 0,-6 2 0 0 0,-4 3-20 0 0,0-2 0 0 0,-4 4 65 0 0,0-3 0 0 0,1 0 139 0 0,2 0 0 0 0,3 0-88 0 0,2-2 1 0 0,4 0-37 0 0,4-3 0 0 0,5-1 301 0 0,4-5-34 0 0,5-1-796 0 0,4-2 293 0 0,10-2 1 0 0,11-6-25 0 0,15-6 0 0 0,10-7-54 0 0,10-7 1 0 0,3-2-111 0 0,7-2 0 0 0,5-4 2 0 0,4-2 0 0 0,5-2-144 0 0,-1 0 0 0 0,2-1 80 0 0,0-1 1 0 0,-3 1 85 0 0,1 1 1 0 0,-5 1 131 0 0,1 0 1 0 0,-5 3-271 0 0,-10 5 382 0 0,-3 3-142 0 0,-7 5 1 0 0,-14 6-52 0 0,-10 6 1 0 0,-14 5 185 0 0,-14 9 0 0 0,-11 4 227 0 0,-9 5 0 0 0,-4 1-93 0 0,-1 1 0 0 0,-2-3 216 0 0,0 5 0 0 0,0-2-65 0 0,-1 2 0 0 0,1-1-93 0 0,3 1 1 0 0,6-4 77 0 0,4-1 1 0 0,4-4 325 0 0,5-1-257 0 0,4-3-301 0 0,0 4-522 0 0,11-7 452 0 0,5-2 1 0 0,26-9-159 0 0,13-9 0 0 0,9-5-50 0 0,3-6 1 0 0,6-5 33 0 0,3-1 1 0 0,1 0-119 0 0,4 0 1 0 0,0-1 0 0 0,5-2 1 0 0,-3-2 106 0 0,-1 2 0 0 0,-4 1 116 0 0,-2 2 1 0 0,-4 1 105 0 0,-2 3 1 0 0,-7 4-206 0 0,-5 4 25 0 0,-8 3-76 0 0,-6 4 0 0 0,-20 8 137 0 0,-10 5 0 0 0,-12 5 339 0 0,-9 3 1 0 0,-6 2 15 0 0,-8 6 1 0 0,-1-1 24 0 0,-4 2 0 0 0,3-1-140 0 0,-2 1 0 0 0,5-1 140 0 0,-2-1 0 0 0,3 0-23 0 0,0-1 1 0 0,6-1-60 0 0,2 0 1 0 0,4-5 290 0 0,6 0-123 0 0,4-4-417 0 0,4 0-28 0 0,9-5 1 0 0,13-2-204 0 0,11-8 1 0 0,12-5 188 0 0,6-7 1 0 0,6-4-101 0 0,8-6 1 0 0,2 1 60 0 0,5-2 0 0 0,1 1-230 0 0,2-1 0 0 0,0 1 113 0 0,1-2 0 0 0,-1 0 75 0 0,-3 0 0 0 0,-4 2 195 0 0,-2 3 0 0 0,-9 4-242 0 0,-3 1 14 0 0,-8 6 53 0 0,-2 3 0 0 0,-17 7-89 0 0,-7 3 1 0 0,-15 8 448 0 0,-12 4 0 0 0,-9 5-96 0 0,-3 3 1 0 0,-8 2-7 0 0,-1 1 1 0 0,0 0-98 0 0,2-1 1 0 0,1-2 333 0 0,-2 2 0 0 0,3-1-1 0 0,2-1 1 0 0,3 0-206 0 0,3-2 1 0 0,3 0 200 0 0,5-4-9 0 0,1-4-248 0 0,5 3 14 0 0,6-6-301 0 0,10-1 1 0 0,21-9 74 0 0,14-8 1 0 0,8-5-213 0 0,1-4 1 0 0,4-3 119 0 0,4-1 1 0 0,2-4-53 0 0,1 1 0 0 0,1-1 22 0 0,-2 2 1 0 0,0 0 47 0 0,1-1 0 0 0,-2 2 100 0 0,-3 0 1 0 0,-1 2-4 0 0,-6 3-9 0 0,-5 3-135 0 0,-4 5-30 0 0,-11 4 0 0 0,-16 12 270 0 0,-19 6 0 0 0,-9 6 159 0 0,-6-1 1 0 0,-8 4-134 0 0,-3 2 1 0 0,-4-1 169 0 0,0 2 1 0 0,-1 0 336 0 0,2 0 1 0 0,1 1-244 0 0,2-1 0 0 0,2-1 133 0 0,2-3 1 0 0,5-2-62 0 0,5-4 0 0 0,4 0 189 0 0,5-1-283 0 0,6-2-440 0 0,1-1 111 0 0,9-4 1 0 0,15-5-276 0 0,13-7 0 0 0,10-5 77 0 0,2-6 1 0 0,4-3-190 0 0,4-1 0 0 0,5-3 45 0 0,2 0 0 0 0,1 0 78 0 0,-4-2 1 0 0,3 0 227 0 0,-1 0 1 0 0,-1 1 3 0 0,-5 4 0 0 0,-5 2 344 0 0,-3 3-352 0 0,-3 2-36 0 0,-5 4 136 0 0,-9 4 0 0 0,-18 11 0 0 0,-16 5 0 0 0,-10 5 42 0 0,-9 1 0 0 0,-5 3-86 0 0,-2 2 0 0 0,-2 2 293 0 0,-2 0 1 0 0,2 1 101 0 0,0-4 1 0 0,3 0 126 0 0,1 0 1 0 0,7-4-176 0 0,2 2 1 0 0,4-4 101 0 0,3 1 63 0 0,2-4-48 0 0,3 3-1461 0 0,5-4 517 0 0,5 0 148 0 0,31-15 0 0 0,1-2 43 0 0,18-11 1 0 0,-4 0 17 0 0,2-2 1 0 0,1-1 174 0 0,4 0 1 0 0,0-1 1 0 0,0 1 0 0 0,-1 1 75 0 0,1-3 1 0 0,-4 2 17 0 0,1 0 1 0 0,-4 3 273 0 0,-2 2-193 0 0,-5 3-331 0 0,3 0 255 0 0,-14 7 1 0 0,-5 4 14 0 0,-16 7 0 0 0,-9 3 29 0 0,-13 5 1 0 0,-5 3 97 0 0,-6 1 1 0 0,0 1 16 0 0,-2 3 0 0 0,-1-1-143 0 0,-4 1 1 0 0,3-1 343 0 0,1-1 1 0 0,3-2-62 0 0,2 0 0 0 0,2-1-53 0 0,3 0 1 0 0,2-1-113 0 0,6-4-44 0 0,4-1 7 0 0,0 1 2 0 0,8-3-324 0 0,3-1 1 0 0,18-7 51 0 0,10-7 0 0 0,5-3-28 0 0,0-5 1 0 0,5 1 107 0 0,0-4 0 0 0,4 2-80 0 0,-1-2 0 0 0,2 0 197 0 0,0-2 0 0 0,-2 2 15 0 0,-1 0 1 0 0,-1 1-2 0 0,0-1 1 0 0,-2 3 42 0 0,-2 0 314 0 0,-3 2-239 0 0,0 3-198 0 0,-12 4 1 0 0,-6 7 108 0 0,-19 9 1 0 0,-9 3 125 0 0,-9 3 0 0 0,-2 0-86 0 0,-5 3 0 0 0,0-2 92 0 0,-2 2 0 0 0,-2-1-43 0 0,0 3 0 0 0,5-4 14 0 0,2 0 1 0 0,2 0-29 0 0,0 0 1 0 0,2-2 100 0 0,5-2-263 0 0,-1 0 228 0 0,0 0-418 0 0,5 0 50 0 0,0-2-321 0 0,10-3 440 0 0,14-8 1 0 0,9-6-24 0 0,10-4 0 0 0,4-3-54 0 0,-2-1 0 0 0,2-1 73 0 0,1-1 0 0 0,-1 1 13 0 0,1-2 0 0 0,2-1-6 0 0,-1 0 1 0 0,1-2 235 0 0,-1 4 1 0 0,-1-1-47 0 0,0 2 0 0 0,-1 1 39 0 0,-4 0-30 0 0,-1 4 51 0 0,-1 0-365 0 0,-6 6 238 0 0,-6 5 1 0 0,-19 9-6 0 0,-10 6 0 0 0,-7 2-38 0 0,-1-2 0 0 0,-1 1-12 0 0,-4 1 1 0 0,3-1 43 0 0,0-1 1 0 0,1 0 118 0 0,3-3 1 0 0,0 1-13 0 0,4-3 61 0 0,0 2-152 0 0,-6 2 71 0 0,2 0-337 0 0,2 0 198 0 0,6-4-403-86 0,11-3 236-42 0,7-6 1 128 0,12-5 109-30 0,7-5 1 30 0,2-1-19 0 0,-3-3 1 0 0,4 0 14 0 0,-1-2 1 0 0,5-2 70 0 0,-1 1 1 0 0,2-3-62 0 0,0 0 0 0 0,2-1 215 0 0,0 0 1 0 0,0 1-16 0 0,0 0 1 0 0,-3 2 54 0 0,-1 1-116 0 0,-1 3 44 0 0,1 1-203 0 0,-3 5-158 0 0,-6 1 1 0 0,-12 10 320 0 0,-12 3 0 0 0,-6 4-79 0 0,-6 1 0 0 0,-1 0-60 0 0,-4 2 1 0 0,0-2 95 0 0,-2 1 1 0 0,0 0 19 0 0,1-1 0 0 0,2-2-5 0 0,-1 1 0 0 0,4-3 355 0 0,-2 3-191 0 0,3-3-15 0 0,-7 3-237 0 0,5-1 178 0 0,0 0-356 0 0,7-5-321 0 0,10 0 501 0 0,25-15-8 0 0,-5 4 1 0 0,26-13-64 0 0,-16 5 0 0 0,2-1-144 0 0,-6 2 0 0 0,0 1 241 0 0,1-3 1 0 0,0 3-65 0 0,1-3 0 0 0,-3 1 239 0 0,0 0-121 0 0,-4 1-95 0 0,6 1-160 0 0,-7 3 7 0 0,-3 3 497 0 0,-8 4-309 0 0,-23 12 1 0 0,4-2 95 0 0,-11 7 0 0 0,3-5-105 0 0,3-1 1 0 0,0-1 263 0 0,1-1 1 0 0,1 0 109 0 0,-1 1-85 0 0,3-1-102 0 0,-4 0 18 0 0,3 0-23 0 0,0-1-1 0 0,8-4-364 0 0,3-2 33 0 0,22-8 1 0 0,-7 2 54 0 0,14-5 1 0 0,-6 2-88 0 0,0-1 1 0 0,0 1 127 0 0,2-3 23 0 0,-1-1 0 0 0,4 0-5 0 0,0-2-82 0 0,-5 4-271 0 0,3 0 299 0 0,-9 4-455 0 0,2-2 846 0 0,-8 5-71 0 0,-24 12 292 0 0,8-3-54 0 0,-22 13-233 0 0,14-10 75 0 0,-4 1-26 0 0,6-2-434 0 0,2-2-9 0 0,9 0-281 0 0,0-4-1044 0 0,6 1 1651 0 0,8-2-128 0 0,5-3-70 0 0,10-4 23 0 0,2-7 14 0 0,1-2 214 0 0,0 2-214 0 0,-1 1 100 0 0,-8 2-103 0 0,-2 3 959 0 0,-9 2-671 0 0,-23 17 31 0 0,6-8 37 0 0,-26 16-246 0 0,15-11 140 0 0,-6 6-298 0 0,3-2 183 0 0,4-2-290 0 0,0 1 60 0 0,5-3 103 0 0,2-1-213 0 0,7-4-530 0 0,2-3 644 0 0,22-8-325 0 0,2-2 301 0 0,15-8 1 0 0,-3 2 160 0 0,-3 0-114 0 0,-6 3 22 0 0,3-3 137 0 0,-3 0 16 0 0,6-1-52 0 0,-7 2-85 0 0,-7 6 543 0 0,-8 2 93 0 0,-4 3-224 0 0,-18 8 203 0 0,10-2-188 0 0,-19 5 59 0 0,14-3-70 0 0,-5-3-47 0 0,6 3-34 0 0,2-5-1495 0 0,3 1 615 0 0,19-12-311 0 0,-4 3-147 0 0,19-10 209 0 0,-10 5 848 0 0,2 0 0 0 0,-3 1 0 0 0,1 1 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7T08:36:58.583"/>
    </inkml:context>
    <inkml:brush xml:id="br0">
      <inkml:brushProperty name="width" value="0.2" units="cm"/>
      <inkml:brushProperty name="height" value="1.2" units="cm"/>
      <inkml:brushProperty name="color" value="#004F8B"/>
      <inkml:brushProperty name="inkEffects" value="pencil"/>
    </inkml:brush>
  </inkml:definitions>
  <inkml:trace contextRef="#ctx0" brushRef="#br0">583 822 13092 240218 34232,'-30'2'-80'0'979,"4"-1"206"0"-979,0-3-349 0 0,5-1 978 0 0,3 2-517 0 0,5-5-108 0 0,3 5 200 0 0,3-10-481 0 0,13 2 0 0 0,11-14-180 0 0,10-2 1 0 0,2-1-114 0 0,-3 4 1 0 0,5-4 175 0 0,2 0 1 0 0,2-2 82 0 0,1 3 0 0 0,-1-1 79 0 0,-1 1 1 0 0,3-3-19 378 0,-3 0 0-378 0,3 1-54 722 0,-3 3 1-722 0,-3 2 301 746 0,-3 2 1-746 0,-1 0 102 583 0,-4 1 389-405 0,-1 2 6-162 0,-3 3-407-16 0,-7 6 1 0 0,-13 10 31 0 0,-13 10 1 0 0,-9 7-99 0 0,-5 3 0 0 0,-6 5-67 0 0,-6 4 0 0 0,-3 1-19 0 0,-2 4 1 0 0,0-1-132 0 0,1 0 1 0 0,-3 4-59 0 0,1-2 0 0 0,1 2 165 0 0,1 0 1 0 0,5-4-150 0 0,2-5 0 0 0,1 0 121 0 162,5-2 87-368 192,0-1-147-61 84,6-2 14 101 46,5-5 76 94-221,7-6 1 234 1,20-16 11-24-84,10-9 1 24-1,9-7-67 0-137,3-4 1 0-1,4-3 40 0-24,6-2 0 0 0,2-3-63 0-15,2-1 1 0 0,6-3 55 0-2,0 0 0 0 0,2-1-32 0 0,-1 1 0 0 0,-1 1-10 0 0,-1 2 0 0 0,-2 1-5 0 0,1-1 0 0 0,-2 2-54 0 0,-1 2 1 0 0,-3 4-176 112 0,-3 3 0-112 0,-5 4 73 588 0,-3 2 62-339 0,-6 6 72-206 0,-5 2 0-43 0,-13 17-22 9 0,-9 3 1-9 0,-11 6 226 0 0,-12 3 0 0 0,-6 3 20 0 0,-8 6 1 0 0,-3 2 200 0 0,-5 3 0 0 0,0 0-102 0 0,-3 0 0 0 0,4-1 107 0 0,-4 1 0 0 0,6-4-371 0 0,-1 1 0 0 0,4-2 172 0 0,4-4 1 0 0,6-3-173 0 0,2-5 294 0 0,7-1-508-49 0,-3 0 297-157 0,10-7-5 35 0,1-3 0 171 0,16-15-221-33 0,7-7 1 33 0,7-4-261 0 0,5-3 1 0 0,6-5 145 0 0,6-2 1 0 0,3-3 146 0 0,2 1 0 0 0,2-2 68 0 0,1-3 0 0 0,2 0-46 0 0,0 0 1 0 0,0-1 116 0 0,-3 3 0 0 0,-1 1-20 0 0,-1-1 1 0 0,-5 6 56 0 0,0 3-31 0 0,-7 5 171 0 0,-2 4 1 0 0,-15 11-193 0 0,-8 7 1 0 0,-13 8 10 0 0,-15 10 1 0 0,-4 0 86 0 0,-7 6 1 0 0,-4 1-80 0 0,-4 4 1 0 0,-2-1 182 0 0,1 0 0 0 0,2 0-108 0 0,-1 0 1 0 0,4-4 135 0 0,0 2 1 0 0,3-5-198 0 0,5 0 1 0 0,2-4 3 0 0,4-3 1 0 0,3-2 68-294 0,1-3 17-41 0,5-2 82 309 0,-2-6-145 26 0,7-1 1 0 0,5-14-249 0 0,8-4 0 0 0,8-4 54 0 0,8-2 1 0 0,4-2-198 0 0,4-3 1 0 0,4-1 35 0 0,2-3 1 0 0,1 1 160 0 0,1-3 1 0 0,0 3 55 0 0,2-3 0 0 0,0 1-30 0 0,-1 3 0 0 0,1-4 29 0 0,-1 3 1 0 0,-2 2-42 0 0,-2 3 0 0 0,-1 2 118 0 0,-1 4 9 0 0,-2 3 4 0 0,-5 3-79 0 0,-6 6 25 0 0,-25 21 0 0 0,-4-2 52 0 0,-22 16 1 0 0,3-5 15 0 0,-3 0 1 0 0,-1 1-68 0 0,-3-1 0 0 0,0 1 28 0 0,-2-1 0 0 0,3-1 175 0 0,0-2 1 0 0,1-1-117 0 0,4-3 0 0 0,3-1 113 0 0,5-2-52 0 0,3-2 4 0 0,-6-4 143-245 0,10-5-138 50 0,-1-6 1 195 0,15-11-393-23 0,8-7 0 23 0,6-1 120 0 0,8-1 0 0 0,4 0-111 0 0,4-3 0 0 0,2-1 46 0 0,2-3 1 0 0,1-1 37 0 0,4-1 0 0 0,1-1 63 0 0,2 3 1 0 0,3 0 4 0 0,-1 1 0 0 0,1 0 181 0 0,-1 2 0 0 0,-4 4-156 0 0,-1 3 278 0 0,-2 2-119 0 0,-1 6-407 0 0,-6 1 309 0 0,-6 12 1 0 0,-20 7 0 0 0,-8 10 0 0 0,-8 2 0 0 0,-3-1 0 0 0,-4 4-9 0 0,-4-1 1 0 0,-1 1-15 0 0,1-3 0 0 0,1 2 5 0 0,0-2 0 0 0,2 0 170 0 0,-3-1 1 0 0,3-1-162 0 0,2-2 1 0 0,1 0 348 0 0,5-3-170 0 0,0-1 207 0 0,-1-4-81 0 0,2-2 34 0 0,3-2-392 0 0,6-12-218 0 0,10-5 0 0 0,11-12 8 0 0,4-2 1 0 0,2 1 177 0 72,-2 5 1 0 1,2-1 16 0 80,2 0 0 0 1,3-2 30 0-65,1 0 0 0-1,3 0 4 0-84,-2-1 0 0 0,3 3 33 0-4,-1 1 1 0 0,2 2 42 0 0,0 1 1 0 0,-3 3 4 0 0,0 3 1 0 0,-3 3 73 0 0,0 2-351 0 0,-3 1 223 0 0,6 2-149 0 0,-7 1 111 0 0,2 4-180 0 0,-10 3 223 0 0,-4 4 23 0 0,-8 5-15 0 0,-11 5 1 0 0,-9 2 25 0 0,-8 1 1 0 0,0-2-4 0 0,4-5 1 0 0,-2 0-16 0 0,0 0 0 0 0,2 0 158 0 0,-2-1 0 0 0,0-3-77 0 0,-3 0 0 0 0,3 1 462 0 0,3-2-419 0 0,3-1 48 0 0,-4 0-281 0 0,6-6 230 0 142,-1 1-327 0 56,10-12 255 0-132,10-7 1 0-1,8-7-264 0-35,7-3 0 0 0,0 2 10 0-29,-1 5 0 0 0,2-1 2 0-1,4 1 1 0 0,1-1 212 0 0,1 1 1 0 0,1-1 6 0 0,3 1 0 0 0,-3 1 6 0 0,-1 2 1 0 0,0 1 435 0 0,1 1-85 0 0,-1 2-289 0 0,1 4 59 0 0,0 0 17 0 0,-3 7-277 0 0,-5 4 20 0 0,-10 8-168 0 0,-2 5 5 0 0,-6 3 199 0 0,-3-1-138 0 0,-9 8 1 0 0,-6-4 81 0 0,-2 1 0 0 0,-2-3 48 0 0,4-7 1 0 0,-1 1 105 0 0,0-1 0 0 0,0-1 368 0 0,0-4-135 0 0,2 0 342 0 0,-6-2-289 0 0,7 0-26 0 0,-1-6-362 0 0,10-6 194 0 0,6-9 0 0 0,9-6-631 0 0,4-3 167 0 0,1 1-57 0 0,9-3 1 0 0,2 1 38 0 0,6-3 0 0 0,1 5 175 0 0,-6 6 0 0 0,2 2 83 0 0,0 1 0 0 0,2-1 114 0 0,0 1 1 0 0,1 2 133 0 0,-1 0 0 0 0,1 2-133 23 0,-1 1 1-23 0,-1 1 418 454 0,0 3-155-136 0,-3 1-101-238 0,7 1-124-68 0,-5 6 7-12 0,4 5-128 0 0,-12 6 127 0 0,-6 8-150 0 0,-13 0 94 0 0,-10 7 1 0 0,-8-3-110 0 0,-3 0 1 0 0,2-6 76 0 0,6-6 1 0 0,-2 0 4 0 0,-1 1 0 0 0,-1-3-25 0 0,-2 1 1 0 0,1-2-49 0 0,0 0 121 0 0,1 0 9 0 0,-7-3 317 0 0,4-2-214 0 0,-1-2 40 0 0,8-7-227 0 0,10-8 1 0 0,11-7-2 0 0,7-5 1 0 0,5 1-33 0 0,1 2 0 0 0,3 0-233 0 0,3 1 1 0 0,3 0 114 0 0,0 3 0 0 0,3-2 118 0 0,2 3 0 0 0,1 1 332 0 0,-1 2 0 0 0,-2 2-138 25 0,-1 1 0-25 0,-1 2 259 255 0,-1 3-166 161 0,-2 1-61-165 0,10 2-43-192 0,-1 0-58-5 0,5 2-399 58 0,-4 3 242 126 0,-8 2-218 48 0,-8 4 146-121 0,-8 1 140-157 0,-14 8 1-8 0,-13 1 29 0 0,-10 4 1 0 0,-1-5 23 0 0,4-4 1 0 0,-2 0 5 0 0,-2-1 0 0 0,1-1 140 0 0,3-2 0 0 0,-3-1 100 0 0,4-1-197 0 0,3-2-56 0 0,-6 1 48 0 0,8-4-6 0 0,-3 0-97 0 0,14-11-118 0 0,12-7 0 0 0,12-9 93 0 0,6-1 0 0 0,2 1-9 0 0,-3 3 1 0 0,-1 2 50 0 0,2 0 1 0 0,0 1-10 0 0,3-1 0 0 0,1 0 111 0 0,1 3 1 0 0,-2 1 129 0 0,0 4 467 0 0,-2-1-315 198 0,6 3-91 49 0,-6 2-154-75 0,-1 10-260-149 0,-9 4-31-23 0,-7 10 184 0 0,-9 4 0 0 0,-5 2-224 0 0,-4 0 212 0 0,0-5-379 0 0,-2 4 301 0 0,-4-4 1 0 0,-5 8 17 0 0,-1-6 93 0 0,1-5 3 0 0,-1-1 248 0 0,0-2-188 0 0,-3 1 67 0 0,3-2-38 0 0,6-8 33 0 0,8-1-178 0 0,5-12-116 0 0,10-6 1 0 0,5-10 113 0 0,6-3 1 0 0,2 3-129 0 0,-2 3 1 0 0,2 2-31 0 0,2-3 1 0 0,2 3 132 0 0,3-1 0 0 0,0 1-37 0 0,2 2 1 0 0,1 2 6 0 0,2 2 1 0 0,-2 2 266 131 0,2 4 1-131 0,-3 0 143 420 0,-2 4-2-31 0,-3 1-323-156 0,4 6 49-207 0,-5 4-48-26 0,4 8 107 0 0,-10 5-184 0 0,-7 7 0 0 0,-9 2 78 0 0,-6-1 0 0 0,-4-4-21 0 0,-3-8 0 0 0,0 0 37 0 0,-1 2 0 0 0,-3-1 8 0 0,-3 1 1 0 0,-2-1-22 0 0,-4-1 1 0 0,-1 1 8 0 0,-2-1 1 0 0,0-1-64 0 0,-2-1 0 0 0,2-2 59 0 0,0-3 1 0 0,3 0 209 0 0,1-3-188 0 0,3 0 10 0 0,0-4-91 0 0,5-3-6 0 0,5-7-3 0 0,10-9 27 0 0,13-6 0 0 0,9-6-232 0 0,4 2 1 0 0,2 3 138 0 0,-4 6 0 0 0,0 3-53 0 0,2 0 1 0 0,1 0 176 0 0,3 1 1 0 0,0 2 309 0 0,-1 0-329 0 0,1 4 269 0 0,2-2-127 0 0,3 6 298 0 0,-2-1-356 0 0,-4 10 131 0 0,-10 2-239 0 0,-6 7 0 0 0,-12 5 31 0 0,-7 2 0 0 0,-7-1-14 0 0,-3-2 1 0 0,-3-1 16 0 0,-4 1 1 0 0,-1-1-9 0 0,-4-1 1 0 0,2 1 64 0 0,-1-3 0 0 0,1 0 122 0 0,2-3 1 0 0,1 0 226 0 0,3-3-292 0 0,4 0-130 0 0,-2 0 149 0 0,7-3-363 0 0,1-4 150 0 0,23-17 1 0 0,0 1 29 0 0,13-7 0 0 0,-4 1-46 0 0,0 1 0 0 0,1 1-166 0 0,3-3 0 0 0,1 2 162 0 0,1-1 0 0 0,3 1 18 0 0,0-1 1 0 0,0 3 213 0 0,-2 1 1 0 0,1 2-139 0 0,-2 2 262 0 0,0 3 61 0 0,2 2 196 0 0,-2 4-399 0 0,-4 7-66 0 0,-7 8 1 0 0,-15 10-24 0 0,-6 3 1 0 0,-4-3-23 0 0,-4-5 1 0 0,-2 0-77 0 0,-1 1 0 0 0,-3-1 98 0 0,-2 0 0 0 0,1-2-49 0 0,-1-1 1 0 0,2-3 122 0 0,-1-3 42 0 0,1 1 80 0 0,-9-4 400 0 0,0-1-432 0 0,-4-4 1 0 0,3-8-159 0 0,11-7 187 0 0,6-10-399 0 0,8-3 1 0 0,6-5 18 0 0,3 2 0 0 0,4 4-140 0 0,2 7 1 0 0,4-1 76 0 0,3-1 0 0 0,2 1 60 0 0,1-1 1 0 0,1 3 261 0 0,2 1 0 0 0,1 3-296 0 0,-1 4 378 0 0,-2 4-307 0 0,6 0 348 0 0,-3 8-302 0 0,4 5 44 0 0,-7 10 87 0 0,-3 5-45 0 0,-6 4 30 0 0,-5 5-47 0 0,-5-1 0 0 0,-11-1 67 0 0,-5-5 1 0 0,-3-3-60 0 0,-3-6 0 0 0,-1 0 231 0 0,-3-2 1 0 0,1-1-18 0 0,0-1 1 0 0,0-2 122 0 0,0 0 1 0 0,-1-2-209 0 0,-1-3 1 0 0,3 1 34 0 0,-1-2-92 0 0,5-1 1 0 0,-7-7 93 0 0,3-1-242 0 0,4-5 0 0 0,0-4 93 0 0,4-2-400 0 0,0 0-82 0 0,5-4-76 0 0,-1-2 247 0 0,5-6 67 0 0,3-2 207 0 0,11 1-181 0 0,5 5 349 0 0,12 4-172 0 0,2 7 221 0 0,7 4-198 0 0,2 6 14 0 0,0 7 3 0 0,0 8 3 0 0,-4 6-127 0 0,-5 5 81 0 0,-7 5-69 0 0,-7-3 55 0 0,-8 5 338 0 0,-6-9 54 0 0,-6 1 320 0 0,-6-8-312 0 0,-5-3-44 0 0,-5-4-115 0 0,-2-5 100 0 0,-4-5-352 0 0,-2-6 0 0 0,3-3 156 0 0,1-3-419 0 0,5 1-47 0 0,-4-2-102 0 0,3-3 199 0 0,-6-3-323 0 0,5-1 305 0 0,5 2 163 0 0,4 2 277 0 0,6 2-226 0 0,4 5 39 0 0,11 5 31 0 0,4 4 66 0 0,8 5-6 0 0,9 7-18 0 0,0 7 1 0 0,3 4 65 0 0,-3 2 0 0 0,-3 0-107 0 0,-7-5 0 0 0,1 1 48 0 0,-1 0 1 0 0,2-2-26 0 0,0 1 74 0 0,1 0-55 0 0,5 3 1 0 0,-2-1 24 0 0,4 2 2 0 0,-9-2-3 0 0,1-1 45 0 0,-9 6-53 0 0,2 3 58 0 0,-6 3-43 0 0,-7 0-56 0 0,-4 0-50 0 0,-8 0 0 0 0,-6-3-65 0 0,-2-3 2 0 0,2-2-281 0 0,-4-6 155 0 0,-2 2 139 0 0,-4 1-80 0 0,2-6 35 0 0,5-4 147 0 0,7-5 5 0 0,7-10 0 0 0,9-8 5 0 0,5-8 1 0 0,5-1 6 0 0,-1 4 1 0 0,3 1 3 0 0,0-2 0 0 0,1 0 38 0 0,1-3 0 0 0,-1 3-65 0 0,2-1 1 0 0,0 3 79 0 0,1 0 1 0 0,1 3-66 0 0,-1 1 0 0 0,1 5 315 0 0,-1 2-166 0 0,-1 3-78 0 0,5-1-153 0 0,-4 5-400 0 0,2 2 171 0 0,-10 6 219 0 0,-8 8 0 0 0,-14 7 36 0 0,-7 3 1 0 0,-4 0-48 0 0,2-5 1 0 0,-2-1 138 0 0,-2 1 1 0 0,0-3-27 0 0,-2 2 0 0 0,3-2 162 0 0,2 1 0 0 0,0-3-41 0 0,2 0 14 0 0,2-1-46 0 0,0-2-23 0 0,7-1-76 0 0,1-4 1 0 0,28-17-233 0 0,5-6 1 0 0,6-4 66 0 0,-7 4 1 0 0,0 0-94 0 0,4-2 1 0 0,-1 0 180 0 0,1-1 1 0 0,0 1-25 0 0,0-1 0 0 0,-1 2 147 0 0,-3 1 0 0 0,-2 3-96 0 0,-1 3 156 0 0,-3 3-182 0 0,0 1 38 0 0,-4 5 175 0 0,-9 6 121 0 0,-8 10 0 0 0,-12 6-198 0 0,-5 5-30 0 0,0-2 0 0 0,-1 0-36 0 0,0-2 0 0 0,2 0 83 0 0,5-5-252 0 0,2-2 248 0 0,-6 6-220 0 0,2-1 105 0 0,-4 2-34 0 0,3 0 37 0 0,5-6 10 0 0,0-2 433 0 0,7-8-495 0 0,2-1 33 0 0,14-16 5 0 0,6-4 1 0 0,9-11 91 0 0,1 2-24 0 0,-2 3 1 0 0,0 2 0 0 0,0 1 124 0 0,-1 2-39 0 0,2 2 30 0 0,-9 7-162 0 0,7-1-226 0 0,-12 9 302 0 0,0 4-35 0 0,-8 10-19 0 0,-7 1 1 0 0,-4 8-22 0 0,-2-3-29 0 0,-1 1 1 0 0,-3 3 26 0 0,-2-1 0 0 0,0-2-108 0 0,3-4 1 0 0,0-1 97 0 0,0 1-9 0 0,0-2 123 0 0,-6 5 217 0 0,-2-3-247 0 0,-1 2 26 0 0,4-8 540 0 0,6-4-94 0 0,7-5-824 0 0,2-6 185 0 0,13-7-147 0 0,3-10 157 0 0,11-8 0 0 0,2-3 29 0 0,0 2 1 0 0,-4 4 46 0 0,-4 5 1 0 0,-2 3-22 0 0,2-1 0 0 0,0 1 43 0 0,2 3 0 0 0,-2 3-102 0 0,0 3 225 0 0,-2 1-117 0 0,5 0-263 0 0,-3 4 242 0 0,-1 6-6 0 0,-4 7 47 0 0,-8 10 0 0 0,-6 3 3 0 0,-4 3 1 0 0,-2-2 104 0 0,-2-5 1 0 0,-1 2-138 0 0,-3 0 1 0 0,-1 1 121 0 0,-2-1 1 0 0,2-1-93 0 0,-2-1 0 0 0,0 1 22 0 0,-2-2 68 0 0,1 1-8 0 0,-5 4-174 0 0,-1 0-42 0 0,3-1 150 0 0,3-7-32 0 0,10-7-248 0 0,6-9 0 0 0,11-11 71 0 0,3-5 1 0 0,2-1 137 0 0,0 2 1 0 0,0-2 32 0 0,0-1 0 0 0,2 0 124 0 0,-1-1 1 0 0,2 0-102 0 0,-1-2 0 0 0,0 1 147 0 0,-1 1 1 0 0,1 1-142 0 0,3 0 8 0 0,-2 5-347 0 0,5 0 242 0 0,-7 7-257 0 0,3 1 302 0 0,-11 11 109 0 0,-5 10-80 0 0,-6 8 72 0 0,-5 8 159 0 0,-3 0-225 0 0,-2 3 153 0 0,-2-1-118 0 0,-1 1 0 0 0,0-4 64 0 0,1-3-81 0 0,3-5-30 0 0,-3 2 29 0 0,4-6-5 0 0,-6 4-119 0 0,8-7 125 0 0,1-5-49 0 0,6-7-251 0 0,14-16 1 0 0,0-6 132 0 0,9-9 1 0 0,-3 4 66 0 0,-3 6 0 0 0,-1 0 74 0 0,1-1 0 0 0,0 2 11 0 0,0-2 1 0 0,0 1 206 0 0,-2-2-287 0 0,1 3 4 0 0,3-4 91 0 0,-1 7 16 0 0,3 1 23 0 0,-8 8 1 0 0,-3 10-43 0 0,-7 8 0 0 0,-3 8 3 0 0,-3 3 0 0 0,0-2-3 0 0,-2-2-12 0 0,0-2 1 0 0,-4 10-3 0 0,0-2 0 0 0,-3 1 10 0 0,3-4 1 0 0,-2-1 12 0 0,1-1 0 0 0,-1 0-20 0 0,0 0 1 0 0,0-1 506 0 0,0-2-276 0 0,-2-2-118 0 0,-3 7-45 0 0,0-4 19 0 0,1 0 139 0 0,6-7-85 0 0,5-8-509 0 0,11-16 1 0 0,2 1 106 0 0,5-10 0 0 0,-1 4 149 0 0,-1-1 1 0 0,0 1 55 0 0,0-1 0 0 0,-1-3-5 0 0,0-1 0 0 0,-1-2 62 0 0,1 0 1 0 0,1 1 10 0 0,-2-2 0 0 0,2 1-103 0 0,0 1 0 0 0,3 0 63 0 0,0 1 0 0 0,0 2-122 0 0,0 1 136 0 0,1 3-29 0 0,3 1-197 0 0,-2 6-8 0 0,-2 3 80 0 0,-3 9 20 0 0,-7 10 348 0 0,-2 9-186 0 0,0 9 183 0 0,-4 7-162 0 0,3 3 0 0 0,-1 0 365 0 0,0-5-267 0 0,1-3-37 0 0,-3 1 0 0 0,0-3-23 0 0,-2 6 0 0 0,-1-8 65 0 0,1-8-54 0 0,-1 2 0 0 0,-4 3 55 0 0,0 1-381 0 0,0-3 92 0 0,2-1-169 0 0,-2-4 119 0 0,3 0-48 0 0,-1-6 1064 0 0,7-8-884 0 0,4-20 88 0 0,-1 5-162 0 0,9-25 1 0 0,-5 9 163 0 0,5-7 0 0 0,-2 3-165 0 0,-1 8 1 0 0,-1-1 132 0 0,0 1 0 0 0,1-3-263 0 0,1 0 0 0 0,1-1 46 0 0,-2 2 0 0 0,2 3 94 0 0,0-1 312 0 0,1 5-343 0 0,3-6 372 0 0,-1 6-112 0 0,2 0 34 0 0,-4 8-210 0 0,-4 6-267 0 0,-3 6 339 0 0,-1 9-35 0 0,0-2 31 0 0,-1 14 0 0 0,2-2-36 0 0,-1 7 0 0 0,-1-2 26 0 0,-1-3 1 0 0,0-1 28 0 0,-2 3 0 0 0,-1-2 19 0 0,-3 1 0 0 0,0 0-10 0 0,-2 1 0 0 0,2 0-25 0 0,-1-2 1 0 0,-1 0-11 0 0,-1-2 0 0 0,-1 0-1 0 0,1 0-295 0 0,0-2 178 0 0,-3 5 58 0 0,3 0-101 0 0,-1 0-7 0 0,4-4 38 0 54,3-8 1 0 29,1-3 391 0-50,2-6 1 0 1,7-19-278 0-34,3-6 0 0 0,2-3 21 0 0,-1 6 0 0 0,2-2-3 0 0,-1 0 0 0 0,0-2 4 0 0,-1 0 1 0 0,-2-2-10 0 0,1 1 1 0 0,-2-1-82 0 0,0 2-227 0 0,-1 1 307 0 0,0-4 402 0 0,-2 8 153 0 0,-1-2-159 0 0,-2 12-520 0 0,-4 6 145 0 0,-4 17-6 0 0,0-3 0 0 0,-5 18-27 0 0,3-6 0 0 0,1 1-13 0 0,-1-4 0 0 0,2 1 13 0 0,-1-1 0 0 0,-2 0-58 0 0,-1 1 1 0 0,-2-2-244 0 0,0 2 241 0 0,-2-3 101 0 0,-4 10 0 0 0,0-5-21 0 0,-4 4-3 0 0,6-9-154 0 0,2-1-6 0 0,7-6-201 0 0,-2 0 189 0 0,6-5 365 0 0,5-5-200 0 0,6-10 0 0 0,5-6 59 0 0,2-7 1 0 0,0-1-95 0 0,-2 3 0 0 0,0-1 215 0 0,-3 0 1 0 0,3-2-72 0 0,-2 0 1 0 0,1 0-31 0 0,-1-1 0 0 0,1-1-64 0 0,-1 1 0 0 0,2 2-21 0 0,-1-1-240 0 0,0 4 279 0 0,1 0-441 0 0,-3 6 341 0 0,-1 5 85 0 0,-4 9 0 0 0,-9 11 31 0 0,-4 7 1 0 0,-3 3 11 0 0,0-3 0 0 0,-2 2 6 0 0,1 0 0 0 0,-3 2 208 0 0,-1 1 1 0 0,-1 0-202 0 0,2-2 0 0 0,-2 1 4 0 0,2-1 1 0 0,-2 1-208 0 0,1-4 1 0 0,0 0 57 0 0,1-3 35 0 0,2-2 7 0 0,-8 6-80 0 0,5-4 175 0 0,-6 4 9 0 51,5-7 237 0 10,5-7-172-88-24,6-3-651-5-20,3-4 55 93-13,14-12 361 0-2,-5 4 1 0 0,18-16-3 0-2,-5 5 1 0 0,1-2-158 0 0,-5 3 1 0 0,2-2 132 0 0,1-1 1 0 0,1-1 8 0 0,-1-3 1 0 0,0 2 169 0 0,-1 2 0 0 0,-1-2-147 0 0,-2 3 439 0 0,0 0-83 0 0,2 0 40 0 0,-1 3-130 0 0,-4 3 332 0 0,-4 7-381 0 0,-21 30 0 0 0,3-8 93 0 0,-12 17 0 0 0,5-8-135 0 0,-1-1 0 0 0,2 0-44 0 0,-3 3 0 0 0,-1 0-28 0 0,1 0 1 0 0,0-1-20 0 0,1-3 1 0 0,3 0-22 0 0,0-2-321 0 0,2-2 101 0 0,-4 2 56-140 46,3-3 635-150 124,1-2-205 31-41,5-7-237 127-65,7-8 51 128-59,6-13-295 4-5,-1 2 218 0 0,12-15 0 0 0,-3 2 25 0 0,3-4 1 0 0,-1 2-139 0 0,-3 6 0 0 0,-1-1 132 0 0,0-2 0 0 0,1-3-150 0 0,0 0 1 0 0,-2 0 77 0 0,2 0 0 0 0,-1 0-33 0 0,1-2 0 0 0,-1 2 43 0 0,1 2 1 0 0,-1 0-111 0 0,-1 3 165 0 0,0 2 313 0 0,-2-1-172 0 0,0 7 378 0 0,-2 0-550 0 0,-5 8 0 0 0,-9 16-52 0 0,-6 6 1 0 0,-1 3 115 0 0,3-1 0 0 0,2-1-36 0 0,-1 3 0 0 0,-2 1 13 0 0,-1 1 1 0 0,-1-1-33 0 0,2-1 1 0 0,0-2-69 0 0,0 1-14 0 0,1-6 77 0 0,-5 8 32 0 0,3-10 437 0 0,-6 2-177 0 0,11-7 94 0 0,-1-9-379 0 0,9-9-89 0 0,4-8 0 0 0,6-10 58 0 0,4 0 1 0 0,1 2 107 0 0,-2 3 1 0 0,1 2-254 0 0,2-2 0 0 0,1-2 30 0 0,1-1 1 0 0,1 2 62 0 0,0 0 1 0 0,1 2 62 0 0,-1 2 30 0 0,1 2-146 0 0,-2 1 19 0 0,1 8 121 0 0,-7 1 24 0 0,-8 17 0 0 0,-15 8 191 0 0,-5 11 0 0 0,-3-1-127 0 0,1-3 1 0 0,0 1 88 0 0,-2 0 1 0 0,3 0-145 0 0,-1 1 0 0 0,1-1 11 0 0,0-1 0 0 0,3-2-56 0 0,0-1 12-242 0,4-3-231-184 0,-2 1 229 180 0,7-6 222 54 0,0 0-243 109 0,7-8 240 81 0,15-14-258 2 0,-3 1 0 0 0,17-18-142 0 0,-8 5 0 0 0,2-2 171 0 0,-5 2 1 0 0,0 0-10 0 0,-1 0 0 0 0,3-2 23 0 0,-1 1 0 0 0,-1-1-15 0 0,-1 2 1 0 0,-2 0-237 0 0,0 2 1 0 0,-1-1-169 0 0,-2 0 150 0 0,0 3 198 0 0,-3-2 10 0 0,-2 5 210 0 0,0-1 939 0 0,-5 9-1022 0 0,-12 26 0 0 0,4-7 41 0 0,-7 16 1 0 0,5-7 30 0 0,2-1-334 0 0,0-3 88 0 0,0 11-140 0 0,1-1 32 0 0,-2 6-207 0 0,2-5 388 0 0,3-7-132 0 0,0-12 1872 0 0,2-2-1181 0 0,0-28-154 0 0,0 10-191 0 0,0-28 1 0 0,1 12-21 0 0,1-7 1 0 0,1 4-199 0 0,0 7 0 0 0,2 1-290 0 0,-1-3 0 0 0,1 2 171 0 0,-1-1 0 0 0,1 3-169 0 0,0-1 0 0 0,1 0-159 0 0,0-1 355 0 0,0 4 63 0 0,-1-9 470 0 0,0 3-261 0 0,-3-5 632 0 0,2 5-25 0 0,-3 4-179 0 0,1 6-636 0 0,-4 4-1495 0 0,1 7 1554 0 0,5 22 276 0 0,2 0-254 0 0,5 20 1 0 0,-1-7 122 0 0,-1 0-37 0 0,-2-5-305 0 0,2 1 216 0 0,-2-3-62 0 0,2 4 128 0 0,-3-5 8 0 0,-2-4 361 0 0,-4-5-263 0 0,0-5 181 0 0,0-2 846 0 0,0-5-1041 0 0,-4-16-388 0 0,0-1 161 0 0,-4-14 111 0 0,1 4-292 0 0,-3-1 91 0 0,-1-2-75 0 0,-1-2 213 0 0,-2 0-191 0 0,0 0 204 0 0,0-2-3 0 0,0 3 213 0 0,0 2-241 0 0,1 3 419 0 0,3 4-204 0 0,-1 3 197 0 0,8 5-617 0 0,-1 4-903 0 0,4 5 1082 0 0,6 17-125 0 0,-2-3 378 0 0,6 19-236 0 0,-2-8 378 0 0,1 6-57 0 0,0-1-39 0 0,0-1-102 0 0,-1-3-36 0 0,-2-4-156 0 0,-1-5 135 0 0,-2-5 1104 0 0,-1-4-1179 0 0,-4-20 6 0 0,-3 1 11 0 0,-4-18-34 0 0,-3 7-190 0 0,-4-5 0 0 0,2 3-139 0 0,0 0-8 0 0,4 6 373 0 0,-3-1 49 0 0,3 2-52 0 0,-8-3 18 0 0,4 3 58 0 0,-5 1 71 10 0,5 1 173 28 0,-4 1-267-38 0,-1 1-43 0 0,-2 4 53 0 0,0 3-230 0 0,-1 0 194 0 0,5 4-235 0 0,3 0 213 0 0,1-1-394 0 0,5 3 181 0 0,-5-6 112 0 0,3 4 164 0 0,-4-2 14 0 0,5 3 5 0 0,-5-1 52 0 0,2 1-28 0 0,-1-1-56 0 0,-1 0 0 0 0,-2 1-81 0 0,-1-1-17 0 0,-1 2-88 0 0,-1-3-37 0 0,-2 3 131 0 0,-2-4-16 0 0,0 3-150 0 0,-5 1 125 0 0,0 1 38 0 0,-2 4-37 0 0,-5 3 177 0 0,0 2-90 0 0,-2 4 1 0 0,2 1 3 0 0,4 0 0 0 0,5-1-5 0 0,7-1 0 0 0,-1 1 12 0 0,0-1 0 0 0,0 5 24 0 0,3 1 1 0 0,-1 0-36 0 0,1 3 0 0 0,-2 0 19 0 0,-1 5 0 0 0,-2-1-25 0 0,2 2 0 0 0,-2 0-1 0 0,2 3 0 0 0,-1-3-33 0 0,2 3 0 0 0,0-2-5-69 0,4 0 1 69 0,0 1 12-277 0,3-2 0 277 0,-1 0-10-558 0,2 0 0 558 0,1-2 2-663 0,2 2 0 663 0,1-1 11-553 0,3-1 1 553 0,-1 2-67-487 0,0-1 0 487 0,3 1-27-500 0,0-2-2 142 0,2-1-45 150 0,0 4-24 133 0,0-1 51 14 0,2 0 15-25 0,-2-4 707-16 0,4-11 581-12 0,-3-4-587-6 0,1-27-204 85 0,-2 10-239 34 0,0-30 1 1 0,-1 14-117 0 0,0-9 1 0 0,-1 3 34 0 0,-1 9 1 0 0,-1-3-294 0 0,0 3 0 0 0,0-4-312 0 0,0 2 1 0 0,-1-2-105 0 0,-2 3-147 0 0,2-2 373 0 0,-4-3 143 0 0,2 4 160 0 0,-4 0 318 0 0,-1 14 0 0 0,-3 16 18 0 0,-1 10 0 0 0,2 5-27 0 0,2 1 1 0 0,0 3 107 0 0,0 3 1 0 0,0 0-39 0 0,3 2 1 0 0,0-1-192 0 0,2 4 0 0 0,-1-2-18 0 0,3 1 0 0 0,1-4-398-283 0,3-1 327-179 0,0-2-309 192 0,-1 7 294 66 0,0-1-42-19 0,-1 3 387-8 0,-1-4-214 31 0,-1-7 4 37 0,2-7 263 17 0,1-7 431 65 0,0-7-675 76 0,2-15-356 5 0,-2 3 0 0 0,5-19 154 0 0,2 6 1 0 0,-1-3-131 0 0,-1 2 1 0 0,0-1-74 0 0,2-4 1 0 0,0 0 159 0 0,1-3 0 0 0,-1 0-92 0 0,2-1 0 0 0,0 0 74 0 0,1-1 1 0 0,1 2 69 0 0,2 1 1 0 0,0 1 66 0 0,1-1 0 0 0,2 4-20 0 0,-2 3 48 0 0,-1 5 32 0 0,5 3 11 0 0,-6 5-96 0 0,2 8 158 0 0,-10 16 1 0 0,-6 16 16 0 0,-7 8 0 0 0,-1 0 112 0 0,0-5 1 0 0,0 1-237 0 0,-2 3 1 0 0,0-2 23 0 0,2 3 1 0 0,-1-4-45 0 0,0 2 1 0 0,2-4 2 0 0,0 0 1 0 0,1-3-14 0 0,1-4 84 0 0,0-2 179 0 0,-1 5-178 0 0,1-3 8 0 0,2 3-71 0 0,0-10 13 0 0,5-4 1040 0 0,0-9-1466 0 0,6-18 258 0 0,-1 3 0 0 0,5-25-49 0 0,-2 9 1 0 0,2-1-41 0 0,-2 4 0 0 0,2-2-54 0 0,-2-2 0 0 0,1-1 145 0 0,-1 0 0 0 0,1 2 13 0 0,0 1 1 0 0,2 1 78 0 0,-1 4-203 0 0,-1 1 718 0 0,3 1-162 0 0,-4 4-31 0 0,3 5-436 0 0,-7 4 223 0 0,-12 32 0 0 0,1-13-12 0 0,-8 18 1 0 0,4-6 9 0 0,2-3 1 0 0,-1 2-10 0 0,-2 0 0 0 0,0 1 30 0 0,1 0 0 0 0,-1-2-51 0 0,2-1 1 0 0,0-2-42 0 0,3-1 19 0 0,0-5-15 0 0,0 8 25 0 0,-1-7-36 0 0,3 3-30 0 236,2-9-93 0 451,1-3 135 0-637,6-18 0 0-1,2-3 12 0-47,5-11 0 0 0,1 2 12 0-2,-1 4 1 0 0,0-4-1 0 0,3-2 1 0 0,0-3-15 0 0,2 0 1 0 0,1-1-136 0 0,0 0 1 0 0,2 1-27 0 0,1 0 1 0 0,0 3 74 0 0,-1 0 0 0 0,0 2 77 0 0,-2 5-93 0 0,-3 2 246 0 0,8-1-233 0 0,-9 7 25 0 0,2 0-341 0 0,-6 8 423 0 0,-21 24 0 0 0,6-6 105 0 0,-14 15 1 0 0,5-3 79 0 0,2-4 0 0 0,-2 7-131 0 0,-1-2 0 0 0,-3 2 59 0 0,-1 0 0 0 0,2-2-93 0 0,0 1 1 0 0,1-2 19 0 0,0 2 0 0 0,3-2 131 0 0,0-4-92 0 0,2 0-36 0 0,-2-1 39 0 0,3-1-362 0 0,2-4 314 0 0,6-6-52 0 0,3-7 0 0 0,13-17-131 0 0,1-3 0 0 0,3-5 67 0 0,-4 2 0 0 0,-1 1-17 0 0,0-3 1 0 0,2 1 67 0 0,-1-3 0 0 0,1 1-24 0 0,1-1 1 0 0,-1 0-130 0 0,2-3 0 0 0,0 0 126 0 0,3 0 0 0 0,-3 2-42 0 0,2 2 1 0 0,0 2 88 0 0,-1 2 23 0 0,-1 5-63 0 0,1-3 23 0 0,-2 8-235 0 0,-2-1 169 0 0,-4 8 311 0 0,-5 6-202 0 0,-8 10 0 0 0,-3 4 96 0 0,-7 4 1 0 0,0-1-76 0 0,1-2 0 0 0,0 0 141 0 0,-2 2 1 0 0,0 0-164 0 0,-2 0 0 0 0,2-1 39 0 0,0 1-160 0 0,0-1 208 0 0,-5 6-165 0 0,-2-3 98 0 0,0 5-91 0 0,4-8 142 0 0,6-5 257 0 0,7-7-417 0 0,2-9-269 0 0,7-8 285 0 0,3-8 0 0 0,3-7 55 0 0,2-3 1 0 0,0 3-26 0 0,-2 3 1 0 0,0 2 5 0 0,2-1 0 0 0,-1-2-26 0 0,2-2 1 0 0,0 0-46 0 0,3 0 0 0 0,-1 0-14 0 0,4-2 1 0 0,0 0-22 0 0,0 3 1 0 0,1 1-108 0 0,-1 1 165 0 0,1 4-34 0 0,3-4 165 0 0,-2 7-197 0 0,-3 1 12 0 0,-5 8 640 0 0,-6 4-424 0 0,-15 18 1 0 0,-3 0 109 0 0,-8 11 1 0 0,2-3-102 0 0,3-5 0 0 0,1 1-48 0 0,-2 2 1 0 0,0 1-48 0 0,-1 0 1 0 0,0-1 69 0 0,1 0 0 0 0,1 1-234 0 0,4-2 0 0 0,-1 2 14 0 0,2-2 1 0 0,0-2-389 0 0,2-2 277 0 0,0-4 39 0 0,0 5 138 0 0,1-6-111 0 0,4 0 100 0 0,0-5 419 0 0,3-5-254 0 0,11-15 36 0 0,-2 6-98 0 0,13-17 16 0 0,-6 7-50 0 0,5-8 55 0 0,1-1-216 0 0,3 1 166 0 0,-1-1-183 0 0,0 3 174 0 0,-2 2-10 0 0,-2 2 64 0 0,-5 6-78 0 0,-3 3 371 0 0,-6 4-421 0 0,-1 3-12 0 0,-18 5 103 0 0,6 1-20 0 0,-16 8 187 0 0,6-1 5 0 0,-8 8-22 0 0,-4 3 0 0 0,0 5-83 0 0,4 0 1 0 0,5-1-118 0 0,5-5 1 0 0,2-1 34 0 0,0 1-315 0 0,2-3 284 0 0,-3 6-36 0 0,4-6-48 0 0,0 4-25 0 0,6-5 55 0 0,3-6 3 0 0,2-2 111 0 0,0-3-16 0 0,4-3 39 0 0,4-2 4 0 0,2-4-5 0 0,1-3-44 0 0,-2-7 19 0 0,2 0-7 0 0,-1-7-15 0 0,2 0 5 0 0,-3-4-5 0 0,0-1 153 0 0,0-2 24 0 0,1 2 92 0 0,-3 5-198 0 0,2 3-20 0 0,-4 6 43 0 0,-1 1-145 0 0,1 4 100 0 0,-5 0-27 0 0,2 1-25 0 0,0 0-183 0 0,-1 0 185 0 0,-12 11 0 0 0,2 5 122 0 0,-9 10 0 0 0,4 0-52 0 0,1-1 1 0 0,1 0 134 0 0,-2 1 1 0 0,0 1-188 0 0,0 2 0 0 0,2 1 41 0 0,-1-1-14 0 0,3-2-82 0 0,-1 2 0 0 0,2-4 60 0 0,1 3-128-46 0,2-3 153-155 0,1 10-89 75 0,0-2-16 59 0,3 3 44-36 0,2-2-20-57 0,4-7 7-29 0,4-1-73 29 0,1-5-11 14 0,-2-2-27 67 0,2-6 92 41 0,-6-2 347 23 0,3-3-135 15 0,-3-10-179 0 0,-1 2 24 0 0,2-12-306 0 0,-1 0 205 0 0,2-6-184 0 0,-1-6 225 0 0,3 0-396 0 0,0-3 455 0 0,2 3 5 0 0,-1 6-33 0 0,-2 8 641 0 0,-3 9-537 0 0,-9 32 1 0 0,1-8 167 0 0,-6 17 1 0 0,3-8-34 0 0,0-4 0 0 0,0 1-108 0 0,0 0 1 0 0,1-1-33 0 0,1-1-297 0 0,1-1 218-115 0,0 7-398-118 0,3-3 359 136 0,-3 2-70 75 0,5-6-38 22 0,-2-6 65 0 0,2-7 424 0 0,0-3-317 0 0,6-16 19 0 0,0-1-117 0 0,7-15 0 0 0,-2 1 94 0 0,2-1 0 0 0,-2 2-265 0 0,-2 7 0 0 0,1 1 62 0 0,-1-1-177 0 0,0 3 334 0 0,7-2 7 0 0,-3 3-61 0 0,3 4 26 0 0,-7 6 565 0 0,-4 10-109 0 0,-5 8-120 0 0,-5 11 0 0 0,-4 6-52 0 0,-4 2 1 0 0,2-2-153 0 0,0-7 0 0 0,0-2 31 0 0,0 2-232 0 0,0-1 187 0 0,-2 5-69 0 0,0 0-283-61 0,1-2 155-168 0,4-4 53 66 0,5-9-198 41 0,1-3 21 95 0,4-7 277 27 0,9-10 291 0 0,-4 1-295 0 0,14-17 0 0 0,-8 6 52 0 0,6-7-53 0 0,-2 3 0 0 0,-2-2 11 0 0,0 1 0 0 0,0 2-487 0 0,-6 4 293 0 0,0 2-20 0 0,0-6 29 0 0,1 9-6 0 0,-3 0 156 0 0,-2 10 351 0 0,-14 17-105 0 0,3-3 0 0 0,-11 17-67 0 0,6-8 0 0 0,0 1 13 0 0,2-5 0 0 0,-1-2-23 0 0,1 2-64 0 0,2-2 20 0 0,-2 7-241 0 0,2-2 89 0 0,0 1-88 0 0,2-5-146 0 0,3-9 220 0 0,2-3 24 0 0,10-16 10 0 0,-3 3 1 0 0,12-18-15 0 0,-7 5 1 0 0,2-1 0 0 0,-3 5 1 0 0,2-2-30 0 0,-1 0 0 0 0,1-2-98 0 0,-1 0 1 0 0,0 1-418 0 0,-3 1 262 0 0,0 3 489 0 0,0-3-339 0 0,-1 7 262 0 0,-2 0-66 0 0,-9 12 0 0 0,-6 12 206 0 0,-8 7 0 0 0,-2 2-82 0 0,4-2 0 0 0,-1 0 131 0 0,2 4 0 0 0,1-2-222 0 0,1 2 28 0 0,-2-3 1 0 0,0 7-89 0 0,-2-3 173 0 0,4-2-395 0 0,1 1 20 0 0,1-4 50 0 0,1 2 21 0 0,2-8-219 0 0,3-5 294 0 0,16-26 0 0 0,-2 1 16 0 0,12-14 0 0 0,-4 7 62 0 0,-6 8 1 0 0,1-2-57 0 0,0-3 1 0 0,0 0 63 0 0,1-2 1 0 0,0 1-146 0 0,0 0 0 0 0,-1 2-477 0 0,0 1 318 0 0,0 3-34 0 0,1-3 247 0 0,-2 5-165 0 0,0 1 237 0 0,-6 7 21 0 0,-5 11 1 0 0,-5 6 226 0 0,-5 7 0 0 0,-4 0-129 0 0,1 2 1 0 0,-2-1 158 0 0,1 5 1 0 0,-3 1-134 0 0,1 2 0 0 0,-1 1-23 0 0,2-2 0 0 0,0 1-7 0 0,0-3 0 0 0,3 1 21 0 0,0-2 1 0 0,1-3-281 0 0,1-1 36 0 0,1-2-224 0 0,2 2 305 0 0,1-6-257 0 0,3-1 156 0 0,2-4-230 0 0,4-4 356 0 0,3-7-113 0 0,5-4 138 0 0,4-12 0 0 0,2-2-36 0 0,2-5 0 0 0,-2 4 12 0 0,-4 5 1 0 0,0 0-30 0 0,2-2 0 0 0,0-1 1 0 0,3-1 0 0 0,-1 0-43 0 0,1-2 0 0 0,-1 2-144 0 0,1 0 0 0 0,-2 2-224 0 0,0 3 152 0 0,-2 3 162 0 0,5 3 15 0 0,-5 6 42 0 0,-3 5 1 0 0,-9 10 29 0 0,-7 7 1 0 0,-5 2 152 0 0,-3 0 0 0 0,-3 2-71 0 0,-1 0 0 0 0,-2 2 194 0 0,0 2 0 0 0,-1-1-15 0 0,-3 3 0 0 0,0-3-111 0 0,-1 1 1 0 0,1-2-86 0 0,1 0 1 0 0,3-1 87 0 0,-1-2 13 0 0,2-1-166 0 0,-4 3-54 0 0,0 0 22 0 0,2-1-24 0 0,5-3-212 0 0,7-10 168 0 0,7-2 96 0 0,15-16 0 0 0,-1 2-7 0 0,9-9 0 0 0,-4 3-7 0 0,0-3 1 0 0,0 0 29 0 0,5-2 0 0 0,0-1 7 0 0,1 0 1 0 0,0-2-64 0 0,-2 2 0 0 0,-1 0 5 0 0,-1 2 0 0 0,-2-1-470 0 0,0 0 256 0 0,0 3 32 0 0,-1-2 190 0 0,-3 6-2 0 0,-2 2 91 0 0,-10 8 198 0 0,-20 19 1 0 0,2-2-87 0 0,-11 11 0 0 0,4-4 176 0 0,0 0 0 0 0,2-1-79 0 0,-3 3 1 0 0,1-2-132 0 0,-2 0 0 0 0,3-2 29 0 0,1-1 108 0 0,3-3-240 0 0,-3 5 48 0 0,3-6-31 0 0,3 1-44 0 0,3-9-653 0 0,8-3 596 0 0,18-21 1 0 0,1 2-112 0 0,13-11 1 0 0,-4 3 75 0 0,-4 6 0 0 0,-1-1 51 0 0,2-1 0 0 0,-2 1-27 0 0,0-1 0 0 0,-2 2-31 0 0,-1 0-120 0 0,1 2 83 0 0,1-1 159 0 0,0 2-114 0 0,-3 7 163 0 0,-6 3 438 0 0,-23 25-380 0 0,-5 0 0 0 0,-15 16 379 0 0,7-9-388 0 0,2-3 38 0 0,1-2-79 0 0,-1 0 121 0 0,-4 1 40 0 0,7-3-142 0 0,5-7-13 0 0,7-7-415 0 0,4-3 306 0 0,20-16 0 0 0,2-1 47 0 0,12-8 0 0 0,-3 1-45 0 0,-6 5 0 0 0,0 0-269 0 0,2-2 0 0 0,0 2-150 0 0,-2 0-229 0 0,2 0 452 0 0,4-3-40 0 0,-2 3 127 0 0,-1 1 67 0 0,-9 8 0 0 0,-12 12 295 0 0,-8 6 1 0 0,-5 3-99 0 0,-4 2 0 0 0,-4 2 320 0 0,-3 1 1 0 0,0 0-104 0 0,1-2 0 0 0,-2 1 58 0 0,3 0 1 0 0,-1-1-45 0 0,1 1-39 0 0,0-3-121 0 0,-3 6-380 0 0,1-4-133 0 0,1 0 124 0 0,5-4-401 0 0,9-9-399 0 0,3-1 945 0 0,18-16 1 0 0,1-3-19 0 0,11-9 0 0 0,-2 2 30 0 0,-4 5 0 0 0,1 1 133 0 0,0-1 0 0 0,2 1 34 0 0,-3 2 0 0 0,1 0-38 0 0,-1 0 46 0 0,1 2-121 0 0,3-1-23 0 0,-4 5-96 0 0,1 2-327 0 0,-12 8 456 0 0,-9 7 1 0 0,-11 8 81 0 0,-6 3 0 0 0,-2 1 115 0 0,1-6 1 0 0,-1 2-142 0 0,1-2 1 0 0,-1 3 105 0 0,1-1-150 0 0,-1-1 1 0 0,-3 4 61 0 0,1-3 53 0 0,1 1-42 0 0,0-6 87 0 0,5 0-6 0 0,1-3 55 0 0,6-4-119 0 0,5-5-349 0 0,13-9 168 0 0,-3 1 1 0 0,18-11 16 0 0,-6 4 0 0 0,1-2 11 0 0,-1 3 0 0 0,-1 0-126 0 0,1 0 1 0 0,0 1 11 0 0,1-1 0 0 0,-1 1-149 0 0,1 1 1 0 0,-1 2-356 0 0,0-1 331 0 0,-5 3-57 0 0,6-1-7 0 0,-9 6 33 0 0,2-1 291 0 0,-12 8 264 0 0,-11 5 1 0 0,-8 7-71 0 0,-7 5 0 0 0,2-3 187 0 0,3-3 0 0 0,0 1 4 0 0,0-1 0 0 0,1 1-172 0 0,0 0 1 0 0,3 0 54 0 0,-3 1-42 0 0,6-3-91 0 0,-9 3-18 0 0,7-4-216 0 0,-4 3-135 0 0,8-7 188 0 0,6-4 29 0 0,5-3 44 0 0,13-10-127 0 0,-3 2 118 0 0,17-14 0 0 0,-6 2 3 0 0,7-5 1 0 0,-3 2-79 0 0,-7 4 0 0 0,2 2-8 0 0,0 0 0 0 0,0 0-114 0 0,-1 2-32 0 0,0-1 126 0 0,3-2 99 0 0,-2 3 27 0 0,0 2-20 0 0,-10 6 304 0 0,-4 7-114 0 0,-12 8 463 0 0,-8 8-472 0 0,-9 8 1 0 0,-6 2 387 0 0,1-1-405 0 0,5-3 106 0 0,1-6 67 0 0,3 1-263 0 0,-3 0-490 0 0,6-5 253 0 0,9-7-355 0 0,3-3 455 0 0,18-14-40 0 0,-4 3 0 0 0,18-13 91 0 0,-8 6 1 0 0,1-2 69 0 0,-3 4-69 0 0,1-2 19 0 0,6-6-170 0 0,-1 3 3 0 0,4-4 114 0 0,-7 9-14 0 0,-5 6 63 0 0,-9 8-26 0 0,-9 9 0 0 0,-11 7 282 0 0,-7 5 1 0 0,-1-1 46 0 0,2-5 0 0 0,0 1 81 0 0,-3-1 0 0 0,2 1-193 0 0,-1-1 0 0 0,1-1 126 0 0,2-3-131 0 0,1 1-192 0 0,-3 2 26 0 0,5-3 150 0 0,-1-2 101 0 0,9-6-676 0 0,3-3 358 0 0,14-15 86 0 0,1 0-55 0 0,12-12-53 0 0,-2 4-148 0 0,6-2 167 0 0,-1 4-368 0 0,4-2 144 0 0,-2 3 90 0 0,-2 3-60 0 0,-5 4-275 0 0,-7 4 395 0 0,-5 7-167 0 0,-9 2 529 0 0,-7 10 0 0 0,-8 3-93 0 0,-7 4 0 0 0,2-2 243 0 0,3-3 0 0 0,1 0 290 0 0,-2 0-356 0 0,0 0-45 0 0,-6 4-32 0 0,2 1-249 0 0,-1 0 155 0 0,6-3-447 0 0,8-7-643 0 0,5-4 871 0 0,22-15 1 0 0,-2-3 21 0 0,14-8 1 0 0,-7 4-69 0 0,-5 4 133 0 0,0 1 0 0 0,6-5 17 0 0,-3 2-48 0 0,-1 0-18 0 0,0 4 11 0 0,-3-1-68 0 0,-1 2-33 0 0,-4 4 245 0 0,-10 6 361 0 0,-12 13-219 0 0,-2-2 1 0 0,-15 14-67 0 0,6-5 1 0 0,-2 0-3 0 0,5-3 1 0 0,-1-2 10 0 0,0 2-106 0 0,3-2 55 0 0,-4 3-316 0 0,5-3 162 0 0,1-1-373 0 0,5-5-255 0 0,7-4 401 0 0,16-14 181 0 0,-4 3 0 0 0,21-17-2 0 0,-9 6 1 0 0,-1-1 70 0 0,-4 2 0 0 0,2 2 35 0 0,1-1-42 0 0,0 0 1 0 0,1-1 246 0 0,1 0-236 0 0,-2 2-17 0 0,0 4-37 0 0,-5 3 66 0 0,1 1-241 0 0,-9 5 284 0 0,-5 6 1 0 0,-11 6 415 0 0,-5 4-235 0 0,-1 1 0 0 0,-7 3-29 0 0,2 1 6 0 0,-2-1-6 0 0,1 3-319 0 0,-2-2 102 0 0,-1 1-23 0 0,5-5 28 0 0,8-7-42 0 0,6-4-704 0 0,3-3 565 0 0,15-12 137 0 0,0-3 1 0 0,15-11 0 0 0,-3 2 1 0 0,-2 1 19 0 0,-4 6 1 0 0,-1-1-1 0 0,1 3 0 0 0,0-2-144 0 0,-1 1 5 0 0,-1-1 157 0 0,5 1 22 0 0,-5 1-36 0 0,2 2-58 0 0,-10 9 653 0 0,-11 10-293 0 0,-14 11 0 0 0,-7 8 37 0 0,-4 1 0 0 0,0-2-122 0 0,7-6 68 0 0,0 0-110 0 0,-5 5-2 0 0,3-3-335 0 0,-3 1 189 0 0,11-7-227 0 0,3-8-1096 0 0,8-4 1009 0 0,18-17 269 0 0,-1 4 1 0 0,16-14-59 0 0,-6 6 0 0 0,-4 0 192 0 0,-3 5-173 0 0,0-1 240 0 0,6-1-270 0 0,1-1-70 0 0,-1 1 74 0 0,-4 5-19 0 0,-8 5 192 0 0,-10 8 1 0 0,-10 8 162 0 0,-8 7 0 0 0,-2 1 129 0 0,0-5 0 0 0,-1 2-130 0 0,0-1 0 0 0,0 1 209 0 0,1-2-109 0 0,3-2-429 0 0,-2 3 108 0 0,4-6 72 0 0,2 2-559 0 0,5-8-94 0 0,23-14 392 0 0,-7 3 1 0 0,24-15 6 0 0,-13 8 1 0 0,2-2 87 0 0,-4 3 0 0 0,3 0 70 0 0,-1-1 0 0 0,0-1-24 0 0,0 1 1 0 0,-2 0 227 0 0,0 3-153 0 0,-2 0-63 0 0,4 0-147 0 0,-5 5 146 0 0,-3 0 272 0 0,-10 12 1 0 0,-15 6-30 0 0,-5 7 0 0 0,-3 2-139 0 0,1-2 0 0 0,-1-1-4 0 0,-3 2 0 0 0,3-3 27 0 0,-1-1 1 0 0,3-2-398 0 0,-2 0 295 0 0,4-2-228 0 0,-3 3 266 0 0,5-2-48 0 0,1-1-155 0 0,6-6-100 0 0,5-4 233 0 0,18-14 0 0 0,0 1 91 0 0,13-9 1 0 0,-4 4-86 0 0,-6 3 155 0 0,1 0-153 0 0,5-3 45 0 0,1-3-130 0 0,5 0 16 0 0,-7 1-6 0 0,-2 8-265 0 0,-9 1 247 0 0,-4 7 272 0 0,-5 2-115 0 0,-11 10 208 0 0,-3 1-244 0 0,-10 9 428 0 0,1-1-176 0 0,1 0-41 0 0,-2-1-216 0 0,5-4-3 0 0,4-2-277 0 0,3-7 32 0 0,6 1 135 0 0,18-14 44 0 0,-5 4 1 0 0,19-14 33 0 0,-8 4 1 0 0,0-1-4 0 0,-3 4 1 0 0,1-2 14 0 0,-1 1 12 0 0,1 2-256 0 0,4-2 213 0 0,-4 4-399 0 0,0 1 380 0 0,-10 7 260 0 0,-11 9 1 0 0,-11 9-81 0 0,-7 4 0 0 0,-2-1 252 0 0,2-5 0 0 0,1-2-50 0 0,-1 2 259 0 0,1 0-240 0 0,-4 3 16 0 0,2 0-253 0 0,2-5 117 0 0,5-3-456 0 0,10-9 18 0 0,4 1-298 0 0,12-12 421 0 0,0 3 0 0 0,13-11-75 0 0,-5 3 0 0 0,0 1 35 0 0,-3 3 0 0 0,0-2 68 0 0,1 1 0 0 0,-1 1-25 0 0,0 0-89 0 0,-4 3-130 0 0,7-2 233 0 0,-7 4-6 0 0,1 0 373 0 0,-8 3 226 0 0,-16 17-138 0 0,-6-1 177 0 0,-13 13-197 0 0,0-4-443 0 0,3-2 248 0 0,6-2-56 0 0,6-7-146 0 0,7-6-439 0 0,7-3 30 0 0,13-12 370 0 0,1 3 0 0 0,12-10-56 0 0,-4 3 0 0 0,-1-1 98 0 0,-4 4 1 0 0,-1-1-54 0 0,1 1-23 0 0,-3 1 24 0 0,5-2 107 0 0,-3 3 2 0 0,-4-1 262 0 0,-3 9-186 0 0,-21 11 390 0 0,4-2 1 0 0,-22 15-228 0 0,10-7-139 0 0,-8 6-25 0 0,5-4-26 0 0,4-3-33 0 0,8-9 17 0 0,2-3-273 0 0,8-4 96 0 0,12-10-85 0 0,5-1 164 0 0,11-12-14 0 0,-1 4-40 0 0,4-3-11 0 0,-2 3 19 0 0,0 2 60 0 0,-5 4-46 0 0,-7 5 18 0 0,-4 4-64 0 0,-12 10 149 0 0,-9 6 1 0 0,-9 9 312 0 0,-3 1-346 0 0,1-6 22 0 0,0 4-173 0 0,3-5 174 0 0,-8 3 36 0 0,8-4 157 0 0,-1-5 343 0 0,8-4-244 0 0,3-3-270 0 0,16-14-5 0 0,-1 5-83 0 0,17-15 0 0 0,-4 8 162 0 0,5-1-163 0 0,-5 2-28 0 0,5 1-361 0 0,-3 3 226 0 0,4-1-210 0 0,-5 6 288 0 0,-6 2-4 0 0,-9 6 322 0 0,-5 3-227 0 0,-11 7 490 0 0,-5 2-109 0 0,-10 3 139 0 0,-1-1-42 0 0,1 1-204 0 0,3-5-154 0 0,7-2-301 0 0,7-8 99 0 0,3-2 0 0 0,19-7-36 0 0,3-3 1 0 0,5-2 144 0 0,-5 1 1 0 0,1-2-19 0 0,1 0 1 0 0,1-1 58 0 0,1 1 0 0 0,-1 0 113 0 0,-1 2 0 0 0,-1 0-75 0 0,1-1 57 0 0,-1 3-62 0 0,4-2 19 0 0,-4 4-582 0 0,2 1 67 0 0,-11 4 354 0 0,-8 6 1 0 0,-16 7 17 0 0,-6 2 1 0 0,-5 2-19 0 0,2-5 1 0 0,0 1 47 0 0,-2 1 1 0 0,0 0 1 0 0,0-2 0 0 0,1 1 356 0 0,2-2-222 0 0,-1 0 510 0 0,2-2 56 0 0,0-2 48 0 0,5 0-672 0 0,6-5 1 0 0,25-7 41 0 0,9-4 0 0 0,5-2-151 0 0,-7 1 0 0 0,3 1-13 0 0,2-2 0 0 0,1 1 70 0 0,-2-1 0 0 0,1 2-210 0 0,-1 1 0 0 0,1 0-112 0 0,-2 2-223 0 0,-2 0 387 0 0,5-1 11 0 0,-5 2 15 0 0,2 0 36 0 0,-11 1 1560 0 0,-7 3-1158 0 0,-24 6-127 0 0,5-2-59 0 0,-19 8-10 0 0,12-4-96 0 0,-2 2-507 0 0,4-1 68 0 0,4-2 191 0 0,3-1-220 0 0,6-2 537 0 0,18-10 359 0 0,-4 1-123 0 0,21-11 1 0 0,-9 3-53 0 0,4-1 3 0 0,-4 1-94 0 0,3 1-244 0 0,-3 1 163 0 0,8-2-225 0 0,-9 2 25 0 0,-1 5-294 0 0,-10 3 1313 0 0,-3-1-566 0 0,-24 13 89 0 0,9-6-21 0 0,-14 7-223 0 0,17-7-465 0 0,3-4-413 0 0,8-7 118 0 0,4-3 324 0 0,9-7 19 71 0,0 1 33 125 0,4-1 11-161 0,-4 3 89-35 0,1 0 251 0 0,-5 4-190 0 0,-2 5 237 0 0,-8 3-236 0 0,-17 22 561 0 0,4-9-178 0 0,-20 21-151 0 0,11-13-142 0 0,-4 4-26 0 0,2-5 159 0 0,7-4-66 0 0,6-8-316 0 0,3-6 217 0 0,10-7-156 0 0,2-7 165 0 0,8-8 1 0 0,1-1 104 0 0,3-3 229 0 0,-2 0-363 0 0,0 4 6 0 0,-3 0-207 0 0,-4 2 290 0 0,-1 1-395 0 0,-2 1 237 0 0,0 3 80 123 0,1 3 123 51 0,-5 5 369-9 0,1 2-705-57 0,-5 5 33-80 0,-12 8 59-28 0,8-4 97 0 0,-11 8-25 0 0,11-9 299 0 0,1 3-375 0 0,8-18 130 0 0,-2 8-11 0 0,11-19 64 0 0,-7 10-4 4 0,3-6-35 82 0,-4 5-22 19 0,0 0 118-42 0,-5 6-652-20 0,0 3 523-35 0,-14 21 0-8 0,2 0 87 0 0,-9 13 21 0 0,5-7-26 0 0,0 2-92 0 0,2 2-147 0 0,-2 4 49 0 0,3 0-7 0 0,4-5 188 0 0,-2-7-51 0 0,4 0 78 0 0,-2-8 404 0 0,2-2 104 0 0,3-4-466 0 0,0-14-57 0 0,8 1-83 0 0,2-16 1 0 0,5 4-36 0 0,-1-1 1 0 0,0 2-114 0 0,-3 5 1 0 0,-1 2 89 0 0,1-2 0 0 0,-1 0-184 0 0,2-2 0 0 0,-2 1 66 0 0,3-1 0 0 0,-2-1 46 0 0,2 0 0 0 0,-2-2 24 47 0,1 2 0-47 0,-1 0-2 432 0,0 0 0-432 0,-1 1-45 325 0,0-2 212-263 0,-3 2 131-62 0,2-7-171 29 0,-2-1 229 100 0,-3-6-258 20 0,0 6 200 4 0,-4 1-112-54 0,-2 3-6-25 0,-2 0-36 13 0,0-2-1 38 0,-1 1-56 53 0,2 1-12 17 0,-2 0-47-3 0,3 4 83-107 0,-1 1-6-63 0,-2 2 20-22 0,2 2 10 0 0,-4 2 81 0 0,2-2 21 0 0,-2 5-65 0 0,0-3 15 0 0,-1 1-42 0 0,3-1 27 0 0,0-4-146 0 0,5 0 94 0 0,-2-1-15 0 0,1-1-10 0 0,-4 4 5 0 0,0-2 16 0 0,-4 4 5 0 0,-3 1 10 0 0,-3 1-5 0 0,-1 3 96 18 0,1-2-78 28 0,-1 2 5-46 0,4-4-74 0 0,-2 1 1 0 0,4-6 31 0 0,1 4-8 0 0,2-6-46 0 0,-1 4 46 0 0,3-4 36 0 0,-4 3-11 0 0,4 1 13 0 0,-7 1-3 0 0,2 3 13 0 0,0-1-12 0 0,1 1 1 0 0,2 1 26 0 0,0-2-30 0 0,1 1-5 80 0,2-3 1 74 0,1 3 0 2 0,0-1-31-11 0,1 1-2-8 0,-3 3-63-83 0,0-2-15-54 0,-5 6-77 0 0,1-5 130 0 0,-3 5 95 0 0,-2-4 5 0 0,1 3 222 0 0,-1-3-184 0 0,2 0 41 0 0,0-1 42 0 0,1 0 44 0 0,-1 0-233 0 0,0 1 122 0 0,-2-2-215 0 0,1 4 123 0 0,-5-1-28 0 0,3 3 44 0 0,-3-1-11 0 0,1 1 104 0 0,1 1 27 0 0,1-2-100 0 0,1 3 18 0 0,4-3-110 0 0,-1 4 71 0 0,3-5-11 0 0,-1 5-30 0 0,1-2-28 0 0,1 2-76 0 0,0 0 104 0 0,-2 0-228 0 0,-1 2 220 0 0,0-2-270 0 0,-2 5 195 0 0,5-3-7 0 0,-5 5 41 0 0,2-2 36 0 0,-4 4 161 0 0,2-2-209 0 0,-2 2 206 0 0,4-2-146 0 0,3 0 66 0 0,2-2-82 0 0,5-3 150 0 0,12 2 101 0 0,-3-3-84 0 0,11 1 0 0 0,-9-2-83 0 0,0 0-46 0 0,3 0-126 0 0,-1 0 179 0 0,7 0-252 0 0,2 2 200 0 0,1-1-99 0 0,1 3 72 0 0,-1-4 5 0 0,3 4 11 0 0,-1-1 15 0 0,0 2 1 0 0,-2-1 7 0 0,0 1 4 0 0,-5-3-12 0 0,0 3 10 0 0,-2-5-63 0 0,-4 2-6 0 0,-1 0 275 0 0,-7-1-190 0 0,-14 5-318 0 0,0-5 194 0 0,-13 3-25 0 0,3-4 18 0 0,-2 0 1 0 0,-4-2 8 0 0,-2-1 3 0 0,0-1 158 0 0,-5-1-121 0 0,0 0 257 0 0,-2 3-78 0 0,2 0 28 0 0,5 0 16 0 0,4 1 34 0 0,8-1-147 0 0,8 0-462 0 0,4 2 243 0 0,25-2 1 0 0,-1 2-4 0 0,14 0 137 0 0,-4 0 0 0 0,2 0-49 0 0,1 0 6 0 0,-1 0 0 0 0,3 0 2 0 0,-2 0 1 0 0,0 0 162 0 0,-8 0-111 0 0,0 0 107 0 0,9 0-131 0 0,-1 0 110 0 0,4-3-62 0 0,-5 3 13 0 0,-11-2-11 0 0,-4 2 479 0 0,-9 0-273 0 0,-23 6-245 0 0,6-4 130 0 0,-24 8-397 0 0,12-7 48 0 0,-8 4-266 0 0,-1-5 368 0 0,-1 0-92 0 0,1-2 225 0 0,-1-2-161 0 0,3 0 312 0 0,-2-5-161 0 0,4 2 351 0 0,-2-4-94 0 0,4 4-69 0 0,3-4 56 0 0,4 4 311 0 0,7 0-904 0 0,6 3 334 0 0,4 2-265 0 0,20 9 0 0 0,-4-5-108 0 0,16 7 411 0 0,-2-4 0 0 0,2-1 0 0 0,3-1 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7T08:36:58.584"/>
    </inkml:context>
    <inkml:brush xml:id="br0">
      <inkml:brushProperty name="width" value="0.2" units="cm"/>
      <inkml:brushProperty name="height" value="1.2" units="cm"/>
      <inkml:brushProperty name="color" value="#004F8B"/>
      <inkml:brushProperty name="inkEffects" value="pencil"/>
    </inkml:brush>
  </inkml:definitions>
  <inkml:trace contextRef="#ctx0" brushRef="#br0">166 728 12665 225407 40335,'-14'-9'1167'0'0,"-1"4"-841"0"0,11 3-260 0 0,0-3 0 0 0,11-5-210 0 0,3-6 0 0 0,5-2 76 0 0,3 0 0 0 0,4-4 277 0 0,7-4 1 0 0,3-3-162 0 0,7-1 0 0 0,2-1-51 97 0,1 1 1-97 0,6-4-1 721 0,1-2 0-721 0,1 1-4 989 0,0 0 1-989 0,-1-2-39 967 0,1 0 1-967 0,-2-1-190 1033 0,0 4 0-1033 0,-2 1 2 939 0,-3 3 1-939 0,-2 1 109 483 0,-6 5 1-483 0,-1 2 87 531 0,-4 5 0-531 0,-3 3 36 584 0,-4 3 28-144 0,-6 3-78-182 0,-1 5 1-258 0,-12 8 17 122 0,-6 5 0-122 0,-10 8 39 0 0,-11 3 1 0 0,-9 3-1 0 0,-4 5 0 0 0,-6 0-78 0 0,-1 3 0 0 0,-4 3 48 0 0,-3 2 1 0 0,-2 1 119 0 0,-5 3 1 0 0,0 0-104 0 0,2 2 0 0 0,3-3 8 0 0,-3 1 0 0 0,3-2 52 0 0,1-1 0 0 0,-1-1 146-456 0,6-7 0 456 0,0 1-77-429 0,3-3 1 429 0,5-3 157-491 0,0 0 1 491 0,8-5 138-745 0,1-2-207 244 0,7-4 95 270 0,3-3-127-26 0,8-6-211 183 0,27-24 0 74 0,1 2 47 0 0,22-19 1 0 0,-4 3-158 0 0,3 0 0 0 0,1 1-22 0 0,3-1 1 0 0,2-1-172 0 0,6-4 0 0 0,-1 1-97 0 0,1-2 0 0 0,-1 0 132 0 0,5-2 0 0 0,-5 2 57 0 0,3-1 1 0 0,-3 2 82 0 0,-1 4 1 0 0,-4 5 177 161 0,-2 2 1-161 0,-5 6-101 514 0,-1 2 1-514 0,-6 3 320 112 0,-1 3-274-44 0,-7 3 168-27 0,-1 7 1-41 0,-16 15-32 0 0,-9 7 1 0 0,-12 8-93 0 0,-14 5 0 0 0,-6 4 0 0 0,-10 9 0 0 0,-3 3 39 0 0,-6 3 0 0 0,0-1 98 0 0,-4 1 1 0 0,2-1-20 0 0,-4 4 0 0 0,5-6 206 0 0,3-4 0 0 0,4-3-109 0 0,5-4 1 0 0,5-4 126 0 0,4-5 1 0 0,6-5 147 0 0,2-2-157 0 0,6-5 80 0 0,1-1-316 0 0,8-7 0 0 0,10-6-213 0 0,11-7 0 0 0,9-8 43 0 0,6-6 1 0 0,10-8-171 0 0,5-3 1 0 0,5-5 51 0 0,4 1 0 0 0,1-2-163 0 0,3 1 1 0 0,-1 0-17 0 0,4-1 1 0 0,-4 2 133 0 0,-2-3 1 0 0,-1 3-68 0 0,1-2 1 0 0,-3 3-5 0 0,-3 1 0 0 0,-2 3 191 0 0,-4 3 1 0 0,-1 3-86 0 0,-6 5 280 0 0,-6 2-161 0 0,-3 10 0 0 0,-16 9 111 0 0,-9 10 0 0 0,-14 7 140 0 0,-13 7 0 0 0,-10 5-139 0 0,-8 5 1 0 0,-4 3 280 0 0,-5 5 0 0 0,-2 0 21 0 0,-4 3 1 0 0,0-2 31 0 0,0 0 0 0 0,4-2-126 0 0,2 1 0 0 0,7-7 135 0 0,1-5 1 0 0,8-1-166 0 0,3-6 1 0 0,5-1 478 0 0,5-8-209 0 0,6 1-63 0 0,2-7-432 0 0,9-2 1 0 0,11-12-112 0 0,14-7 0 0 0,11-10-292 0 0,6-5 0 0 0,5-3 157 0 0,5-4 0 0 0,4-2-66 0 0,4-2 0 0 0,1-1 50 0 0,2-2 0 0 0,1 1-67 0 0,3-1 1 0 0,-4 1-56 0 0,-1 3 1 0 0,0-1 33 0 0,0 4 1 0 0,-3 3 399 0 0,-4 6 1 0 0,-6 1 35 0 0,-5 6 1 0 0,-3 1 151 0 0,-4 4-194 0 0,-6 3-14 0 0,-2 3 0 0 0,-14 9 69 0 0,-7 7 0 0 0,-11 7 169 0 0,-11 5 0 0 0,-8 2 11 0 0,-5 7 0 0 0,-4 2-64 0 0,-5 5 1 0 0,-2 1-114 0 0,-7 3 1 0 0,3-2-69 0 0,1 0 1 0 0,-1-1-4 0 0,4 1 0 0 0,1-4 48 0 0,6-3 0 0 0,3-4 55 0 0,6-4-54 0 0,3-2-55 0 0,2-2 341-8 0,9-6-150-66 0,4-5-418 74 0,45-30 1 0 0,-5 0 6 0 0,26-19 1 0 0,-4 2-50 0 0,-1 2 1 0 0,2-1 152 0 0,3-2 0 0 0,-3 3-217 0 0,1-3 1 0 0,2-2 155 0 0,1-2 1 0 0,0 3-213 0 0,-3 1 1 0 0,-5 3 301 0 0,3 0 1 0 0,-4 7-31 0 0,1 2 0 0 0,-5 5 385 0 0,-6 2-55 0 0,-3 6-49 0 0,-6 2-143 0 0,-8 9 1 0 0,-15 14 121 0 0,-20 10 0 0 0,-11 7-17 0 0,-11 3 1 0 0,-5 3-91 0 0,-6 3 1 0 0,-2 0 83 0 0,-4 4 0 0 0,1 0-18 0 0,-5 3 1 0 0,3-2 161 0 0,1-3 1 0 0,5-3-176 0 0,4-5 0 0 0,5-3 22 0 0,5-3 1 0 0,4-6 396 0 0,7-3 382 0 0,5-4-493 0 0,6-1-87 0 0,7-7-807 0 0,34-20 0 0 0,-1-2 275 0 0,28-16 1 0 0,-7 1-33 0 0,-1 1 1 0 0,5-2-39 0 0,6-2 0 0 0,0 1-161 0 0,2-3 0 0 0,-3 1 70 0 0,3 0 0 0 0,-3 2 19 0 0,-2 3 0 0 0,-2 0 372 0 0,0 0 0 0 0,-5 4-68 0 0,-2 5 1 0 0,-7 2 307 0 0,-4 5-477 0 0,-7 1 63 0 0,0 5 143 0 0,-13 5 0 0 0,-16 14 3 0 0,-15 9 0 0 0,-14 8 38 0 0,-2 0 1 0 0,-9 4 143 0 0,-6 4 1 0 0,-1-1 128 0 0,-4 4 1 0 0,0 1-97 0 0,-1-1 1 0 0,5-1 15 0 0,1-2 0 0 0,5-2 40 0 0,-1-2 0 0 0,7-4 108 0 0,6-1 1 0 0,5-7 107 0 0,3 0-164 0 0,7-5-201 0 0,3-2-658 0 0,10-5 265 0 0,26-14 1 0 0,1-6 140 0 0,23-14 1 0 0,-5 1-32 0 0,7-3 1 0 0,-1 0 18 0 0,6-4 0 0 0,0-1-289 0 0,1-1 1 0 0,-4 3 80 0 0,3-3 0 0 0,-2 3-31 0 0,0-1 1 0 0,-2 3 254 0 0,-1 4 0 0 0,-4 2 212 0 0,-5 4 0 0 0,-5 3-35 0 0,-4 3-328 0 0,-5 5 338 0 0,-4 2 1 0 0,-13 9-63 0 0,-7 6 0 0 0,-12 6 164 0 0,-11 7 0 0 0,-8 3 18 0 0,-6 4 1 0 0,-6 2 51 0 0,-5 1 1 0 0,3 1-96 0 0,-4 2 0 0 0,1 1 196 0 0,-2 0 1 0 0,2-1 39 0 0,2-5 0 0 0,4 1-159 0 0,3-3 0 0 0,2 0 363 0 0,7-5-153 0 0,4-2-472 0 0,2-1-56 0 0,9-5 1 0 0,10-4-201 0 0,14-9 0 0 0,10-8 45 0 0,10-8 1 0 0,3-4-171 0 0,8-4 0 0 0,-2 1 123 0 0,7-4 1 0 0,0 0 17 0 0,-1 1 1 0 0,6-3 38 0 0,-4 3 1 0 0,2-1 44 0 0,-1 0 1 0 0,-3 3 216 0 0,-2-1 0 0 0,0 1-13 0 0,-7 1 0 0 0,-1 3 259 0 0,-4 3-293 0 0,-5 4 89 0 0,0-1-18 0 0,-12 8 0 0 0,-12 9-57 0 0,-15 9 0 0 0,-14 8 93 0 0,-8 5 0 0 0,-5 0 17 0 0,-3 3 1 0 0,-2 0 166 0 0,-2 0 0 0 0,1 2-61 0 0,-3-2 1 0 0,3 3 185 0 0,0 1 0 0 0,5-3-171 0 0,3-3 0 0 0,5-3 404 0 0,4-4-569 0 0,5-2 351 0 0,4-1-720 0 0,6-6 1 0 0,10-1 187 0 0,13-9 0 0 0,7-5-188 0 0,10-8 1 0 0,6-4 57 0 0,7-5 0 0 0,3-3 21 0 0,4-2 0 0 0,1-1 106 0 0,-2-1 0 0 0,6 1-10 0 0,-4-1 0 0 0,0 1 148 0 0,-3 1 1 0 0,-3 2-106 0 0,1 1 1 0 0,-4 2 206 0 0,-3 0 1 0 0,-3 3 24 0 0,-4 3 64 0 0,-4 5-284 0 0,-2-1 17 0 0,-11 4 131 0 0,-22 20 1 0 0,-5-3 134 0 0,-19 16 1 0 0,0-2 1 0 0,-1-2 1 0 0,-3 3-94 0 0,-3 0 0 0 0,2 2 131 0 0,-1 2 0 0 0,2 0-87 0 0,2 0 0 0 0,3-3 8 0 0,2-2 0 0 0,5-5 54 0 0,3-1 10 0 0,5-1-203 0 0,4-2-363 0 0,7-5 51 0 0,10-3 1 0 0,16-15 115 0 0,11-5 1 0 0,9-7-67 0 0,0-3 1 0 0,3 0 17 0 0,2-2 1 0 0,-1 0 20 0 0,2 0 0 0 0,-2-1 69 0 0,2-2 0 0 0,-4 4 47 0 0,0 0 0 0 0,-2 4 51 97 0,0-2 0-97 0,-6 5 309 239 0,0 0 157-179 0,-3 3-326 28 0,0-2-66-2 0,-6 8-1-38 0,-10 0-6-48 0,-36 29 1 0 0,1-9-5 0 0,-21 15 0 0 0,4-3-16 0 0,1 0 1 0 0,1-1 73 0 0,-3 1 1 0 0,2 0 169 0 0,-2 1 1 0 0,3-1 104 0 0,3-2 1 0 0,4-2 175 0 0,3-1-429 0 0,5-4 127 0 0,-1-1-52 0 0,11-4-290 0 0,5-2-264 0 0,36-17 0 0 0,-1-2 99 0 0,19-12 1 0 0,-4 1-65 0 0,-3 0 1 0 0,4-4 31 0 0,-2 2 0 0 0,1 2 143 0 0,1-1 1 0 0,-3 2 128 0 0,1-1 0 0 0,-3 0-63 0 0,-3 2 0 0 0,-2 3 364 93 0,-3 3-232 203 0,-6 2 237-28 0,4 0-331-4 0,-11 5 0-264 0,-8 7 2 179 0,-14 8 1-179 0,-10 4 121 0 0,-10 5 0 0 0,-4 2-73 0 0,-5 3 1 0 0,-2 3 152 0 0,-2-1 1 0 0,1 0 38 0 0,2 0 1 0 0,2 0 182 0 0,-1-1 0 0 0,4-2 21 0 0,2-2 232 0 0,1 0-415 0 0,5-1 44 0 0,4-2-479 0 0,7-2 203 0 0,15-9 0 0 0,15-6-232 0 0,8-7 0 0 0,3-5-25 0 0,-3-2 1 0 0,5-1-3 0 0,2-1 0 0 0,1 0 175 0 0,-1 0 0 0 0,-1 0 24 0 0,-2 2 1 0 0,-1-1 27 0 0,-3 0 1 0 0,0 2-39 0 0,0-1 451 0 0,-3 4-91 0 0,3-5-65 0 0,-10 6-132 0 0,1 1-22 0 0,-19 8 1 0 0,-14 12 24 0 0,-9 6 0 0 0,-2 1-4 0 0,4-3 1 0 0,-1 0 103 0 0,-2 2 1 0 0,0-1-137 0 0,1 0 0 0 0,1-1 384 0 0,2-1-170 0 0,-1 0-69 0 0,0 1-222 0 0,4-2-373 0 0,5-1 203 0 0,12-7-50 0 0,25-16 0 0 0,-2 2 142 0 0,15-10 0 0 0,-4 2-107 0 0,-3-2 0 0 0,-2 3-65 0 0,0-1 1 0 0,-1 3 111 0 0,0-1 1 0 0,1 1 199 0 0,-1-2 0 0 0,-1 1 41 0 0,-1 1 1 0 0,-3 1 461 0 0,-1 1-340 0 0,-4 3 89 110 0,0 0 5 234 0,-6 3-124-196 0,-9 4 1-148 0,-12 10-48 0 0,-11 7 0 0 0,-4 3-12 0 0,1-1 1 0 0,-3-2-102 0 0,1 2 1 0 0,-1-1 35 0 0,3 1 0 0 0,0-2-2 0 0,1 0 149 0 0,1 0-5 0 0,0-2 29 0 0,5-1 256 0 0,3-2-1069 0 0,11-6 442 0 0,26-12 0 0 0,-2-2-92 0 0,15-7 0 0 0,-7 0-25 0 0,0 2 0 0 0,0 1 125 0 0,-1 1 1 0 0,1-1 48 0 0,0 0 1 0 0,-3 1-3 0 0,1 1 1 0 0,-4 0 13 0 0,0 1 552 0 0,-3 1 70 0 0,3-1-222 0 0,-7 7-196 0 0,-3 0 0 0 0,-12 11-27 0 0,-8 5 0 0 0,-6 1 10 0 0,-4 0 1 0 0,-2 1 51 0 0,-3 0 0 0 0,2 0-24 0 0,-3 1 0 0 0,3 0-98 0 0,-1 0 1 0 0,3-4 12 0 0,2 1 154 0 0,4-5-49 0 0,-1 4-117 0 0,6-4-127 0 0,1-2-393 0 0,10-1 207 0 0,11-12-237 0 0,9-4 310 0 0,10-6-48 0 0,3-4 664 0 0,-2 7-354 0 0,-2-1 128 0 0,-11 6 25 0 0,-5 4-97 0 0,-10 7 159 0 0,-7 9 272 0 0,-9 3-301 0 0,-5 7 323 0 0,-5-2-548 0 0,4 0 176 0 0,4-3-532 0 0,8-5 27 0 0,5-6-84 0 0,12-8 144 0 0,0-2-342 0 0,12-8 280 0 0,-6-3-90 0 0,4-1 308 0 0,-3-1-134 0 0,-1 2 396 0 0,-4 2-85 0 0,-1 3-95 0 0,-5 6 431 0 0,-3 3-247 0 0,-12 16 402 0 0,-5-1-170 0 0,-9 13-150 0 0,2-7 136 0 0,6-3-306 0 0,2-5 29 0 0,9-6-307 0 0,-1-3 230 0 0,15-9-289 0 0,-2 1-210 0 0,11-10 96 0 0,-3 3 109 0 0,-1-3 114 0 0,-1 2-11 0 0,-6-1 156 0 0,-2 3 328 0 0,-5 2-267 0 0,-1 2 533 0 0,-2 5-348 0 0,-9 15 30 0 0,4-4-156 0 0,-7 15 21 0 0,4-12-20 0 0,4 4-35 0 0,-3-6 18 0 0,7 1-33 0 0,-3-7-55 0 0,-1 0 143 0 0,0-11 6 0 0,-4 0-93 0 0,3-11-3 0 0,2-2-109 0 0,-4-6 27 0 0,3-2 0 0 0,-7-6-240 51 0,2 3 1-51 0,0 2 92 147 0,2 7 0-147 0,1-1-94 173 0,-1-3 1-173 0,1 1 110 118 0,1-1 0-118 0,1 1-86 105 0,0 1 107 18 0,3 4 393 34 0,-1-2-305 14 0,2 8 390-10 0,2-1-368-33 0,-1 11 31-14 0,4 3-20-37 0,0 9 41-11 0,1-3-57 0 0,1 8-190-17 0,-1-3-19-8 0,-3 4-216-11 0,2 0-315-25 0,-5 3 782-5 0,2 3 0 0 0,-4-5 0 0 0,-1 1 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7T08:36:58.585"/>
    </inkml:context>
    <inkml:brush xml:id="br0">
      <inkml:brushProperty name="width" value="0.2" units="cm"/>
      <inkml:brushProperty name="height" value="1.2" units="cm"/>
      <inkml:brushProperty name="color" value="#004F8B"/>
      <inkml:brushProperty name="inkEffects" value="pencil"/>
    </inkml:brush>
  </inkml:definitions>
  <inkml:trace contextRef="#ctx0" brushRef="#br0">43 75 12600 231917 41484,'-14'-8'-1985'0'0,"-1"-2"1760"0"0,12 1-213 0 0,-2-1 438 0 0,5-3 0 0 0,-3 1 0 0 0,1-1 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7T08:36:58.586"/>
    </inkml:context>
    <inkml:brush xml:id="br0">
      <inkml:brushProperty name="width" value="0.2" units="cm"/>
      <inkml:brushProperty name="height" value="1.2" units="cm"/>
      <inkml:brushProperty name="color" value="#004F8B"/>
      <inkml:brushProperty name="inkEffects" value="pencil"/>
    </inkml:brush>
  </inkml:definitions>
  <inkml:trace contextRef="#ctx0" brushRef="#br0">299 222 13046 240135 34782,'11'-26'98'0'0,"-1"4"162"0"0,-7 16-2521 0 0,0 1 2574 0 0,-1 19-260 0 0,-4-8 549 0 0,-1 19-315 0 0,-5-9-32 0 0,-3 11 1 0 0,-1 1-72 0 0,0 1 1 0 0,0-5 94 0 0,3-5-153 0 0,-1-1-50-64 0,-1 5 66-314 0,-3-4 30 109 0,1 0 410 101 0,0-6-253 80 0,2-8-196 77 0,3-5-95 11 0,-2-10 0 0 0,4-6-143 0 0,1-7 1 0 0,0 0 128 0 0,4 2 0 0 0,-2-3-21 0 0,1-1 1 0 0,2-1-109 0 0,-2 0 1 0 0,2-3 86 0 0,0 1 1 0 0,0-2-372 0 0,0 1 158 0 0,0 1-16 0 0,0-4 257 0 0,0 5 6 0 0,0 0-56 0 0,0 11-188 0 0,0 8 1 0 0,-8 21 115 0 0,-1 6 1 0 0,-5 6 334 0 0,3-4 0 0 0,-1 3-97 0 0,2 0 0 0 0,1 1 41 0 0,0 0 1 0 0,1-3-107 0 0,-1 1 1 0 0,1-3 101 0 0,3 0 154 0 0,-1-5 52 0 0,1 5-80 0 0,0-8-133-37 0,2 1 608-24 0,0-8-80 30 0,3-3-938-75 0,-2-14 33 70 0,1 0-318 20 0,-1-16 215 16 0,2 0-257 0 0,-2-4 241 0 0,1 3 48 0 0,-1 2 307 0 0,2 3-38 0 0,0 6 226 0 0,0 2-111 0 0,0 5 28 0 0,0 6-534 0 0,0 0 762 0 0,7 16-197 0 0,-5-8-53 0 0,5 12-2 0 0,-7-10 6 0 0,2 0-87 0 0,-1 1 895 0 0,1-1-935 0 0,0-18-101 0 0,-1 11-17 0 0,1-15 50 0 0,-2 15-1716 0 0,0 1 1774 0 0,10-1 57 0 0,-8 2 348 0 0,8 0-356 0 0,-6 0 150 0 0,-2 2-145 0 0,7-1 0 0 0,-5 1 646 0 0,1-2-611 0 0,2 3 33 0 0,-6-1-60 0 0,9 1-18 0 0,-7 2-110 0 0,7-4 153 0 0,-1 4-143 0 0,1-3 88 0 0,3 4-9 0 0,1-1-2 0 0,4 3 2 0 0,-1 0 3 0 0,4 5 6 0 0,-5-2 0 0 0,2 5 3 0 0,-2 0-126 0 0,-4 0 122 0 0,-5 10 1 0 0,-15-3-4 0 0,-6 6 1 0 0,-5-2-31 0 0,-1-4 1 0 0,1-1-6 0 0,-4 1 1 0 0,1-2 22 0 0,1-2 1 0 0,0 2-2 0 0,1-4 0 0 0,2-1 314 0 0,2-1-199 0 0,2-4 199 0 0,-1 5-352-23 0,6-5-274-122 0,1 0 341 117 0,15-6 1 28 0,12-10-17 0 0,11-5 0 0 0,4-8-182 0 0,1-3 0 0 0,3-1 168 0 0,5-3 1 0 0,-1 1-287 0 0,1-3 1 0 0,-1 1 62 0 0,0 0 0 0 0,0 0 103 0 0,2-2 0 0 0,-1 2 90 0 0,-3 2 0 0 0,0 1 171 0 0,-3 0 1 0 0,-2 4-75 0 0,-3 3 0 0 0,-3 3 620 0 0,-4 4-606 0 0,-6 1-89 0 0,-2 6 208 0 0,-8 2 1 0 0,-11 9-74 0 0,-10 5 0 0 0,-10 7 118 0 0,-5 0 0 0 0,-6 4-117 0 0,0 0 1 0 0,-2 2-2 0 0,0 1 1 0 0,-1 0 30 0 0,-1 2 0 0 0,1-2 54 0 0,1 3 1 0 0,3-5-103 0 0,0 0 0 0 0,5-1-148 0 0,0-2 0 0 0,2-1 45 0 0,3-4 151 0 0,4-3-386 0 0,3 1 274-234 0,9-5 0 234 0,8-6-316-201 0,12-6 1 201 0,10-9-11 0 0,4-6 0 0 0,8-5 145 0 0,3-6 1 0 0,6-1 57 0 0,5-6 1 0 0,0 1-24 0 0,6-6 1 0 0,-3 3 39 0 0,1-1 1 0 0,-2 1-19 0 0,1 0 0 0 0,-1 3 157 0 0,1-2 0 0 0,-2 4-12 0 0,-3 5 0 0 0,-7 5 480 0 0,-4 7-574 0 0,-8 3-133 0 0,-1 8 0 0 0,-15 10 122 0 0,-6 8 1 0 0,-15 6 62 0 0,-15 6 1 0 0,-8 2 12 0 0,-4 3 1 0 0,-5 3-41 0 0,-5 2 0 0 0,-3 1 259 0 0,-5 3 1 0 0,-3 1-3 0 0,-1 1 1 0 0,-5 3 189 0 0,-2-2 0 0 0,-1 3-196-876 0,-1 1 0 876 0,4-1-8-1270 0,2-3 0 1270 0,-1 2-189-1167 0,5-5 0 1167 0,6-3 155-1188 0,10-6 0 1188 0,8-8 17-335 0,7-4-410 292 0,8-8 138 43 0,4-2 1 0 0,13-10-94-5 0,7-6 0 5 0,10-7-215-238 0,8-8 1 238 0,6-7 185-127 0,4-4 0 127 0,4-3 117 0 0,2-1 1 0 0,3 0 17 0 0,0-2 1 0 0,6 0-23 0 0,-2 1 1 0 0,2-1-38 0 0,-4 4 0 0 0,2 0 19 0 0,0 2 1 0 0,-3 3 197 0 0,0 0 0 0 0,-7 7-6 0 0,-2 2 0 0 0,-5 4 34 0 0,-3 4-165 0 0,-3 2 9 0 0,1 4-97 0 0,-9 3 122 0 0,-2 8 0 0 0,-14 8 306 0 0,-6 8 0 0 0,-10 4-104 0 0,-4 0 0 0 0,-7 4 23 0 0,-6 3 0 0 0,-1 1-213 0 0,-5 2 0 0 0,1 1 7 0 0,-5 3 0 0 0,1-2 76 0 0,-2 0 0 0 0,1-3-14 0 0,3-1 1 0 0,1-1-41 0 0,4-2 0 0 0,4-3-80 0 0,7-6-448 0 2,5-2 34 0-1,2-6-211-69 17,10 0 457-78 80,10-11 0 147 0,17-11 27-8 90,13-12 1 8 0,3-4-1 0-72,-4-4 0 0 0,4 0-4 0-67,-2-3 0 0 1,6-3 76 0 59,2 0 0 0 1,0-2 212 0-77,0 0 0 0 0,-2-2 3 0-33,2 0 1 0 0,-2 2-81 0 0,4 3 1 0 0,-7 4 226 0 0,-2 4 0 0 0,-6 3 161 0 0,-3 5-271 0 0,-3 5-176 0 0,-3 3-220 0 0,-6 9 1 0 0,-11 6 362 0 0,-11 11 0 0 0,-9 4-10 0 0,-5 3 0 0 0,-3 0-97 0 0,-3 4 0 0 0,0-1 5 0 0,-6 4 0 0 0,1-2-89 0 0,-2 0 0 0 0,6 0-274 0 0,1-2-493 0 0,4-1-59 0 0,-3 3 907 0 0,9-5 0 0 0,4-2 0 0 0,8-6 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7T08:36:58.587"/>
    </inkml:context>
    <inkml:brush xml:id="br0">
      <inkml:brushProperty name="width" value="0.2" units="cm"/>
      <inkml:brushProperty name="height" value="1.2" units="cm"/>
      <inkml:brushProperty name="color" value="#004F8B"/>
      <inkml:brushProperty name="inkEffects" value="pencil"/>
    </inkml:brush>
  </inkml:definitions>
  <inkml:trace contextRef="#ctx0" brushRef="#br0">456 693 12822 233263 37822,'-6'-26'514'0'0,"2"4"-232"0"0,4 16-213 0 0,9-4-145 0 0,-2 7 0 0 0,19-10-221 0 0,-1 1 0 0 0,4-3 126 0 0,0-1 1 0 0,0 0 97 0 0,3 0 1 0 0,0-2-111 0 0,0 1 1 0 0,-2 1 94 0 0,1 2 1 0 0,-2 0-155 0 0,1 0 0 0 0,-1 1 196 0 0,-2 2-19 0 0,0 0-22 0 0,4-4 280 0 0,-3 3 103 0 0,-4 1-93 0 0,-8 7 0 0 0,-16 13 238 0 0,-8 5 0 0 0,-4 4-85 0 0,-6 3 1 0 0,-3 3-65 0 0,-4 4 1 0 0,-6 4-235 0 0,-2 3 0 0 0,-5 3 4 0 0,-1 1 1 0 0,-1-1 4 0 0,3 1 1 0 0,-3 0-31 0 0,0 1 0 0 0,1-4-135 0 0,4-2 0 0 0,1-4 75-27 0,8-4-164-293 0,-2 1 206-69 0,6-3-499 73 0,3-2 382 25 2,8-6 0 291 0,16-13 45-96 63,9-8 0 96 1,5-7-58 0-52,3-4 0 0 1,3-5-7 0-15,2-4 1 0 0,7-3 103 0 0,2-2 0 0 0,2-2-52 0 0,-1 0 1 0 0,2-2 137 0 0,0-2 1 0 0,2 2-125 0 0,0-2 1 0 0,-1 3 130 0 0,-1 1 1 0 0,1-1-46 0 0,-1 3 0 0 0,-3 5 30 0 0,-4 5 84 0 0,-3 3 15 0 0,1 6-170 0 0,-10 3 0 0 0,-6 15 30 0 0,-14 7 1 0 0,-10 8 205 0 0,-10 2 0 0 0,-3 4-116 0 0,-6 2 1 0 0,-2 0-10 0 0,-1 4 0 0 0,-5 1-27 0 0,2 0 0 0 0,-4 2 5 0 0,0 0 1 0 0,0-1-48 0 0,0-2 1 0 0,-2 2-9 0 0,4-4 0 0 0,1 0-78 0 0,2-2 1 0 0,4-3 157-579 0,4-4-296 69 0,1-6 231 412 0,4 3-72 60 0,7-10 1 38 0,7-2-42-61 0,13-11 1 61 0,5-6-155-257 0,11-9 1 257 0,3-4 107-59 0,9-7 1 59 0,3-1-19 0 0,2-6 1 0 0,3 0 111 0 0,3-3 0 0 0,-1 2-46 0 0,6-4 0 0 0,-2 2 19 0 0,3-4 1 0 0,1 1-26 0 0,1 3 1 0 0,-4 2 92 0 0,-1 1 0 0 0,-3 6 3 0 0,-1-1 0 0 0,-6 9 239 0 0,-4 4-244 0 0,-4 4-11 69 0,-3 6-250 80 0,-6 2 234-104 0,-7 13 0-45 0,-16 11 66 0 0,-12 11 0 0 0,-8 1-65 0 0,-3-2 0 0 0,-5 0 37 0 0,-4 2 1 0 0,-1-1-27 0 0,1 0 0 0 0,-3 1 9 0 0,5-3 1 0 0,-2-2 88 0 0,4-2 8 0 0,1-3 123 0 0,-2 0-186 0 0,6-8 148 0 0,3-2-154 0 0,12-17 0 0 0,14-9-209 0 0,11-10 0 0 0,4-2 96 0 0,2 1 1 0 0,3 0 54 0 0,0-2 1 0 0,4 2 85 0 0,1-1 0 0 0,0-2-4 0 0,-1 0 0 0 0,2-3-63 0 0,2 1 0 0 0,0 2-4 0 0,0 3 0 0 0,-3 2 16 0 0,0 1 0 0 0,-4 2 42 0 0,-2 4 126 0 0,-4 3-11 0 0,7-1 11 0 0,-11 10 62 0 0,5-1 19 0 0,-14 9 175 0 0,-1 8-264 0 0,-8 7-117 0 0,-2 7 1 0 0,-4 4 56 0 0,-2-1-236 0 0,-1-4 162 0 0,-1 2-292 0 0,-1-2 246 0 0,-7 3-74 0 0,7-4-57 0 0,1-9-74 0 0,5-5 1 0 0,20-24 129 0 0,6-7 0 0 0,6-6-37 0 0,-3 6 0 0 0,3 1 116 0 0,0-3 1 0 0,2 0-3 0 0,-1-2 1 0 0,0 1 10 0 0,-2-1 0 0 0,-1 3-111 161 0,-3 1 12 56 0,-2 1 38-177 0,9 1 244-35 0,-9 2-207 2 0,4 7 351 7 0,-10 5-39-12 0,-8 12-9-2 0,-9 8 0 0 0,-8 8-233 0 0,-3 5 1 0 0,-2 0 33 0 0,7-3 0 0 0,-3 0-161 0 0,1 2 0 0 0,-2 1 93 0 0,-2 3 1 0 0,1-2-231 0 0,0-3 1 0 0,-2-1 86 0 0,-1 0 0 0 0,2-2-177 0 0,0-1 59 0 0,1-2 142 0 0,-1-2 190 0 0,4-5 500 0 0,3-5-556 0 0,7-12 1 0 0,12-12-5 0 0,5-7 0 0 0,3-2-15 0 0,0 4 1 0 0,0 0 36 0 0,2-1 0 0 0,-1 0-6 0 0,0 0 0 0 0,0 0-39 0 0,-1 0 1 0 0,1 1-15 0 0,0-2 1 0 0,0 2-72 0 0,1 0 1 0 0,-2 4-317 0 0,0 1 261 0 0,0 4 88 0 0,5-2-109 0 0,-4 7 202 0 0,-1 2-21 0 0,-8 14 1 0 0,-11 8 95 0 0,-4 10 1 0 0,-3 0 286 0 0,-2-1 0 0 0,-2 0-238 0 0,-2 5 1 0 0,3-2-62 0 0,0 1 1 0 0,2-1-217 0 0,0-2 0 0 0,1 0 284 0 0,1-1-324 0 0,2-1 1 0 0,0 1 96 0 0,-1 1-91 0 0,1-5-3 0 0,2 3 32 0 74,0-8-63 0 60,-1 3 14 0-64,3-7 475 0-42,1-4-372 0 44,2-4 58 0-33,5-14 0 0 1,1-6 8 0-29,4-11 1 0 0,-1 0 0 0-11,-2 5 1 0 0,1-3 4 0 0,1 1 1 0 0,-1-1 13 0 0,1-3 0 0 0,0 0-5 0 0,2-3 0 0 0,-1 2-40 0 0,1 2 1 0 0,1 0 7 0 0,1 2 18 0 0,-1 2 5 49 0,1-5 169 265 0,1 7-170-44 0,-3 0 0-71 0,-1 12-115-78 0,-7 3-279-49 0,0 8 483-46 0,-3 12 0-26 0,-1-1-118 0 0,-1 9 1 0 0,1-3 159 0 0,-3 3 1 0 0,1-2-94 0 0,-2 4 1 0 0,-1 0 114 0 0,-1 4 1 0 0,1-2-73 0 0,-2-1 1 0 0,1 0-7 0 0,0 0 1 0 0,-3 1-74 0 0,1 2 1 0 0,1-3-5 0 0,-1-1 1 0 0,3-1-60 0 0,-1 0 113 0 0,3-1-377 0 0,-1 5 314 0 0,5-1-386 0 0,-3 1 192 0 0,3-4-28 0 0,0-6 86 0 0,3-6-29 0 0,0-2 44 0 0,0-5 321 0 0,6-12-164 0 0,-7 1 1 0 0,9-18-38 0 0,-6 5 1 0 0,4-3-39 0 0,-2 3 0 0 0,0-3 5 0 0,-2-1 1 0 0,2-2 24 0 0,0-1 1 0 0,1 1-8 0 0,-1-2 1 0 0,0 2 4 0 0,2 0 0 0 0,-3 3-54 0 0,1 1 509 0 0,-1 3-271 0 0,0-3 223 6 0,-4 4-74 117 0,1 0-69-18 0,-6 6-123-71 0,1 5-943-19 0,-1 5 820-14 0,0 20 1-1 0,1-5 5 0 0,1 15 0 0 0,-2-5 111 0 0,1-1 0 0 0,1 0-87 0 0,-2 1 1 0 0,1 1 14 0 0,-2 2 0 0 0,1 1 31 0 0,-2 1 0 0 0,-1 0 50 0 0,1-1 1 0 0,0 1-171 0 0,-1 0 0 0 0,1-1 113 0 0,2-2 1 0 0,-1 2-246 0 0,2-3 1 0 0,0 2 40 0 0,2-2 0 0 0,0 0-102 0 0,0-2 1 0 0,2 1 202 0 0,0-1 1 0 0,2-1-27 0 35,-1-1 0 0 0,0 1 16 0 55,1 1 0 0 1,-3-2 154 0 16,1 1 1 0-1,0-2 75 0 134,0 1-234 0-14,0-2 98 0-36,-2 7-26 0-51,2-5 26 0-47,1 2-132 0-44,0-5 16 0-37,0-5 200 0-11,-1-3 552 0 0,-2-5-719 0 2,3-20 0 0-1,-3 3 81 0 3,0-15 5 0-4,-3 11-49 0 0,1-10 0 0 0,-4 5-129 0 0,1-9 1 0 0,1 3 50 0 0,1 6 0 0 0,2 0-176 0 0,-1-2 1 0 0,1 0 66 0 0,1-4 0 0 0,0 1 65 0 0,0-2 0 0 0,0 2 14 0 0,0-2 0 0 0,0 2 16 0 0,0-1 0 0 0,3 0 79 0 0,0 1 0 0 0,0 2-21 0 0,1 3 337 0 0,-1 3-278 0 0,3-5 231 0 0,-1 7-176 0 0,0-5-39 0 0,-2 12-219 0 0,2 1-26 0 0,-5 7-734 0 0,5 0 711 0 0,3 6 152 0 0,-2 4 428 0 0,7 7-100 0 0,-7 7 0 0 0,-1 7-88 0 0,-3 2 0 0 0,-2-1-18 0 0,0-4 0 0 0,-2 0-35 0 0,-1 1 0 0 0,-2 1 29 0 0,-1-1 0 0 0,1 1-81 0 0,-3 0 0 0 0,3 1-152 0 0,-3 1 0 0 0,4-1 114 0 0,1-1 1 0 0,1-2-137 0 0,-2-1 0 0 0,3 1 69 0 0,-1 0 0 0 0,2-2 17 0 0,0-1 1 0 0,0-3-198 0 0,2 1 160 0 7,-1-3-111 0 128,4 8 93 0-2,-2-5-1 0-43,2 6-61 0-23,-2-7-5 0-18,-1-3-32 0-16,1-3 80 0-8,-3-7 135 0 7,3 1-18 0-2,-3-25 11 0 21,0 4-7 0-41,-3-25 1 0 1,3 8 17 0-11,-2-3 0 0 0,1 5 109 0 0,-1 4 0 0 0,1 2-135 0 0,-1-2 1 0 0,2 2 141 0 0,0-2 0 0 0,-1 2-179 0 0,-1-2 0 0 0,2 2 19 0 0,-2 0 1 0 0,0 1-70 0 0,0 1-146 0 0,0-3 0 0 0,0-3 141 0 0,1-1 1 0 0,-1 2-34 0 0,2 7 1 0 0,0-1-119 0 0,0-1 1 0 0,0 0 45 0 0,0-1 11 0 0,2 1 129 0 0,1-7 23 0 0,3-3-25 0 0,1-4 28 0 0,2 1 48 0 0,-1 4 287 0 0,2 4-108 0 0,-2 4-172 0 0,0 7-18 0 0,0 4-143 0 0,-3 3-22 0 0,1 5 128 0 0,-1 3-27 0 0,0 8 93 0 0,-2 1-29 0 0,0 11 0 0 0,-4 2 117 0 0,-1 7 1 0 0,1-2-83 0 0,-2-6 0 0 0,-1 3 86 0 0,-1 1 0 0 0,1-1-136 0 0,1 1 1 0 0,0-1 6 0 0,-1 1 1 0 0,1 1 1 0 0,1-1 0 0 0,2-1 19 0 0,-2-1-6 0 0,-1 1 1 0 0,3 5 25 0 0,-2 1-222 0 0,1-1 0 0 0,1-2 102 0 0,0 0 1 0 0,0-1 146 0 0,0-4 0 0 0,0-3-86 0 0,0 1 4 0 0,0-1 0 0 0,0 8-2 0 0,-2 0 1 0 0,1-3 4 0 41,-1-4-40 0 73,2-3-5 0-57,-3 9-322 0-35,3-4 204 0-9,-3 7-196 0-2,3-5 47 0 20,0-2-29 0 25,3-6 268 0 17,-3-3 11 0 20,3-3-15 0-1,-3-1 350 0-17,0-4 1059 0-19,0 0-1309 0-56,0-21-325 0 0,0 9 183 0 0,0-20-328 0 0,2 8 192 0 0,-1-5 0 0 0,3-4-20 0 0,-2 1 131 0 0,-1 2 1 0 0,1-4 73 0 0,0 1 0 0 0,2 0 18 0 0,-3 6 1 0 0,2 0 27 0 0,-1-1 1 0 0,-1 1 162 0 0,2-1 1 0 0,-1 1-115 0 0,2-1 0 0 0,-3 3 152 0 0,1-2 0 0 0,0 2-71 0 0,0-1 0 0 0,0 1-17 0 0,0 1 72 0 0,-2 2-136 0 0,3-9-55 0 0,-3 1-2 0 0,0-4-29 0 0,0 2-29 0 0,0 6 86 0 0,0 2-38 0 0,-3 6 20 0 0,3 0 99 0 0,-5 4 26 0 0,4 2-262 0 0,-1 1 394 0 0,2 22-243 0 0,0-6 1 0 0,-2 25 69 0 0,1-10 1 0 0,-2 2-53 0 0,1-4 0 0 0,0-1 7 0 0,-1 3 1 0 0,-2-2-52 0 0,4 2 0 0 0,-3-1 9 0 0,2 1 0 0 0,-1 0-19 0 0,1-2 0 0 0,0-1-29 0 0,2 1 1 0 0,0-1-106 0 0,0-1 0 0 0,0-2 97 0 0,0 1-183 0 0,0-3 234 0 0,5 9 11 0 0,-2-1 15 0 0,5 4 27 0 0,-3 0 7 0 0,1-2-64 0 0,-1-3 104 0 0,0 2-74 0 0,1-4-188 0 0,-3-1 166 0 0,1 0-10 0 0,-3-4-112 0 0,1 3-237 0 0,-2-3 535 0 0,0 1-251 0 0,0-2 368 0 0,-2-2-177 0 0,-1 1-8 0 0,-2-3-161 0 0,-1 3 1 0 0,3-6-29 0 0,1 1-36 0 0,0-5 16 0 73,1 1 146 0-10,-4-20-83 0 18,5 7 63 0 5,-3-20-40 0-44,3 6 26 0-40,0-6 1 0 0,0-4-1 0-2,0 2 0 0 0,0 5 5 0 0,0 5 0 0 0,0 1 0 0 0,0-2 1 0 0,0 3-39 0 0,0-3 0 0 0,1 0-5 0 0,1-1 1 0 0,-1 0-9 0 0,3-1 0 0 0,-3 1 21 0 0,3 0 17 0 0,-3 2 104 0 0,1-4 20 0 0,-2 3 70 0 0,-2 1 345 0 0,-3 6-157 0 0,-8 8-54 0 0,-6 10 0 0 0,-4 7-118 0 0,0 8 0 0 0,2-3-62 0 0,5-2 1 0 0,2-1-115 0 0,-1 2 0 0 0,4-1 50 0 0,-2 1-407 0 0,4-4 96 0 0,-3 11-354 0 0,3-6-7 0 0,-4 4 292 0 0,5-5-136 0 0,2-3 226 0 0,4-7 42 0 0,2-1 376 0 0,9-17-238 0 0,-1 7 222 0 0,9-20-138 0 0,-1 8 1 0 0,0-11-74 0 0,0 2-8 0 0,-4 3 32 0 0,0-5-109 0 0,-3 5 76 0 0,2-4 719 0 0,-4 9-162 0 0,-4 9-389 0 0,-3 7-111 0 0,-8 12 50 0 0,2 0-168 0 0,-9 12 99 0 0,4-2-309 0 0,-7 9 219 0 0,1-2-301 0 0,-6 2 333 0 0,3-5 15 0 0,-3-3 2 0 0,1-5-7 0 0,1-7 282 0 0,4-5-195 0 0,2-11 0 0 0,9-7-13 0 0,3-10 0 0 0,4 0-17 0 0,2 0 0 0 0,3 0 2 0 0,1-5 0 0 0,0 0 2 0 0,2-3 0 0 0,1-1-5 0 0,-1-1 0 0 0,0 2-16 0 0,-1-2 1 0 0,1 0-8 0 0,0 0 1 0 0,1 1-143 0 0,-1 1 0 0 0,0 2 144 0 0,0-2 0 0 0,0 1-229 0 0,-1 2 1 0 0,-1 3-1 0 0,-2 3 98 0 0,0 4 48 0 0,-2-4 0 0 0,-3 3 131 0 0,-10 4 163 0 0,-6 3 1 0 0,-10 14-11 0 0,-3 3 0 0 0,2 4-158 0 0,3-1 1 0 0,-1 2 66 0 0,-2 0 1 0 0,1 0 23 0 0,1 0-62 0 0,-1 1 0 0 0,-1-2-13 0 0,-2 1 1 0 0,4-3 27 0 0,5-3 78 0 0,3-1 33 0 0,-6 2 6 0 0,1-3-60 0 0,0 1-170 0 0,2-4 45 0 0,8-1-17 0 0,5-5-167 0 0,11-2-145 0 0,12-4 1 0 0,10-3 73 0 0,4 1 0 0 0,-2-1 189 0 0,-7 5 1 0 0,3-1 126 0 0,1 3 1 0 0,-1-1-71 0 0,1 0 0 0 0,-3 3 201 0 0,2 1-210 0 0,-5 1 52 0 0,7 1 55 0 0,-6 2-41 0 0,1 0-113 0 0,-8 3 81 0 0,-5 0 430 0 0,-8 0-432 0 0,-10-4 14 0 0,-5 0 9 0 0,-8-4-35 0 0,-3 1-27 0 0,-4 1-24 0 0,-5-2 0 0 0,0 3-5 0 0,3 0-101 0 0,3 2 0 0 0,3-2 39 0 0,-1 1-22 0 0,3 2-32 0 0,1-5-19 0 0,1 3 77 0 0,2-6 9 0 0,5 4 90 0 0,9-1 137 0 0,4 1 99 0 0,9 3-262 0 0,4 1 33 0 0,13 2 1 0 0,2 0 16 0 0,3 2 1 0 0,-3-1 22 0 0,-3 1 1 0 0,-2-2 20 0 0,2 0 0 0 0,0 0 7 0 0,1 0 0 0 0,3 0 28 0 0,-3-2 0 0 0,0-1 94 0 0,-1 0 0 0 0,-1-1-792 0 0,-1 2 174 0 0,-2-2 286 0 0,4 1 12 0 0,-3-2-11 0 0,-1 2 229 0 0,-8 0 109 0 0,-7 1-211 0 0,-23 1 29 0 0,-2 1 1 0 0,-19 3-9 0 0,7 0 1 0 0,2 0-25 0 0,8-1 1 0 0,-2-1 25 0 0,-1 0 1 0 0,1 2 14 0 0,0-2 0 0 0,2 2-66 0 0,-2-1 1 0 0,1-2-16 0 0,-1 2 1 0 0,1-1 43 0 0,3-1-8 0 0,2 0 101 0 0,-4 0-76 0 0,3 0 9 0 0,4 0-122 0 0,3 0-173 0 0,13 0 258 0 0,15-3 1 0 0,4 0 78 0 0,11-2 0 0 0,-2 0-86 0 0,-5-1 1 0 0,-1 2 165 0 0,3 0 1 0 0,-2-1-111 0 0,2 2 0 0 0,-4-2 18 0 0,2 0 0 0 0,0 1-18 0 0,2 1 1 0 0,1-1 0 0 0,1-1 6 85 0,1-1-27 333 0,-3 3-287-124 0,-2-1 162-171 0,-5 3-244-92 0,0-1 341-23 0,-10 2-6 16 0,-5 0-96 69 0,-18 0 57-69 0,2 2 0-24 0,-17 1 6 0 0,5 2 0 0 0,0-1 1 0 0,0-1 1 0 0,1 0 78 0 0,-1 1 0 0 0,-1 0-55 0 0,3-2 1 0 0,-2 0 86 0 0,2 0 0 0 0,0-1-48 0 0,2 0 1 0 0,0 2 18 0 0,-1-2 27 0 0,1 1 29 0 0,-3-2 25 0 0,2 0 15 0 0,1 0 262 0 0,7 0-545 0 0,7 0 155 0 0,23-7 0 0 0,0 1 22 0 0,15-4-27 0 0,-8 4 108 0 0,2 1-122 0 0,2 2 224 0 0,6 0-179 0 0,-1 1 62 0 0,-3 2-73 0 0,-2 2-8 0 0,-1 1 21 0 0,1 0-9 0 0,-1 2-126 0 0,-1-5-29 0 0,-2 3-32 33 0,-1-3 129 135 0,-3 0-231-61 0,-3 0 184-92 0,-3 0-9-15 0,-5 0 68 0 0,0-3 587 0 0,-5 3-518 193 0,-18-5-89-148 0,9 4-24-45 0,-23-1 25 0 0,12 2 1 0 0,-11 0 41 0 0,1 0 0 0 0,4 2-29 0 0,3 0 10 0 0,3-1-4 0 0,-9 2 13 0 0,2-3 9 0 0,-6 5 12 0 0,3-4 11 0 0,6 1 19 0 0,5-2-40 0 0,5 0 243 0 0,4 0-4 0 0,4 0-153 0 0,22-2 1 0 0,-3-1-32 0 0,16 0 1 0 0,-8 0-3 0 0,-4 1 1 0 0,0 1-82 0 0,3-3 0 0 0,0 2 77 0 0,2-1 0 0 0,-2 1-55 0 0,4-1 0 0 0,-4 0 40 0 0,2-1 1 0 0,-3 0-14 0 0,0 2 0 0 0,-1 0-26 0 0,0 2 4 0 0,1-2 24 0 0,4 1 3 111 0,-1-1 17 127 0,1 2-10 0 0,-7 0-13-53 0,-4 0 7-55 0,-9 0 750-56 0,-1 0-759-26 0,-19 0-255-48 0,1 0 209 0 0,-11 0-104 0 0,6 0 125 0 0,2 0-218 0 0,0 0 273 0 0,0 0 28 0 0,0-2 34 0 0,2 1 350 0 0,4-1-285 0 0,2-1-427 0 0,5 3 241 0 0,17-3-34 0 0,0 3 21 0 0,14 0-11 0 0,-6 0 12 0 0,1 0 28 0 0,-1 0-42 0 0,2 0 35 86 0,-3 0-168-55 0,-2 0 93-31 0,-1 0-17 0 0,-6 3 71 0 0,-5 0-3 0 0,-4 2 159 0 0,-3 3-167 0 0,-5 0-11 0 0,-3 5 38 0 0,-4-2-221 0 0,-5 5 228 0 0,3-5-13 0 0,-5 2-9 0 0,3-2-7 0 0,3-3 307 0 0,2-3-293 0 0,3-2 313 0 0,5-3-250 0 0,15-5-2 0 0,-6 1 46 0 0,16-3-9 0 0,-11 1 105 0 0,0 3-131 0 0,2 1 129 0 0,-7 7-90 0 0,-1 3-25 0 0,-3 8 34 0 0,-2 5-59 0 0,-2 4-49 0 0,-1 4-26 0 0,-5-2-50 0 0,3 2-16 0 0,-3-5-50 0 0,5 0 135 0 0,-2-5-130 0 0,5-3 27 0 0,-3-6-15 0 0,1-2 664 0 0,1-5-497 0 0,1-20 22 0 0,1 8-23 0 0,4-25-24 0 0,-3 11-34 0 0,4-9-3 0 0,-1 0-21 0 0,0-2 226 0 0,3 1 20 0 0,-2 1 334 0 0,2 6-126 0 0,-5 7-68 0 0,-1 3-335 0 0,-2 10-1036 0 0,0 2 668 0 0,2 20 261 0 0,1-2-128 0 0,0 14 408 0 0,0-4-12 0 0,-3 0 212 0 0,0 3-292 0 0,0 0 10 0 0,0-1-52 0 0,0 1-28 0 0,0-3-129 0 0,0 0 153 0 0,2-3-289 0 0,-1-2-3 0 0,1-3 19 0 0,0-3 139 0 0,-1-5 9 0 0,4-2 94 0 0,-2-4 238 0 0,2-9-166 0 0,-2 0 217 0 0,2-10-256 0 0,-2 0 24 0 0,0-7-103 0 0,-1 2-25 0 0,-2-4 61 0 0,0 2-30 0 0,0-3 115 0 0,-5 6-95 0 0,2 0 430 0 0,-7 7-194 0 0,-1 1-90 0 0,0 5-61 0 0,-5 0 22 0 0,0 5-180 0 0,0 1-424 0 0,-5 2-162 0 0,-3 5 435 0 0,-3 1 0 0 0,-4 2 95 0 0,3-1 1 0 0,4-3 125 0 0,4 0 1 0 0,2-3 7 0 0,-1 3 0 0 0,-1-3-36 0 0,-1 1 1 0 0,-1-1 173 0 0,-1-1-80 0 0,1 0 1 0 0,-7 0 193 0 0,2 0 1 0 0,1-2 125 0 0,5 0-261 0 0,2-2-269 0 0,-7 3 89 0 0,1-6-323 0 0,-4 6 226 0 0,2-9-72 0 0,3 7 96 0 0,5-5-28 0 0,3 3 307 0 0,1 0-162 0 0,4-1 431 0 0,0 1-51 0 0,6 0-213 0 0,2-1-63 0 0,13 3-28 0 0,-1-1 1 0 0,16 3-35 0 0,-2-1-20 0 0,3-1 0 0 0,2 3-98 0 0,2-2 1 0 0,-2-1 108 0 0,-5 2 0 0 0,-1-2-22 0 0,0 2 0 0 0,-1-1-20 0 0,0-1 38 0 0,-2-1 144 0 0,9-1 24 0 0,-7 0-22 0 0,5-1 30 0 0,-10 1 208 0 0,-8 0-151 0 0,-6 2-210 0 0,-14 0 0 0 0,-1 3 11 0 0,-8 0 0 0 0,2 2-126 0 0,-3 0 0 0 0,2 2 68 0 0,-3 0 0 0 0,-1 0-165 0 0,1-1 1 0 0,-2 1 112 0 0,0-2 1 0 0,-2 2 50 0 0,-1 0 1 0 0,0-1 31 0 0,-2 0 0 0 0,3 0-40 0 0,0 1 0 0 0,-1-1 78 0 0,3-1 0 0 0,-2-2-10 0 0,2 2 0 0 0,3-1 250 0 0,1-1-178 0 0,1 0 6 0 0,-4 0-88 0 0,0 0-19 0 0,2 0-18 0 0,4 0 61 0 0,7 0-391 0 0,6-3 331 0 0,21-2 11 0 0,-4 1 0 0 0,22-4 5 0 0,-11 5 1 0 0,1-3 4 0 0,-2 2 1 0 0,1 0 15 0 0,0 0 0 0 0,0 0-26 0 0,-2 0 1 0 0,0 1 113 0 0,1 0 1 0 0,-1 1-91 0 0,0 1 0 0 0,1-2 1 0 0,-1 1-108 0 0,0 1-15 0 0,8-2-260 0 0,-1 3 207 0 0,4-5-99 0 0,-8 4 129 0 0,-6-1-61 0 0,-10 2 328 0 0,-3 0-114 0 0,-21 0 36 0 0,7 0 0 0 0,-23 2-54 0 0,7-1 0 0 0,-8 3 30 0 0,1-2 0 0 0,3 0-24 0 0,8-2 0 0 0,-2 0 34 0 0,0 0 1 0 0,-2 0-13 0 0,2 0 0 0 0,-1 0 1 0 0,1 0 0 0 0,-1-1 48 0 0,0-1 0 0 0,0 2 15 0 0,3-2 0 0 0,-1 1 31 0 0,1 1 24 0 0,2-2-133 0 0,-9 1 89 0 0,5-1-241 0 0,-8 4 127 0 0,6-1-40 0 0,4 4 40 0 0,5-5-23 0 0,5 5-131 0 0,6-2-18 0 0,15 2 1 0 0,-3-2 148 0 0,21 0 0 0 0,-5-3 9 0 0,9 0 1 0 0,-3-2-2 0 0,-6 0 0 0 0,1-2 4 0 0,1 0 0 0 0,1 1-5 0 0,3 0 1 0 0,0 0 3 0 0,1-1 0 0 0,1 0 31 0 0,-3 2 0 0 0,3-1 0 0 0,-3 1 1 0 0,2 0 7 0 0,-1 0 0 0 0,-1 1-27 0 0,-1 0 0 0 0,-1 0 53 0 0,-1 1 0 0 0,-2 0-27 0 0,-1 0 1 0 0,-3 0 31 0 0,1 0-35 0 0,-3 0-3 0 0,8 2-13 0 0,-2-1-5 0 0,3 4 26 0 0,-4-5-6 0 0,-4 5-239 0 0,-7-4 187 0 0,-1 1 537 0 0,-7-2-481 31 0,-17 0 39-31 0,3 0-44 0 0,-15 0-23 0 0,10-2-31 0 0,-2 1-7 0 0,-1-4 33 0 0,-7 5 1 0 0,1-3-6 0 0,-6 6-43 0 0,-1 0 1 0 0,0 2 52 0 0,2 0 0 0 0,5-2-19 0 0,6-1 1 0 0,-1 0 17 0 0,-1 0 0 0 0,1 2-1 0 0,1-2 1 0 0,1 1 4 0 0,-1-1 7 0 0,1 0 22 0 0,-9 0 12 0 0,4-1-50 0 0,-6 1 16 0 0,5-2-200 0 0,5 0 83 0 0,3 0-224 0 0,5 0 193 0 0,1 0-13 0 0,4-2 159 0 0,1 1-35 0 0,0-4 57 0 0,2 5-111 0 0,-4-3 281 0 0,1 3-151 0 0,-2 0 37 0 0,0 0-28 0 0,-2 0-22 0 0,-6 3-24 0 0,-3 0-3 0 0,-5 4-5 0 0,0-1 13 0 0,-5 4-30 0 0,1-1 79 0 0,-3-1 3 0 0,1-3 3 0 0,-2 0 0 0 0,2-2 10 0 0,1 2 0 0 0,5-1-4 0 0,4-1 25 0 0,3-1-110 0 0,-8 2 91 0 0,2-1-163 0 0,-6 3 23 0 0,7-1-29 0 0,4-2 31 0 0,7-1-24 0 0,4-2-98 0 0,4 0 245 0 0,15-9-104 0 0,3-1 330 0 0,16-8-87 0 0,1 2-69 0 0,1 2-85 0 0,1 1 19 0 0,-4 5-197 0 0,-1 0 205 0 0,-7 3-484 0 0,-4 2 234 0 0,-7 1-58 0 0,-6 2 211 0 0,-21 0 29 0 0,6 0 65 0 0,-20 0 324 0 0,14 2-313 0 0,-5-1 5 0 0,2 1-354 0 0,-2-2 203 0 0,7 0-219 0 0,-4 0 206 0 0,4 0-13 0 0,1 0 81 0 0,0 0-75 0 0,4 0 355 0 0,2 0-170 0 0,1 0-120 0 0,27 2 28 0 0,-13-1-10 0 0,31-1 5 0 0,-14-1 1 0 0,7-1-13 0 0,-2 2 12 0 0,-6 0-5 0 0,4-2-3 0 0,0 1-135 0 0,9-1-27 0 0,-2-1-114 0 0,-3 3 210 0 0,-5-3 31 0 0,-6 3-56 0 0,-5 0 53 0 0,-8 0 264 0 0,-3 0-161 0 0,-26 3-4 0 0,11-3-33 0 0,-27 3 6 0 0,12-3 1 0 0,-6 1-3 0 0,0 1 0 0 0,7 0 2 0 0,4-2 0 0 0,1 0 22 0 0,-3 0 1 0 0,-1 0 7 0 0,0 0 0 0 0,0 0 55 0 0,2 0 1 0 0,-1 0-79 0 0,1 0 0 0 0,1 0-54 0 0,1 0 61 0 0,-1 0 1 0 0,-5 0-58 0 0,1 0-2 0 0,1 0-25 0 0,0 0 9 0 0,1 0 0 0 0,0 0-19 0 0,2 0 10 0 0,8 0-206 0 0,2 0 210 0 0,7 0 41 0 0,17 0 1 0 0,2-2 19 0 0,12 0-25 0 0,-3-2 0 0 0,2 2 1 0 0,2-2 1 0 0,-2 0-39 0 0,-4 2 1 0 0,1-1 1 0 0,-1 1 1 0 0,2 0-60 0 0,-2 0 0 0 0,1 1 87 0 0,-1 0 0 0 0,-1-1-289 0 0,1 1 195 0 0,-4 0-14 0 0,7-1 74 0 0,-6 2-7 0 0,6 0 54 0 0,-10 0 29 0 0,-3 2 305 0 0,-7-1-305 0 0,-23 6-12 0 0,1-4 1 0 0,-19 3-17 0 0,8-2 0 0 0,4-3-10 0 0,-5 1 0 0 0,2 0-5 0 0,-6 0 0 0 0,5 0 0 0 0,8-2 0 0 0,1 0 5 0 0,-1 0 0 0 0,1 0-17 0 0,-2 0 111 0 0,3-3 193 0 0,-8 0-91 0 0,0-2 41 0 0,-5 0-90 0 0,4 2 32 0 0,4-2-58 0 0,4 2 36 0 0,7 0-326 0 0,1 1-189 0 0,7 2 298 0 0,19-3 31 0 0,1 3-17 0 0,16-5 18 0 0,-4 4 1 0 0,1-1-207 0 0,2 2 127 0 0,-2 0-8 0 0,1 0 18 0 0,-6 0 2 0 0,1 0-6 0 0,-7 0-9 0 0,-5 0 173 0 0,-4 2 24 0 0,-7-1-56 0 0,-18 6-16 0 0,-1-3 9 0 0,-15 3 41 0 0,2-1 1 0 0,1-2 6 0 0,-1 0 0 0 0,5 0 275 0 0,4-2-283 0 0,1 0 325 0 0,-10 0-208 0 0,2-1 18 0 0,-8 1-82 0 0,6-2-13 0 0,2 0-30 0 0,6 0-214 0 0,5-2-39 0 0,0 1 234 0 0,7-1-161 0 0,-3-1 102 0 0,6 3-366 0 0,1-3 374 0 0,19 6-44 0 0,-8-3 42 0 0,14 3-91 0 0,-12-3-4 0 0,-2 2-61 0 0,1-1-23 0 0,-1 3 6 0 0,-1-1 781 0 0,-2 0-552 0 0,-15-7 39 0 0,6-1-65 0 0,-11-2 132 0 0,9 2-94 0 0,0 2 0 0 0,0-2-49 0 0,-2 2 9 0 0,1-2-39 0 0,1 4 64 0 0,-2-1-147 0 0,2 2 109 0 0,-1 0-79 0 0,-1 0 69 0 0,2 2-4 0 0,0 1-15 0 0,-2 0 0 0 0,6 2-141 0 0,-3-4-478 0 0,6 6 544 0 0,9-4-1 0 0,-4 5 21 0 0,11-5-6 0 0,-7-1 232 0 0,3-2-203 0 0,0 0 335 0 0,-1 3-177 0 0,1 0 232 0 0,0 2-298 0 0,-3 3 13 0 0,2 0-14 0 0,-4 5 11 0 0,2 1-229 0 0,-3 2 210 0 0,0 2-134 0 0,-2 1 84 0 0,0 0 312 0 0,-3 2-138 0 0,0 0 33 0 0,-3 3-117 0 0,3 5 0 0 0,-5-2 354 0 0,4-1-300 0 0,-1-6 41 0 0,0 5-129 0 0,1-5 121 0 0,-4 11-304 0 0,5-3 4 0 0,-5-2 29 0 0,4-2-57 0 0,-1-5-280 0 0,4-1-63 0 0,1-7 239 0 0,0 0 269-21 0,0-9 311-16 0,-3-16-224 37 0,-3 1 16 0 0,0-18-261 0 0,-2 4 195 0 0,2-2-343 0 0,-2-3 153 0 0,5 0 37 0 0,-5 0 127 0 0,2 2 29 0 0,-2 6 374 0 0,-1 3-149 0 0,-1 10-50 0 0,1 1-302 0 0,-2 7 196 0 0,5 12-46 0 0,-2 8-4 0 0,2 18 1 0 0,-1 1-13-63 0,0 1 1 63 0,-1-3-90-235 0,2-7 1 235 0,0-1 53-357 0,-1 1 1 357 0,1 1-125-494 0,-3 1 1 494 0,1-1 129-380 0,0-4 1 380 0,1 0-44-159 0,1-3 1 159 0,-1 1 24-112 0,-1-1-109-88 0,2 0 92-63 0,-2 5 27 24 0,2 2 20 59 0,0-1 20 83 0,1-3-95 30 0,2-6-13 19 0,0-4-75 2 0,2-4-563-2 0,-1-4 503-64 0,-1-23 158 112 0,-3 8-24 0 0,-3-23 1 0 0,3 13 130 0 0,-1-6 1 0 0,3 3-54 0 0,-3 2-6 0 0,3 1 0 0 0,-3-8 15 0 0,2 0 0 0 0,0 3 234 0 0,2 4-85 0 0,-2 3 213 0 0,1-6-196 0 0,-1 3-46 0 0,2 1-238 0 0,0 4 88 0 0,0 7-311 0 0,2 0 280 0 0,3 5-247 0 0,1 1 221 0 0,4 2-44 0 0,-4 2 218 0 0,2 3-188 0 0,0 8 512 0 0,-2 4-277 0 0,-1 11 0 0 0,-1 1 115 0 0,-2 3 1 0 0,0-4-183 0 0,-2-7 0 0 0,0 3 17 0 0,0-1 1 0 0,0 0-52 0 0,0 0 1 0 0,0-2 50 0 0,0 0-451 0 0,0-1 138 0 0,0 6-235 0 0,2 1 20 0 0,-1 3 5-117 0,3-6 309-50 0,-1-3-7 42 0,5-8 17 56 0,-2-2 45 35 0,2-3 352 30 0,-3-5 220 4 0,-2-1-146 0 0,4-9-213 0 0,-6 1-88 0 0,4-10 13 0 0,-5 3-92 0 0,0-6-59 0 0,0 0-200 0 0,0-4 259 0 0,0-2 1 0 0,0-3-158 0 0,0 2 1 0 0,0 2 69 0 0,0 5 0 0 0,0-1-11 0 0,0-1 0 0 0,0-1 64 0 0,0 1 1 0 0,0 0-13 0 0,0-1 1 0 0,2 1 35 0 0,0 0 20 0 0,2 0 265 0 0,-1-3-205 0 0,2 2 195 0 0,-2 3-344 0 0,2 8 0 0 0,-5 7 64 0 0,5 18 1 0 0,-4 1 4 0 0,0 11 1 0 0,0-1-11 0 0,-1-4 1 0 0,-2 2 106 0 0,0 0 0 0 0,-1 2-100 0 0,1-2 1 0 0,-1 2 27 0 0,1-2 1 0 0,-2 2 1 0 0,1 3 26 0 0,0 0-42 0 0,-2-1-9 0 0,2 2 1 0 0,-2-1-14 0 0,-3 8-38 0 0,2-6 52-132 0,-2 2-153-56 0,5-8-1 152 0,1-3-304 36 0,2-5 221 0 0,0-3-334 0 0,0-4 517 0 0,0-4 154 0 0,-2-19 39 0 0,1-2-103 0 0,-1-16-27 0 0,2 3-22 0 0,0 0-41 0 0,0-1 247 0 0,0 6-197 0 0,-3 6 484 0 0,0 7-93 0 0,-2 6-228 0 0,0 2-28 0 0,-1 10-6 0 0,1 2-53 0 0,2 12-58 0 0,-2 3-54 0 0,5 8 74 0 0,-3 1-161 0 0,1 1 104 0 0,1-2 7 0 0,-1-5 12 0 0,0 2-19 0 0,1-10 21 0 0,-1 2-6 0 0,2-5-110 0 0,0-5 115 0 0,0-1-207 0 0,0-7 246 0 0,-3-17 23 0 0,3 5 268 0 0,-5-18-262 0 0,4 13 202 0 0,-3-7-241 0 0,3 2-8 0 0,-4-2-85 0 0,5-1-12 0 0,-3 1 60 0 0,1 0-35 0 0,1-1-15 0 0,-1 4 38 0 0,2-1 332 0 0,0 3-187 0 0,0 3 34 0 0,0 2-90 0 0,0 6-218 0 0,0 0 169 0 0,5 18 140 0 0,-4-2-123 0 0,4 20 1 0 0,-5-5 45 0 0,0 2 17 0 0,0-2-15 0 0,0 3 0 0 0,0-3-33 0 0,0 5-19 0 0,0-7 1 0 0,0 0-55 0 0,0-1 92 0 0,0-3-234 0 0,0 5 122 0 0,0-5-17 0 0,0 7 10 0 0,0-1-19 0 0,0-5 33-35 0,0 1 1-101 0,0-4-141-19 0,0-2 133 11 0,0 0-184 15 0,0-2 126 6 0,0-1-14 12 71,0-5 40 48 13,2 0 711 21 112,-1-3-582 35-196,-4-21-27 7 0,2 7-36 0 0,-4-26 2 0 0,8 7-21 0 0,2-4 432 0 0,1-2-235 0 0,4 6 67 0 0,-4 5-271 0 0,2 7-7 0 0,-1 5-11 0 0,-1 6-341 0 0,2 7 270 0 0,-3 6 43 0 0,-2 6 345 0 0,2 9-336 0 0,-4 2 214 0 0,-1 9-54 0 0,-3 1 1 0 0,0-1 124 0 0,1-4-81-112 0,-1-6-35-162 0,2 2-43 158 0,-3-4-17 72 0,3 7 4 24 0,-4-4 24-71 0,2-2-46-63 0,0-6-90-5 0,1-2-7-4 0,2-4-3 2 0,0-5 23 23 0,0-1 41 10 0,2-22-206 128 0,1 3 82 0 0,0-19 72 0 0,0 4 0 0 0,-3-5 42 0 0,0 2 0 0 0,0 4-67 0 0,0 7 235 0 0,0 2-242 0 0,2-4 794 0 0,-1 6-191 0 0,1-2-25 0 0,-2 9-692 0 0,0 4 184 0 0,5 28 59 0 0,-4-9 0 0 0,4 25-29 0 0,-5-15-34 0 0,0 1 14 0 0,-3 5 93 0 0,0-1-40 0 0,0 4 2 0 0,-1-6-59 0 0,3-2-18 0 0,-4-5-69 0 0,5-5-292 0 0,-3-2 100 0 0,3-8 861 0 0,0 0-711 0 0,3-18 222 0 0,0 3-355 0 0,2-14 287 0 0,5 8-50 0 0,-1-1 55 0 0,4 2 21 0 0,-2 5-22 0 0,-3 1 15 0 0,0 4 345 0 0,-3 3 596 0 0,-2 1-790 0 0,-5 14-5 0 0,-4-2 22 0 0,-3 11-45 0 0,2-5-256 0 0,1 0-205 0 0,1 0 217 0 0,2-3-217 0 0,-2 3 163 0 0,5-5-176 0 0,-3 0 221 0 0,1-4-26 0 0,1-1 602 0 0,-1-1-831-67 0,14-12 249 67 0,-7 5 28 0 0,15-10 185 0 0,-11 6-191 0 0,4 1 175 0 0,-3 2-1 0 0,-1 1-17 0 0,1 2-39 0 0,-2 0-3 0 0,3 2-296 0 0,-1 1 259 0 0,1 0-111 0 0,-3-1 72 0 0,0-2 824 0 0,-5 0-661 0 0,-20 0-26 0 0,3 0 32 0 0,-14 3-126 0 0,7-3 0 0 0,2 5-206 0 0,-2-4 81 0 0,-1 6-379 0 0,3-6 352 0 0,1 6 46 0 0,2-4 146 0 0,2 2-185 0 0,1-2 519 0 0,5 0-2 0 0,0-3-93 0 0,5 0-224 0 0,20-3 0 0 0,-3 1 5 0 0,15-2-76 0 0,-8 0 0 0 0,5 1 46 0 0,-1 0 1 0 0,-1 0-16 0 0,-4 1 0 0 0,-1 1-18 0 0,3-1 1 0 0,-3 1-14 0 0,1 0 30 0 0,-3 0-16 0 0,11-1 24 0 0,-3 2-12 0 0,7 0 38 0 0,-3 0-43 0 0,-7 0 139 0 0,-1 0-112 0 0,-8 0 11 0 0,-2 2-92 0 0,-3 1-91 0 150,-5 0-9 0-140,-13 4 122 0-10,2-6-99 0 0,-14 4 157 0 0,5-3-3 0 0,-9-1 21 0 0,1 1 9 0 0,-6 1 229 0 0,4-3-153 0 0,-4 5 158 0 0,6-2-96 0 0,-1 0-10 0 0,7-1-57 0 0,3-2 15 0 0,5 0-571 0 0,6 0 326 0 0,21 3 122 0 0,-4-3 0 0 0,24 3 143 0 0,-12-3 0 0 0,3-2-123 0 0,-4 0 1 0 0,2-2 34 0 0,3 3 0 0 0,0-3-37 0 0,3 2 0 0 0,-4-2 15 0 0,2 1 0 0 0,0 0 0 0 0,2-1 0 0 0,-2 3-6 0 0,1-1 1 0 0,-2 0-66 0 0,-2 0 0 0 0,0-2 56 0 0,-3 3 1 0 0,0-1-24 0 0,-1 2 14 0 0,-3 0 7 0 0,4 0-46 0 0,-4 0 3 0 0,3 0-50 0 0,-9 2-203 0 0,-3 1 358 0 0,-9 3-116 0 0,-11 1-309 0 0,0-3 267 0 0,-17 5 73 0 0,4-5 33 0 0,-9 4 27 0 0,0-3 51 0 0,0 0 15 0 0,0-2 196 0 0,3 0-166 0 0,2-3 186 0 0,8 0-199 0 0,6 0 26 0 0,8 0-586 0 0,2 0 475 0 0,22 0-34 0 0,0-3 0 0 0,18 2 52 0 0,-6-3 0 0 0,-3 3-65 0 0,-7-1 1 0 0,2 0 1 0 0,2 0 0 0 0,1 0 8 0 0,-1 0 1 0 0,3 2 9 0 0,-2-2 1 0 0,1 1-14 0 0,-2 1 1 0 0,-1-2 1 0 0,-3 1 0 0 0,2-1-5 0 0,0 2 1 0 0,1 0 1 0 0,-3 0 83 0 0,-2 0-71 0 0,9 0 21 0 55,-5 0-27 0 9,8 0 8 0-42,-9 0-14 0-22,1 2-5 0 0,-9-1-3 0 0,4 1-9 0 0,-9-2 3 0 0,3 0 9 0 0,-6 0-11 0 0,0 0 12 0 0,1 0 1 0 0,-4 0 1 0 0,5 0 0 0 0,-3 0 0 0 0,1 0 0 0 0,-1 0 414 0 21,0 0-528 0-21,-16-7-29 0 0,10 5 113 0 0,-18-5 12 0 0,18 7-461 0 0,-4 0 444 0 0,17 0 1 0 0,2-2 158 0 0,11 1 1 0 0,-3-3-96 148 1,-3 2 0-148 1,-1-2 9 337 22,2 1 1-337-1,1 0-37 69-16,2-1 1-69-1,1 2 19 0-6,-1-1 1 0 0,-1 1-11 30 7,1-2 0-30 0,-3 3 23 278 20,-1 0 1-278 1,-1 0-91 354 18,2 1 76-183-40,-5 0-69-165-6,7 0 44-6 0,-5 0-4 0 0,5 0-5 0 0,-6 0 4 0 0,-6 2-81 0 0,-2-1-19 0 13,-5 1 5 0 35,-15 5-10 0-8,8-5 23 0 15,-7 5 221 0-29,23-4-125 0 12,-2-3 4 0 20,13 3 22 0 23,-7-3 25 190 32,8 0-34 112 20,-2 0 10-70-12,-1-3-112-115-35,-3 3 95-89-32,-4-3-287-23-32,-1 3 245-5-19,-7 0 294 0 4,-1 0-331 94 12,-22 0 7-84-13,6 0 67-10-6,-19 0 2 0 0,5 3-2 0 0,-2-3-2 0 0,-4 5-43 0 0,4-4-9 0 0,2 3 38 0 0,5-3-10 0 0,6 4-15 0 0,6-5-539 0 0,3 3 652 0 0,24-3-53 0 0,-7 0 0 0 0,22-3 362 0 0,-11 0-266 0 0,-1 0 358 0 0,5-4-364 0 0,-4 4 31 0 0,9-5-102 0 0,-10 5 106 0 0,-4 1-428 0 0,-7 2 226 0 0,-6 0 1 0 0,-19 0-313 82 0,-7 2 277-71 0,-3-1 1-11 0,-3 3-11 0 0,1-3 1 0 0,-2 3 18 0 0,3-2 0 0 0,2 0 29 0 0,-1-2 1 0 0,1 0 58 0 0,0 0 0 0 0,-1 0-69 0 0,1 0 0 0 0,-2 0 180 0 0,2 0 1 0 0,2 0 41 0 0,1 0-60 0 0,1 0-68 0 0,-10-3 22 0 0,4 3-78 0 0,-6-5 63 0 0,6 4-108 0 0,2-3 50 0 0,4 3-12 0 0,0-1 126 0 0,6-1 15 0 0,2 3-6 0 0,3-5 103 0 0,3 4-1002 0 0,2-3 658 0 0,17 3-33 0 0,-3-1 20 0 0,17 2 7 0 0,-11 0 165 0 0,4-3-90 0 0,-5 0 156 0 0,3-2-232 0 0,-6 0-10 0 0,0-1 26 0 0,-5 1-4 0 0,0 2-350 0 0,-5-2 225 0 0,-15 5 0 0 0,-6 0 73 0 0,-12 3 0 0 0,-2 4 222 0 0,4 0 0 0 0,-2 2-99 0 0,-3-2 0 0 0,2 1 407 0 0,1-1 0 0 0,0-1-111 0 0,0 1 0 0 0,-1-1 35 0 0,3-1 1 0 0,2 0 138 0 0,2 1 142 0 0,5-4-166 0 0,-2 1-17 0 0,9-3-636 0 0,5-7 0 0 0,17-6 60 0 0,8-6 1 0 0,9-3 57 0 0,-2 5 0 0 0,2-2 23 0 0,2 2 1 0 0,0 0-128 0 0,3-1 1 0 0,0 2 68 0 0,0 0 0 0 0,1-2 60 0 0,1 0 1 0 0,-2 0 171 0 0,2 0 0 0 0,-2 1-102 0 0,-2 0 1 0 0,-1 1 173 0 0,-2 2-66 0 0,-1-2-15 8 0,3 3 30 146 0,-4-3 0 17 0,-6 2 239-57 0,-9 3-239-102 0,-17 6 0-12 0,-12 6-134 0 0,-12 4 0 0 0,-2 2 68 0 0,5 2 1 0 0,-5 3-2 0 0,-1-2 1 0 0,-1 2 19 0 0,-2-1 1 0 0,-1-1-9 0 0,-3 1 1 0 0,-2 2 17 0 0,1-1 0 0 0,-1 3 0 0 0,-1-1 0 0 0,3 1-50 0 0,2-1 0 0 0,0 1 36 0 0,1-3 0 0 0,3 0-57 0 0,5-3 77 0 0,3-1-98 0 0,1-3-37 0 0,6-2-79 0 0,7-3 1 0 0,16-11 94 0 0,12-5 0 0 0,7-6-103 0 0,1 1 0 0 0,5-3 287 0 0,2-2 0 0 0,2-1-107 0 0,0 0 0 0 0,1 1 240 0 0,1-1 1 0 0,0 3-83 0 0,-2 1 1 0 0,-1 0 7 0 0,-3 1 0 0 0,-2 1-232 0 0,-5 5 102 0 0,-2 1-145 0 0,0 5-358 0 0,-8 4 294 0 0,-27 18 0 0 0,-6 5 144 0 0,-22 15 0 0 0,-3 0-22 0 0,1-1 0 0 0,-2 0-42 0 0,-3 1 1 0 0,-5 3 255 0 0,-2 1 1 0 0,4-1-28 0 0,2-3 0 0 0,5-1 112 0 0,-1-2 0 0 0,5-2 12-583 0,6-6 174 155 0,4-1-220 314 0,2-4 39 65 0,6-4-442-3 0,6-5-17 52 0,16-9 1 0 0,16-12-251 0 0,10-8 0 0 0,6-3 210 0 0,-1 1 1 0 0,5-1-2 0 0,0-4 1 0 0,7-2 207 0 0,-1-1 0 0 0,2-3 114 0 0,-2 1 0 0 0,-2 2-51 0 0,2 2 1 0 0,-7 3-122 0 0,2 0 0 0 0,-7 4-63 0 0,-2 3 136 0 0,-5 4 166 0 0,-2 5-92 0 0,-9 8 0 0 0,-14 15 133 0 0,-12 7 0 0 0,-8 7-126 0 0,-3-1 0 0 0,-4 3 150 0 0,-4 2 1 0 0,0 0-82 0 0,-3 2 0 0 0,4 1-54 0 0,-4 2 1 0 0,3-1-5 0 0,1-4 0 0 0,1-3-55-114 0,2-4 1 114 0,8-2-12-578 0,-1-3 99 255 0,9-3-59 238 0,-4-4 66 84 0,10-3-283 1 0,-2-3 1 0 0,28-21 30 0 0,7-7 0 0 0,9-5-20 0 0,-1 5 0 0 0,3-2 171 0 0,3-1 1 0 0,3-3-9 0 0,2 1 0 0 0,1 0 7 0 0,0 3 0 0 0,-5 2 7 0 0,0 4 1 0 0,-7 3-138 0 0,1 5 42 0 0,-6 3 71 0 0,3 3 67 0 0,-12 7 0 0 0,-10 12-252 0 0,-14 11 0 0 0,-8 2 258 0 0,-10 0 0 0 0,-4 2 188 0 0,-5 5 0 0 0,-3-2-138 0 0,0-2 0 0 0,1-1 120 0 0,-3 1 1 0 0,5-3-102 0 0,0 0 1 0 0,3-2 421 0 0,4-4-705-96 0,4-3 302-262 0,5-5-356 28 0,7-5 0 330 0,8-9-88-118 0,10-8 0 118 0,8-5-76 0 0,4-2 1 0 0,4-4 224 0 0,2-1 0 0 0,2-2 43 0 0,1 2 1 0 0,2-2 22 0 0,2 0 0 0 0,0 2 182 0 0,0 3 0 0 0,-4 2-318 0 0,-2 0 167 0 0,0 2 353 0 0,5-1-289 0 0,-6 6-23 0 0,1 1 124 0 0,-14 11 77 0 0,-10 7 0 0 0,-16 8-18 0 0,-5 3 95 0 0,-2-1 0 0 0,-1 1-87 0 0,-1-1 0 0 0,1 0-88 0 0,2-5 0 0 0,3-2-249 0 0,-1 1 211 0 0,2-2-29 0 0,-7 6-39 0 0,2-6-310 0 0,0 1 149 0 0,8-8-227 0 0,8-5 207 0 0,19-12 0 0 0,-2-1 129 0 0,13-6 0 0 0,-5 3 96 0 0,0 2 1 0 0,2 1-97 0 0,0-2 1 0 0,0 1-65 0 0,0 1 64 0 0,-3 1 43 0 0,6-1-22 0 0,-5 1 30 0 0,1 4 248 0 0,-8 1-183 0 0,-14 11-25 0 0,-15 2 1 0 0,-12 9-1 0 0,-6 1 1 0 0,2 0 17 0 0,7-3 0 0 0,-1-1 54 0 0,-1-1 0 0 0,0-2-4 0 0,1 0 1 0 0,3-3-9 0 0,2 1 16 0 0,6-3-218 0 0,-8 1 186 0 0,11-5-324 0 0,-4 0 53 0 0,11-5-431 0 0,7-6 410 0 0,9-5 65 0 0,8-3 122 0 0,5-4 274 0 0,5 1-122 0 0,-2 0-201 0 0,2 6 282 0 0,-7 6-224 0 0,-6 4 12 0 0,-6 4 2 0 0,-7 9-30 0 0,-5 2-57 0 0,-9 9-28 0 0,-3 1 104 0 0,-9 3-32 0 0,3-3 105 0 0,-6-1-78 0 0,4-4 68 0 0,-1-1 40 0 0,4-7 229 0 0,-2-2-180 0 0,7-6-51 0 0,1-6 0 0 0,9-9-102 0 0,6-6 1 0 0,3 0 6 0 0,6 2 0 0 0,2-2-174 0 0,3-4 1 0 0,0 1 38 0 0,2-1 1 0 0,-1 2 101 0 0,1 0 1 0 0,-3 5-181 0 0,1 1-384 0 0,-6 4 390 0 0,2 2-11 0 0,-8 7 307 0 0,-19 11 1 0 0,-2 3-108 0 0,-17 10 0 0 0,5 1 268 0 0,-2 6 1 0 0,-1 0 11 0 0,-8 5 0 0 0,3-3 19 0 0,2 0 0 0 0,0 0-129 0 0,1-2 1 0 0,3 1-30 0 0,-1 0 1 0 0,6-4 145 0 0,1-2-81-87 0,5-5-309-411 0,2 0 187-50 0,7-9-302 298 0,5-3 0 250 0,17-16-22 0 0,9-6 1 0 0,2-2 4 0 0,-1 0 1 0 0,1-1 132 0 0,4-4 0 0 0,0 0 32 0 0,2-4 1 0 0,3 0 48 0 0,-1 0 1 0 0,2-2 186 0 0,-4 2 1 0 0,1 1-54 0 0,-2 1 1 0 0,-5 3-86 0 0,-1 2 1 0 0,-3 3-180 0 0,0 3 206 0 0,-4 5-26 0 0,-1-1 110 0 0,-7 10-61 0 0,-20 19 0 0 0,0 1-27 0 0,-15 15 0 0 0,3-5 119 0 0,-1-2 0 0 0,0 0 17 0 0,-4 6 0 0 0,0-3-59 0 0,-1 2 0 0 0,1-4-7 0 0,2 1 1 0 0,4-5 46 0 0,1 0-6 0 0,1-1-31 0 0,-3-4-24 0 0,4-1-53 0 0,0-8 80 0 0,12-10-302 0 0,10-10 0 0 0,10-12 137 0 0,6-3 0 0 0,3-2-28 0 0,-2 4 1 0 0,3-1 77 0 0,0-3 1 0 0,2 0-12 0 0,2-1 1 0 0,2-1 63 0 0,0 1 0 0 0,1-4 18 0 0,1 1 1 0 0,1 0-132 0 0,-3 2 0 0 0,1 3 19 0 0,-6 3 0 0 0,-1 4-434 0 0,-4 3 285 0 0,-2 6 94 0 0,-3 2 0 0 0,-13 12 76 0 0,-7 6 1 0 0,-11 8 100 0 0,-5 7 0 0 0,-9 6-52 0 0,-4 3 1 0 0,-4 2 208 0 0,-3 3 1 0 0,-1 1-70 0 0,2-1 1 0 0,-4 3 133 0 0,2-1 0 0 0,0 1-108 0 0,5-6 0 0 0,6-4 63 0 0,5-3-166 0 0,2-3-10-80 0,-1-2-44-209 0,7-6-43 0 0,3-5 1 289 0,15-13-172-105 0,10-9 0 105 0,5-6 66 0 0,7-2 1 0 0,6-5-144 0 0,1-3 1 0 0,4-2 185 0 0,1-5 1 0 0,0 2 18 0 0,4 0 0 0 0,1-2 47 0 0,0 2 0 0 0,0 0-118 0 0,-2 2 1 0 0,-2-1-122 0 0,-1 2 1 0 0,0 1 113 0 0,0 1 1 0 0,-3 5-394 0 0,-4 1 486 0 0,-4 5 277 0 0,2-2-138 0 0,-4 10-147 0 0,-6 2 0 0 0,-11 15 460 0 0,-11 7 1 0 0,-3 5-149 0 0,-2-2 0 0 0,-5 5 140 0 0,-2 3 1 0 0,-3 2-183 0 0,-2 5 0 0 0,1-3-152 0 0,-2 3 1 0 0,-2-1 8 0 0,1 0 1 0 0,-2 2-186 0 0,2-4 1 0 0,0 0 198 0 0,2-4 1 0 0,3-2-18 0 0,2-4-110 0 0,4-2 88 0 0,-2 2-181 0 0,4-4 118 0 0,4-4 9 0 0,5-5-36 0 0,6-6-91-7 0,16-18 0 7 0,-5 4 55-80 0,10-13 1 80 0,0 1-30-278 0,0-1 1 278 0,2-1 65-73 0,3-3 1 73 0,0 0 12 0 0,2-3 0 0 0,2-3 49 0 0,0-2 0 0 0,-1 0-11 0 0,2 0 1 0 0,-1-1 9 0 0,0 3 1 0 0,-1 2-71 0 0,2 1 0 0 0,-3 6-46 0 0,-1 1-131 0 0,-4 8 179 0 0,3 1-92 0 0,-10 10 0 0 0,-2 13 143 0 0,-12 9 0 0 0,-8 7 131 0 0,-10 4 0 0 0,-4 6-99 0 0,-6 2 0 0 0,-2 5 21 0 0,-4-3 1 0 0,1 0-23 0 0,-3 1 0 0 0,1-2 124 0 0,0 3 1 0 0,-1-4-67-444 0,2-1 1 444 0,3-4-38-1179 0,2-4 1 1179 0,4-2 154-337 0,2-4-83 330 0,1-2 85 7 0,-1-2-169 0 0,3 0 12 0 0,4-7-337 0 0,6-2 0 0 0,25-23 80 0 0,7-4 1 0 0,5-6 120-17 0,-3 5 1 17 0,0-1 14-103 0,5-3 0 103 0,0 0-9 0 0,3-1 1 0 0,0-1-99 0 0,0 0 0 0 0,-1 3 16 0 0,-1-1 0 0 0,-2 2 1 0 0,2-2 0 0 0,-4 2 44 0 0,1 0 1 0 0,-4 1-103 0 0,-2 1 321 0 0,-5 4-200 0 0,-2 2 514 0 0,-6 9-298 0 0,-22 23 0 0 0,0 0 99 0 0,-18 19 1 0 0,1-2 2 0 0,-1-1 1 0 0,0 3 65 0 0,0-2 0 0 0,0 4-147 0 0,2-1 1 0 0,-1-2-180 0 0,1-3 1 0 0,2-1-78-32 0,3-4 1 32 0,0-2 119-355 0,4-3 1 355 0,2-3-266-137 0,5-2 99 32 0,2-2 81-12 0,-3-2 96 9 0,4-5 64 11 0,0-5-152 66 0,6-9 1 31 0,9-12-130 0 0,5-7 1 0 0,6-4 167 0 0,1 4 0 0 0,5-4 1 0 0,2-3 0 0 0,2-2 1 0 0,5-3 1 0 0,0-2-25 0 0,2 2 0 0 0,0-3-110 0 0,0 2 1 0 0,0-2 30 0 0,0 1 0 0 0,1 1-113 0 0,-1 4 1 0 0,-1 1 200 0 0,-4 3 1 0 0,-3 3-67 0 0,-1 4 344 0 0,-4 6-244 0 0,0 4 29 0 0,-8 10 0 0 0,-6 10 56 0 0,-9 10 0 0 0,-6 8 171 0 0,-6 1 1 0 0,-5 4-124 0 0,-6 4 198 0 0,1 1-265 0 0,-6 0 1 0 0,1 3-72 0 0,-3-3 0 0 0,1 1-120 0 0,2-2 1 0 0,2-4 41 0 0,-1 0 1 0 0,0-2 70 0 0,2-4 1 0 0,0-2-254 0 0,3-2 195 0 0,4-5 257 0 0,-5 2-195 0 0,6-5 38 0 0,-1-4-129 0 0,10-6 62 0 0,9-12 1 0 0,11-8 7 0 0,6-6 0 0 0,2-4 33 0 0,1 4 1 0 0,2-6-11 0 0,5-4 1 0 0,-1-1 6 0 0,5-4 0 0 0,0-5 76 0 0,2 0 1 0 0,1-4-68 0 0,1 2 1 0 0,2 0 11 0 0,3 0 1 0 0,-1 4-21 0 0,0-1 1 0 0,-4 9 12 0 0,-3 2 0 0 0,-5 7-308 0 0,-1 3 173 0 0,-5 6-220 0 0,-1 5 247 0 0,-6 6 0 0 0,-12 14 151 0 0,-11 7 0 0 0,-8 7-38 0 0,-6 4 0 0 0,-2 3 168 0 0,-3 6 1 0 0,-3-1-137 0 0,-4 4 1 0 0,-2 1 31 0 0,0-1 0 0 0,1 0 74 0 0,1-2 1 0 0,3-1-91 0 0,1-2 1 0 0,1-2-76 0 0,3-6 28 0 0,3-2-29 0 0,-2 3 59 0 0,5-8-36 0 0,2-3 24 0 0,8-11-16 0 0,8-15 1 0 0,11-11-162 0 0,7-11 0 0 0,3 0 148 0 0,2 0 0 0 0,1-1 36 0 0,5-4 0 0 0,-1 1-42 0 0,2 1 0 0 0,3-3 0 0 0,-1-1 1 0 0,-1 1-43 0 0,-2 1 1 0 0,0 3-1 0 0,0-1 1 0 0,1 0-82 0 0,0 1 0 0 0,-2 0 103 0 0,-1 2-95 0 0,-3 5 0 0 0,-3 5 28 0 0,-2 6 99 38 0,-4 6 1-38 0,-4 8-7 264 0,-10 9 1-264 0,-5 8 11 27 0,-9 6 0-27 0,-3 6-70 0 0,-6 5 162 0 0,0 0 0 0 0,-5 6 0 0 0,0-1 45 0 0,0 1 0 0 0,2 2-115 0 0,-2-1 0 0 0,1-1 146 0 0,-1-1-148 0 0,3-5 14 0 0,0 6-78 0 0,5-10 0 0 0,0 4 0 0 0,5-5 106 0 0,1-5-130 0 0,2-2 91 0 0,2-4-40 0 0,1-5-15 0 0,2 1-193 0 0,3-6 214 0 0,3-1-224 0 0,19-21 1 0 0,-2 1 134 0 0,15-17 1 0 0,-5 1 60 0 0,3-2 1 0 0,0-3 9 0 0,3-3 0 0 0,2-3-4 0 0,6-2 0 0 0,0-4 0 0 0,0 0 1 0 0,1 1 116 0 0,2-2 1 0 0,0 4-46 0 0,2-1 0 0 0,-5 5-50 0 0,-1 6 1 0 0,-3 4-184 0 0,-3 8 195 0 0,-3 2-284 0 0,0 8 234 0 0,-8 2 1 0 0,-5 13-14 0 0,-15 7 1 0 0,-8 8 51 0 0,-12 6 1 0 0,-2 4 141 0 0,-7 7 1 0 0,-2 4 0 0 0,-6 4 0 0 0,-3 2-86 0 0,-2 2 0 0 0,-4 2 87 0 0,2 1 0 0 0,-3 1-86 0 0,3-4 1 0 0,3-2 11 0 0,2-5 1 0 0,2 1-36 0 0,1-5 1 0 0,4-1-15 0 0,4-6 1 0 0,4-6-46-410 0,2-2-41 68 0,3-5 53 273 0,1-2 28 69 0,5-7 0 0 0,3-11-32 0 0,7-9 0 0 0,5-6 22 0 0,5-3 1 0 0,5-4-61 0 0,4-5 1 0 0,4-4 81 0 0,2-3 0 0 0,3-3 3 0 0,2 1 0 0 0,1-3-22 0 0,3-2 1 0 0,-2-1 2 0 0,4 1 0 0 0,-1-1-32 0 0,4 0 1 0 0,1 2 27 0 0,0 2 0 0 0,1 1-27 0 0,-4 6 1 0 0,0 3 27 0 0,-3 4 1 0 0,-2 6-186 0 0,-2 3 0 0 0,-3 3-93 0 0,-2 6 72 46 0,-6 2-24 303 0,4 4-27-35 0,-9 2 335-108 0,-1 0-161-189 0,-13 15 0-17 0,-2-3 71 0 0,-7 11 0 0 0,-3-2 6 0 0,-5 3 1 0 0,-1 5 21 0 0,-4 0 0 0 0,-3 7 4 0 0,-2 1 0 0 0,0 2 130 0 0,-4 1 1 0 0,3 0-86 0 0,-1-2 0 0 0,2-1 168 0 0,2-4 0 0 0,4 1-203 0 0,2-3 0 0 0,5-2 94 0 0,1-5-291 0 0,4-2 301 0 0,-1-3-319 0 0,6-5 96 0 0,1-5 15 0 0,17-26 0 0 0,0 2 20 0 0,11-14 1 0 0,-4 3-11 0 0,4-1 0 0 0,0-3 42 0 0,3-2 0 0 0,0-2-8 0 0,4-3 1 0 0,-1-1 23 0 0,4 0 0 0 0,-1 1-24 0 0,1 1 1 0 0,-2 2-93 0 0,2-2 0 0 0,-2 3 91 0 0,1-1 0 0 0,-3 5 2 0 0,-1 5 0 0 0,-1 6-647 0 0,-3 5 81 37 0,-2 2 58 143 0,4 6 249-166 0,-6 3 236-14 0,2 10-337 0 0,-9 3 375 0 0,-2 13 0 0 0,-5-1 0 0 0,-1 3 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7T08:36:58.588"/>
    </inkml:context>
    <inkml:brush xml:id="br0">
      <inkml:brushProperty name="width" value="0.2" units="cm"/>
      <inkml:brushProperty name="height" value="1.2" units="cm"/>
      <inkml:brushProperty name="color" value="#004F8B"/>
      <inkml:brushProperty name="inkEffects" value="pencil"/>
    </inkml:brush>
  </inkml:definitions>
  <inkml:trace contextRef="#ctx0" brushRef="#br0">134 842 12945 220155 36082,'-29'2'95'0'2167,"6"1"-882"0"-2083,7 0 578 0-80,11-3 0 0 0,19-11 82 0-4,5-5 1 0 0,8-5-99 0 0,-1 0 1 0 0,5-3 102 0 0,3-3 1 0 0,2-2 11 0 0,-1-3 1 0 0,3-1 47 0 0,1-2 1 0 0,1-1 177 94 0,3-1 0-94 0,-1 0-152 958 0,1 1 1-958 0,-2 0 163 485 0,0 0 0-485 0,-1 1-43 805 0,1 1 1-805 0,0-1-51 1096 0,-2 5 1-1096 0,-2 1 107 336 0,-1 5 0-336 0,-5 3-117 331 0,-1 2 8 171 0,-5 4-165-76 0,2 2-90-56 0,-10 7 0-370 0,-8 13 172 178 0,-15 9 0-178 0,-7 5-12 0 0,-12 2 0 0 0,-5 4 82 0 0,-5 3 0 0 0,-4 4-61 0 0,-2 1 0 0 0,-3 2 140 0 0,-4 3 1 0 0,2-1-93 0 0,-4 2 1 0 0,-2 3 251 0 0,2 1 0 0 0,-3-1-15 0 0,1 1 1 0 0,4-1-128 0 0,2-1 1 0 0,2-1-80 0 0,2-3 1 0 0,6-5 2-137 0,2-1 0 137 0,6-4-45-291 0,3-3 129 164 0,4-4-132-8 0,3-1-77-5 0,8-7-33 17 0,3-3 105 103 0,29-21 1 20 0,-5-1-6 0 0,13-14 1 0 0,2 0 40 0 0,0-3 1 0 0,4 0-2 0 0,3-4 0 0 0,2-2-27 0 0,3-3 0 0 0,6-4 4 0 0,3-2 1 0 0,2-1-34 0 0,-2-1 1 0 0,2 2-1 0 0,0-1 0 0 0,2 0-5 0 0,-2 2 1 0 0,2 2-48 0 0,-2 0 1 0 0,-5 7-15 0 0,-4 3 0 0 0,-3 5 20 0 0,-2 2 1 0 0,-6 6-332 52 0,-5 5 55 246 0,-9 5 272 26 0,-1 12 1-324 0,-21 14 82 66 0,-8 12 1-66 0,-11 3 2 0 0,-12 2 1 0 0,0 1 182 0 0,-7 4 1 0 0,-5 4-84 0 0,-4-1 0 0 0,-1 2 295 0 0,-1 1 1 0 0,-2 1-229 0 0,-3 3 0 0 0,1-2 110 0 0,-1 1 0 0 0,3-2-225 0 0,-2 0 1 0 0,4-5 95-316 0,0 2 0 316 0,4-5 39-880 0,9-4 0 880 0,1-5-8-384 0,6-4 1 384 0,3-4 117-408 0,4-3-174-60 0,6-4-230 141 0,-1-3-1068 44 0,12-7 0 283 0,23-20 848-44 0,13-11 0 44 0,7-6 179 0 0,-9 4 1 0 0,2-4 169 0 0,2-1 1 0 0,5-4-51 0 0,2-1 1 0 0,3-3 118 0 0,2-5 1 0 0,1 2-102 0 0,3-4 1 0 0,-2 3 110 0 0,5-2 0 0 0,-2 2-21 0 0,4 0 1 0 0,-3 3 164 0 0,0 4 1 0 0,-4 4-239 0 0,1 5 0 0 0,-4 3 47 223 0,2 2 0-223 0,-7 4-171 527 0,-2 3 1-527 0,-7 3-93 544 0,-3 4-288-286 0,-5 2 303-212 0,2 1 62-46 0,-11 6 1 0 0,-9 9 115 0 0,-12 6 0 0 0,-9 9 8 0 0,-5-1 1 0 0,-8 5 255 0 0,-5 4 0 0 0,-3 5-102 0 0,-6 4 1 0 0,-1 3 102 0 0,-4 2 0 0 0,1 0-35 0 0,-5 0 1 0 0,3 0-136 0 0,-2 2 0 0 0,-1-2-5 0 0,3 0 0 0 0,5-4-11 0 0,1-1 1 0 0,4-5-46 0 0,0-2 1 0 0,4-6-33-222 0,5-1-127-279 0,5-7 195 381 0,-1 4-192 107 0,10-8 70-27 0,0-5 32 6 0,17-8 1 34 0,12-17-39-123 0,8-8 1 123 0,8-5-20-94 0,3-1 1 94 0,5-4 97 0 0,4-6 0 0 0,1-2 0 0 0,3-3 0 0 0,4-2 55 0 0,3-3 0 0 0,0 0-79 0 0,-1 1 1 0 0,2-1 37 0 0,-2 2 1 0 0,5-1-73 0 0,-3 3 0 0 0,-1 2 4 0 0,-4 5 0 0 0,-3 3-34 0 0,0 6 1 0 0,-3 2-175 65 0,-5 5 0-65 0,-3 4-74 113 0,-3 3 47 17 0,-7 4 223-16 0,1 5 0-114 0,-15 12 17 18 0,-4 7 0-18 0,-14 8 56 0 0,-10 5 0 0 0,-9 4-97 0 0,-3 5 0 0 0,-8 5 287 0 0,-4 4 1 0 0,-3-1 35 0 0,-1 0 1 0 0,-5 4-51 0 0,-2 0 0 0 0,-2 1-154 0 0,-2-1 0 0 0,1-1 36 0 0,1-3 0 0 0,-2 3-78 0 0,2-4 0 0 0,5-3 3 0 0,4-6 1 0 0,3-3-16-461 0,2-2 1 461 0,5-4-16-659 0,7-8-32 459 0,5-1 46 165 0,2-8 1 35 0,7-7 1 0 0,13-14-58 0 0,11-12 0 0 0,8-4-4 0 0,8-3 0 0 0,7-4 65 0 0,7-9 0 0 0,3-1-7 0 0,7-5 0 0 0,-1 1 29 0 0,4-2 0 0 0,2 1-33 0 0,3-2 0 0 0,2 0 162 0 0,3 1 1 0 0,-1 3-85 0 0,-1 5 0 0 0,3 0 17 0 0,-3 5 0 0 0,-2 5-62 608 0,-3 3 1-608 0,-10 6 9 532 0,-2 4 0-532 0,-5 5-144 205 0,-4 6 178 33 0,-4 1-547-40 0,-4 6 309-108 0,-12 8 1-90 0,-9 10 122 0 0,-18 8 1 0 0,-8 2 46 0 0,-6-2 1 0 0,-6 2 3 0 0,-4 3 0 0 0,-6 2 13 0 0,-5 4 0 0 0,-1 0 141 0 0,-4 2 1 0 0,-5 1-32 0 0,-3-2 0 0 0,1 1-93 0 0,2 0 1 0 0,0-2 107 0 0,0-2 0 0 0,6-4-79 0 0,1-1 1 0 0,5-5-68 0 0,0-1 1 0 0,6-2 6 0 0,4-5 0 0 0,6-3-8 0 0,3-2 0 0 0,4-5-8 0 0,2 0-49 0 0,6-3 34 0 0,-3-8 1 0 0,14-8 27 0 0,0-8 1 0 0,10-4-51 0 0,9 0 1 0 0,5-6 45 0 0,7-4 1 0 0,4-6 129 0 0,3 0 1 0 0,3-2-61 0 0,6-1 1 0 0,2 1 128 0 0,3-3 1 0 0,0 3-114 0 0,1 3 0 0 0,-1 4 11 0 0,3-3 0 0 0,-2 4-110 0 0,-3 0 1 0 0,0 3 105 0 0,-1 3 1 0 0,-2 4-178 423 0,-6 2 1-423 0,-1 5 188 437 0,-6 1-495-361 0,-2 1-22-7 0,0 2 198-31 0,-8 5 80-33 0,-3 3 81-5 0,-38 25 0 0 0,1-2 60 0 0,-23 17 0 0 0,4-4 176 0 0,-2 2 1 0 0,-2 1-19 0 0,-3 1 0 0 0,0 2-152 0 0,-2 1 1 0 0,1 0 77 0 0,0-1 1 0 0,2-4-76 0 0,1-2 0 0 0,2-1-3 0 0,-1-2 1 0 0,8-5 3 0 0,3-4 0 0 0,6-4-77 0 0,5-3 344 0 0,3-5-261 0 0,-3 1 115 0 0,9-7-108 0 0,0-11 0 0 0,17-5 7 0 0,8-9 1 0 0,4-1-11 0 0,4 4 1 0 0,2-3-8 0 0,6 1 1 0 0,1-3-5 0 0,6-1 0 0 0,-2 0-18 0 0,3 0 0 0 0,-4 3-17 0 0,2 0 0 0 0,-1 1-1 0 0,0 5 0 0 0,-1 1-55 0 0,-1 4 1 0 0,-1 1 68 0 0,-4 0 6 0 0,-2 5-7 0 0,3 0 2 0 0,-1 4-26 0 0,2 3 10 0 0,-6 8 41 0 0,-5 6 10 0 0,-3 5-15 0 0,-5 3-52 0 0,-2 0-11 0 0,-9 2-54 0 0,-7-2 52 0 0,-9 2 0 0 0,-7-6 38 0 0,0-1 0 0 0,0-3-4 0 0,5-6 0 0 0,-2 0 107 0 0,0-1 1 0 0,-3-2-104 0 0,-1-2 1 0 0,1-2 130 0 0,-1-2 0 0 0,1-1-114 0 0,3-2 1 0 0,-2 0 127 0 0,2-2 0 0 0,0-1-78 0 0,2-3 0 0 0,0 0 20 0 0,-1 1 0 0 0,3 0-25 0 0,-1-2-43 0 0,3-1-204 0 0,-6-5 237 340 0,1-5-58 166 0,0 1 20-152 0,1 0 255-191 0,8 5-287-95 0,2 8 16-27 0,6 4 56 33 0,7 4-10 40 0,11 1 0-114 0,10 1 53 26 0,5-1 0-26 0,2 2-49 0 0,-5 2 0 0 0,3 1 83 0 0,2 2 0 0 0,2 1-85 0 0,2-1 1 0 0,-2 0 0 0 0,2 1 0 0 0,1-1-19 0 0,1 0 1 0 0,0 1 11 0 0,2-1 1 0 0,-5 0-38 0 0,1-2 1 0 0,-2 2-20 0 0,1-4 0 0 0,-3 3-12 0 0,-1-2 0 0 0,-4 0 38 0 0,0 0-208 0 0,-5-2 168 0 0,6 3-167 0 0,-7-3 252 0 0,-2 0 192 0 0,-5 0-288 0 0,-11 0-57 72 0,-21 0 1-72 0,0 0 116 116 2,-14 0 0-116 1,4 0-123 0 31,5 0 1 0 0,-4-1 104 0-20,-1-1 1 0-1,0 2 16 0 4,-2-2 0 0 0,1 1-9 0-16,-5-1 1 0-1,0 1-15 0 0,-3 0 1 0 0,2 0 13 0 0,-2 1 1 0 0,3 0 20 0 0,-4 0 1 0 0,1 0 58 0 0,0 0 1 0 0,4 0-64 0 0,3-2 0 0 0,1 1 147 0 0,-1-1 1 0 0,4 0-135 0 0,2 0 0 0 0,4-1 246 0 0,1 1-117 0 0,6-2 35 0 0,-3 3 8 0 0,7-4 11 0 0,2 2-340 0 0,23-4 1 0 0,2 1 118 0 0,16-1 0 0 0,-4 1 25 78 0,4 0 1-78 0,0 1-4 282 0,5 0 1-282 0,0 1-3 52 0,4 1 1-52 0,2 1 0 322 0,1-2 0-322 0,1 3-5 64 0,-1-1 1-64 0,0 2-16 155 0,2 0 0-155 0,-3 0 17 382 0,-1 0 0-382 0,0 0-106 29 0,0 0 0-29 0,1 0 106 222 0,-1 0 0-222 0,-4 0-88 245 0,-2 0 0-245 0,-4 0 60 0 0,-1 0 1 0 0,-5 0-131 0 0,-3 0 154 55 0,-1 0 4 153 0,0 0 42-11 0,-6 0 352-9 0,-5 0 1-188 0,-29 0-274 36 0,-10 0 1-36 0,-7 2-61 0 0,6-1 0 0 0,-1 4 20 0 0,-4-2 1 0 0,-4 1-58 0 0,-4 1 0 0 0,-1-3-20 0 0,-1 4 0 0 0,-2-2-18 0 0,0 1 0 0 0,-1 0-31 0 0,-1 1 0 0 0,2-3-29 0 0,-1 1 1 0 0,3-2 46 0 0,-2 1 0 0 0,3-2 23 0 0,0 1 1 0 0,1-1 19 0 0,3-1 0 0 0,2-1 12 0 0,1-1 0 0 0,5 1 26 0 0,-1-2 68 0 0,3 2 254 0 0,-7-4-146 0 0,5 2 31 0 0,-1-3-110 0 0,13 4 37 0 0,7-1-395 0 0,16 3 1 0 0,7 0 96 0 0,10 0 0 0 0,2 0 8 0 0,0 0 0 0 0,6 0 78 0 0,3 0 0 0 0,3 0 2 0 0,-2-2 0 0 0,7-1 40 0 0,-1-3 0 0 0,4 1-38 0 0,0 0 0 0 0,-2 0-22 0 0,1 2 1 0 0,-2-2 48 0 0,1 4 1 0 0,-3-3-32 0 0,-1 2 0 0 0,-2 1 18 0 0,-3 1 1 0 0,-3 0-391 0 0,-2 0 269 0 0,-3 2-37 0 0,2 1 142 0 0,-1 2-14 0 0,-1 1-4 0 0,-6-1-48 0 0,-9 0 390 0 0,-7 0-276 0 0,-12 1 0 0 0,-6 1 19 0 0,-7 0 1 0 0,2 0-39 0 0,1-2 1 0 0,-1 1 1 0 0,-2-1 1 0 0,-6 0-2 0 0,-1 1 0 0 0,-1-1-2 0 0,-3 0 1 0 0,1 1 3 0 0,1-1 0 0 0,-2 0-3 0 0,-1 1 0 0 0,-3-2 51 0 0,-1 0 0 0 0,1-1 8 0 0,-1-1 0 0 0,1-2 130 0 0,1 2 1 0 0,0-1-110 0 9,-1-1 1 0-1,6 0 122 0 1,2 0 1 0-1,2 0 53 0-8,4 0-70 0 0,0-3 71 0 0,0 3-47 0 0,7-3-797 0 0,4 3 0 0 0,39-4 346 0 0,11-1 1 0 0,10-4 178 0 0,-10 0 1 0 0,3 0-32 0 0,3 0 0 0 0,1-1 21 0 0,2 1 1 0 0,0-1-41 0 0,4-1 0 0 0,-3 3 161 0 5,-3 1 0 0 0,2 1-55 0-3,-2 1 0 0-1,-2-1 30 0 31,2 1 1 0 0,-6 1-2 0-32,-3 1 0 0 0,-2 2-5 0 0,-3-1 0 0 0,-3 2-45 0 0,-4 2 10 0 0,-6 3 7 0 0,1 8 1 0 0,-13 9 1 0 0,-3 4 1 0 0,-10 2 15 0 0,-10-5 0 0 0,-1 1-14 0 0,-6 3 0 0 0,-1-1 19 0 0,-2 1 0 0 0,-2 0 44 0 0,-4 2 0 0 0,0 0 132 0 0,-2 3 0 0 0,2-1-81 0 0,2 1 1 0 0,0-2 18 0 0,0 3 0 0 0,-1 1-26 0 0,0 3 1 0 0,1 2 52 0 0,0 1 1 0 0,1-3-242 0 0,3 1 0 0 0,1-5 171 0 0,1 3 1 0 0,-1-2-269 0 0,2-2 1 0 0,1-1 59-190 0,1-4 1 190 0,4-2-16-631 0,1-2 80 353 0,2-2-27 179 0,-3 0 393-9 0,3-2-358 12 0,-3-2 434-249 0,6-5-206-244 72,0-11 38 113 210,2-6 0 476 0,1-13-52-212-138,1-5 1 212 1,3-2-36-13-134,3 2 0 13 1,1-2 80 0-12,1-3 0 0 0,0-2-3 0 0,1-4 1 0 0,-2 0-238 0 0,0-2 0 0 0,0 2 105 0 0,0 2 0 0 0,2-1-346 0 0,-2 0 0 0 0,2 0-19 0 0,2-1 1 0 0,1 4-6 0 0,2 2 0 0 0,1 0 150 0 0,1-1 1 0 0,1 3-103 0 0,3-1-75 0 0,0 1 59 0 0,4 1 338 0 0,4 1-211 0 0,5 7 276 0 0,0 7-57 0 0,3 13 0 0 0,-3 9-38 0 0,1 5 1 0 0,-2 3 26 0 0,-5 0 1 0 0,1 1 149 0 0,2 5 1 0 0,-1 0-107 0 0,-1 2 1 0 0,1 2 1 0 0,1 2 1 0 0,1 1-131 0 0,-1 2 0 0 0,1-1 81 0 0,1 2 0 0 0,-3-1-129 0 0,1 0 1 0 0,-1 0 108 0 0,-1-4 1 0 0,0 1-82 0 0,-3-2 1 0 0,0-3-13 0 0,0-2 0 0 0,-1-2-4 0 0,-1 0 1 0 0,2-2-52 0 0,-2-1 6 0 0,-1 0-44 0 0,5 2 89 0 0,-4 0 98 0 0,0-3-97 0 0,-4-6 955 0 0,-7-8-898 0 0,-13-19-11 0 0,0 2 1 0 0,-17-21-96 0 0,4 8 0 0 0,-1-3 49 0 0,3 3 0 0 0,-3-2 78 0 0,-1-1 0 0 0,-2-2-83 0 0,-3-2 1 0 0,-1-1 33 0 0,-5-1 1 0 0,4 1-93 0 0,0 3 1 0 0,-2-4 101 0 0,2 2 1 0 0,-1-3 24 0 0,1-1 0 0 0,2 3-5 0 0,2 0 0 0 0,1 2 6 0 0,3-1 1 0 0,2 0 129 0 0,4 2 0 0 0,3 1-91 0 0,3 0 0 0 0,2 3 76 0 0,7 1-69 251 0,0 1 19 113 0,8-4-144-152 0,6 2-289-192 0,10-1 308-20 0,9 14 0 0 0,5 11-152 0 0,-2 11 1 0 0,-1 2 157 0 0,-9 5 1 0 0,4 1-28 390 0,-2 2 0-390 0,2 4 102 80 0,-2 0 1-80 0,3 6-102 0 0,3 3 1 0 0,-1 0 161 0 0,1 2 1 0 0,0-1-33 0 0,-1 0 1 0 0,-1 2-27 0 0,0 3 0 0 0,0-3-55 0 0,-1 1 1 0 0,2-3 2 0 0,-1 1 0 0 0,-1 0-8 0 0,-1 0 1 0 0,-3 0 21 0 0,1-3 0 0 0,0-1-53 0 0,0-1 0 0 0,-2-5 36 0 0,-1-1 1 0 0,-2-1-109 0 0,0-3 0 0 0,-4 0 53 0 0,-1-3-16 0 0,-6-3 2 0 0,3 0-2 0 0,-3-2 310 0 0,-3-5-255 0 0,-9-1 0 0 0,-8-10-164 0 0,-8 0 1 0 0,-2-4 168 0 0,-1 0 1 0 0,-1-1-134 0 0,-2-3 0 0 0,-2 0 153 0 0,-1-3 0 0 0,0 0-13 0 0,-2 0 0 0 0,-1-2 2 0 0,-3 0 1 0 0,-1-2-2 0 0,-2 1 1 0 0,0-2 30 0 0,-1-1 1 0 0,1 1 175 0 0,-2-3 0 0 0,2 4 69 0 0,0-1 0 0 0,3 1-42 0 0,1 1 1 0 0,4 2 118 0 0,3 3 1 0 0,0 2 256 0 0,-1 0-249 0 0,3 1-147 0 0,-4 0-357 0 0,5 0-267 0 0,2 1 173 0 0,10 4-543 0 0,9-1 540 0 0,19 6 0 0 0,-4 1 49 0 0,10 4 1 0 0,-4 0 107 0 0,2 2 1 0 0,3 1 155 0 0,-1 2 0 0 0,2 4-70 0 0,0 1 1 0 0,3 2 200 0 0,3 2 1 0 0,-1-1 21 0 0,1 5 1 0 0,0 0-118 0 0,-1 5 0 0 0,-1 1-31 0 0,0 1 1 0 0,-2 1-9 0 0,-1-2 1 0 0,0 1-212 0 0,1 0 1 0 0,-4 0 50 0 0,1 1 0 0 0,-2-1 39 0 0,-4-2 1 0 0,-1-3-177 0 0,-2-1-33 0 0,-2-1 73 0 0,2 4 14 0 0,-4-4 142 0 0,0 4-121 0 0,-6-9 218 0 0,-5-4 7 0 0,-10-8-23 0 0,-9-2 0 0 0,-9-10-6 0 0,-2-2 1 0 0,0-5 3 0 0,5-2 1 0 0,-3-2 136 0 0,0-1 0 0 0,-3-6-92 0 0,1 0 1 0 0,-2-4 134 0 0,-2-2 0 0 0,0 0-98 0 0,-2-1 1 0 0,0 0 37 0 0,0 0 0 0 0,2 0-47 0 0,0 0 1 0 0,3 2 33 0 0,1 0 0 0 0,2 2-68 0 0,0-1 0 0 0,3 6 41 0 0,2 2-226 0 0,3 1 159 0 0,0-6-253 0 0,3 1 274 0 0,6-2-611 0 0,6 6-77 22 0,13 7 258 0 0,10 7 0-22 0,10 9 143 0 0,8 5 0 0 0,1 1 21 0 0,-2 1 1 0 0,1 0 204 0 0,3 1 0 0 0,3 3 0 0 0,4 1 0 0 0,5 2 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7T08:36:58.589"/>
    </inkml:context>
    <inkml:brush xml:id="br0">
      <inkml:brushProperty name="width" value="0.2" units="cm"/>
      <inkml:brushProperty name="height" value="1.2" units="cm"/>
      <inkml:brushProperty name="color" value="#004F8B"/>
      <inkml:brushProperty name="inkEffects" value="pencil"/>
    </inkml:brush>
  </inkml:definitions>
  <inkml:trace contextRef="#ctx0" brushRef="#br0">1 487 12736 226687 39145,'14'-6'1635'0'41,"4"-1"1"0"-1,-1-10-1652 0-29,7-4 0 0-1,1-1 1 0 0,-1 0-289 0 43,0 0 256 0-35,1-3 1 0 0,1 1 0 0-1,0-2-235 0-8,1 1 30 0-9,1 0 1 0 0,-1-1 60 0 0,1 1 0 0 0,-2 1-31 0 0,0 2 1 0 0,-2 2-65 0 0,-2 1 66 178 0,-4 5 100 84 0,-3-1 78 1 0,-5 10 0-263 0,-9 5 69 246 0,-8 8 0-246 0,-5 7 291 151 0,-7 2 0-151 0,-1 5-213 0 0,-7 3 1 0 0,0 0 155 0 0,-2 0 0 0 0,0 2-121 0 0,2-2-98 0 0,0 2 18 0 0,2-4 0 0 0,1 1 543 0 0,0-2-296 0 0,2 0 326 0 0,2-4 343 0 0,2 1-662 0 0,1-1-125 0 0,5-2-113 0 0,3-3-511 0 0,7-7 140 0 0,22-17 236 0 0,-1-3 0 0 0,16-14 0 0 0,-7 2-384 0 0,3-3 1 0 0,3-4 68 0 0,4 0 1 0 0,1-2-76 0 0,3-1 0 0 0,-4 3 102 0 0,0 1 1 0 0,-2 1 123 0 0,0 2 0 0 0,-2 3 10 131 0,-3 4-45 539 0,-6 3 419-377 0,0 4-83-225 0,-8 4-51 14 0,-2 4 13-15 0,-9 5 126-1 0,-14 14-186-12 0,-2 1 1-54 0,-11 11 11 0 0,0-4 1 0 0,-5 5-61 0 0,-2 2 0 0 0,-5 4-7 0 0,0-1 0 0 0,1 4 48 0 0,-2 0 0 0 0,1 1-16 0 0,0 0 0 0 0,0 0 516 0 0,0 1 1 0 0,2-3-69 0 0,3 1-129 0 0,2-4 700 0 0,4 1-710 0 0,2-5-737 0 0,2 4 275 0 0,7-6-99-203 0,4-3 1 203 0,19-17 112-115 2,7-10 0 115-1,4-8-124 0 131,1-8 0 0-1,2-6-203 0 24,4-4 252 0-58,6-4 96 0-3,0 0 1 0 0,5-1 112 0 21,-3 3 78 0-102,4-2 0 0 0,-5 3-13 0 20,1-1-73 0-28,-1 3 1 0 0,-6 4-15 0-5,0 2-1 0 0,-2 0 83 212 0,1 7 303 114 0,-6 4-392-111 0,-5 8 39-199 0,-16 18 20-16 0,-12 3 1 0 0,-10 12 134 0 0,-5-4 0 0 0,-2 4-174 0 0,-5 2 1 0 0,-2 3-275 0 0,-2 0 335 0 0,-3 3 0 0 0,2-3-23 0 0,-2 1 1 0 0,1-1 83 0 0,-1 1 0 0 0,2-1 0 0 0,0-1 492 0 0,2 0 1 0 0,5-5 405 0 0,1-1-247 0 0,5-6-877-101 0,3 2 209-384 0,8-13 0 485 0,14-6-54-210 0,11-16 1 210 0,9-6-53 0 0,4-7 0 0 0,4-4-374 0 0,5-4 1 0 0,1 0 189 0 0,6-2 0 0 0,-1 1-82 0 0,1-1 0 0 0,1 0 308 0 0,3-1-66 0 0,-4 0 0 0 0,-2 6-4 0 0,-1 1 1 0 0,-3 0 29 0 0,1 3 1 0 0,-4 3-48 254 0,-2 3 16 406 0,-2 4 129-326 0,-7 5-46-91 0,4 2 238-81 0,-12 8-269-149 0,-9 15 5-13 0,-12 6 0 0 0,-17 14 225 0 0,-4-3-218 0 0,-4 4 26 0 0,-6 0 0 0 0,1 3 14 0 0,-6 3 0 0 0,3-2 136 0 0,-4 3 0 0 0,1 0 199 0 0,-1-2 1 0 0,3-2-3 0 0,1 1 0 0 0,4-4 241 0 0,1 1 0 0 0,6-6 41 0 0,5-3-597 0 0,6-3-1102-223 0,4-4 876-242 0,10-6 0 465 0,15-12 53-344 21,11-12 1 344-1,8-7-63-16 163,1-6-191 16-34,3-3 67 0-22,1-1 79 0-68,3-4 1 0-1,5-1 169 0 0,1-3 49 0-58,1 4 0 0 0,0-6-58 0 0,0 4 0 0 0,-1-2 383 0 0,2 1-319 0 0,-7 2 0 0 0,4-1 23 0 0,-6 6 0 0 0,-5 3 11 269 0,-4 4-30 307 0,-5 6-145-286 0,-2 3 1-290 0,-12 17 113 115 0,-8 6 18-115 0,-12 11 190 0 0,-15 6 1 0 0,-8 6-191 0 0,-5 2 0 0 0,-2 4 197 0 0,-3 3 1 0 0,2 1-33 0 0,-7 2 0 0 0,4 1 112 0 0,-1-2 0 0 0,3-1-64 0 0,0-3 1 0 0,7-4 222-154 0,2-1 1 154 0,7-6-295-592 0,5-3 218 201 0,4-4-600 115 0,2-1 155 72 0,7-6 29 80 0,5-5 194 45 0,8-10-210 55 0,5-8 1 24 0,9-7 96 0 0,3-4-323 0 0,2-5 165 0 0,8-3 1 0 0,-1-4-9 0 0,5-1 0 0 0,3-2 78 0 0,3-1 0 0 0,0-2-67 0 0,-1 1 1 0 0,-2 1 92 0 0,-2 2 0 0 0,-1 3-193 0 0,-2 0 0 0 0,-4 4 30 0 0,-1 2 160 65 0,-8 8-77 249 0,3-1-202 0 0,-13 11 220-85 0,-3 6 46-229 0,-16 12 1 0 0,-12 9 335 0 0,-8 6-139 0 0,-5 4 16 0 0,-6 4 0 0 0,-3 4 52 0 0,-2 4 1 0 0,0-1-83 0 0,-1 1 0 0 0,2 0 139 0 0,2 0 1 0 0,1-2-32 0 0,4-1 1 0 0,4-4 700 0 0,7-3-977-39 0,2-5 297-263 0,6-2-9 58 0,9-9-727-134 0,1-3 235 27 0,16-11 161 286 0,-1-9 1 65 0,12-7-91 0 0,-1-6 0 0 0,5-4 139 0 0,2-4 1 0 0,3-3-61 0 0,4-1 1 0 0,4-2 17 0 0,1-3 0 0 0,3-3 33 0 0,-4 2 0 0 0,3 0-236 0 0,1 1 251 0 0,-4 3 24 0 0,-2 0 0 0 0,-2 4 6 0 0,-1 2 1 0 0,-2 3-6 9 0,-4 6 185 501 0,-4 4-136-4 0,-2 5 28-81 0,-11 8 1-425 0,-15 15 187 46 0,-14 9 1-46 0,-9 7-133 0 0,-1 1 0 0 0,-5 5-76 0 0,-1 4 0 0 0,-3 0 139 0 0,2-1 1 0 0,-2 3 158 0 0,0 1 0 0 0,0-1-137 0 0,5-2 1 0 0,1-2 48 0 0,5-2-82 0 0,4-4-402-154 0,6-6 22-371 0,4 0-159-42 0,11-7 0 567 0,13-15 48-214 0,14-13 79 214 0,3-10 203 0 0,-1-4 1 0 0,3-5-247 0 0,2-2 239 0 0,0-2-55 0 0,5-1 0 0 0,0-3 146 0 0,4-1 1 0 0,-3 1-150 0 0,2-1 1 0 0,-2 2 13 0 0,0 1 1 0 0,-1 1 88 0 0,-1 1-195 80 0,-7 4 1-80 0,1 1 162 480 0,-6 8 192-188 0,-1 2-58-55 0,-2 6 1-237 0,-9 9-160 207 0,-7 8 1-207 0,-11 8 351 26 0,-13 8 0-26 0,-5 6-68 0 0,-7 6 1 0 0,-2 2-71 0 0,-5 3 0 0 0,1 0-45 0 0,1-1 1 0 0,-3 3 178 0 0,1 0 0 0 0,1-2-60 0 0,2-2 0 0 0,5-3-44 0 0,5-2 0 0 0,4-4 5 0 0,4-3-337 0 0,3-3 60 0 0,8-6-648 0 0,3-5 330 0 0,5-2 258 0 0,7-7 1 0 0,4-7 67 0 0,7-6 0 0 0,1-7 9 0 0,3-5 0 0 0,5-6 42 0 0,5-3 0 0 0,4-4-52 0 0,2 0 1 0 0,2-3 16 0 0,-1 3 1 0 0,3-5-52 0 0,1 2 0 0 0,-5 2-89 0 0,0 3 1 0 0,-3 5 133 0 0,-1 2 1 0 0,-3 4-104 40 0,-6 4 612 576 0,-2 4-316-116 0,-7 6 0-500 0,-9 10 129 445 0,-9 8 0-445 0,-9 5 25 36 0,-12 9 0-36 0,-5 5 46 0 0,-6 6 0 0 0,-3 4-164 0 0,-4 1 0 0 0,-1 5 41 0 0,1 0 0 0 0,0 1 173 0 0,-2 0 1 0 0,0 4-137 0 0,2-4 1 0 0,2-1 83-120 0,6-4 1 120 0,5-3 82-712 0,7-5-561 204 0,4-5-430 212 0,7-2-8 21 0,6-12 0 275 0,13-8 427-290 0,7-15 1 290 0,6-8-17-65 0,2-8 1 65 0,1-1 135 0 15,6-7-1 0 17,1 1-63 0-32,3-8 0 0 0,3 2 121 0 0,0-3 1 0 0,0 3-100 0 0,0-1-21 0 0,-4 1 0 0 0,1 2 31 0 0,-4 2 0 0 0,-3 2-291 0 0,-1 5 138 0 0,-3 2-94 0 0,-4 6 25 13 0,-2 5 108 236 0,-3 2 197 117 0,-6 12 1-366 0,-12 12 217 123 0,-10 11 0-123 0,-8 9 546 0 0,-4-2 0 0 0,-6 8-278 0 0,-2 1-236 0 0,-2 2-9 0 0,2 2 1 0 0,-3-2-22 0 0,0 1 0 0 0,-1 0-46 0 0,3-1 1 0 0,2 0 9 0 0,4-3 0 0 0,6-5-146 0 0,3-4-502 0 0,3-3 336 0 0,4-3-279-94 0,5-6 353-62 0,9-9 1 156 0,8-10-1 0 7,6-10 0 0 1,3-5 0 0-1,2-6-147 0 19,2-3 103 0-26,6-5 64 0 11,4-4-257 0 77,3-1 240 0-45,3-1 8 0-39,-3-1 1 0-1,0 3-468 0 28,-1-1 306 0-3,-1 2 0 0 1,3 2 68 0-21,-3 2 0 0 0,-5 6-116 0-8,-2 4 795 0 0,-4 5-292 0 0,1 0-105 0 0,-9 7 0 0 0,-12 12 99 0 0,-11 9 1 0 0,-9 7 142 0 0,-5 5 1 0 0,-4 3-187 0 0,-3 5 1 0 0,-4 2-18 0 0,-2 5 1 0 0,-2-1 68 0 0,-1 5 0 0 0,1-3-18 0 0,3 0 1 0 0,0-1-28 0 0,2-2 0 0 0,5-3 141 0 0,5-3-801 0 0,5-4 229 0 0,4-1-152 0 0,6-9-267 0 0,3-3 466 0 0,12-9 61 0 0,0-7 0 0 0,9-6 40 0 0,-1-7 1 0 0,4-3-133 0 0,2-7 1 0 0,2-3-7 0 33,4-4 0 0 1,1-3 228 0-7,2-2 0 0 0,3-3-132 0 6,0 0 1 0 0,0 1-413 0 36,-2 1 239 0-33,0 2 153 0-27,0 0 0 0 0,-2 6-73 0-7,-2 4 170 0-2,-4 5 391 74 0,-4 2-264 410 0,-6 9 1-484 0,-11 8 200 348 0,-8 11 0-348 0,-8 7 199 14 0,-6 4 1-14 0,-4 5-197 0 0,-4 2 1 0 0,-1 1-103 0 0,0 2 0 0 0,0 1-25 0 0,-3 4 1 0 0,0-1 5 0 0,2 0 1 0 0,1-4-73 0 0,3 1 0 0 0,3-3 30 0 0,5 0-164 0 0,3-5-539 0 1,3 2 94 0 84,6-10 126 0 21,5 0 323 0-35,11-15 0 0 1,6-8-40 0-38,5-8 0 0-1,0-4 140 0-33,-3-1 0 0 0,0-1-95 0 0,3-1 1 0 0,-1 0 45 0 0,3-2 0 0 0,0 1-25 0 16,-1 1 1 0 0,0 2-12 0-10,-1 0 1 0 0,-5 3 65 0-6,3 1-77 0 0,-5 1 26 0 0,2 3-47 0 0,-7 3 162 0 0,0 4 1 0 0,-26 25 146 0 0,-4 6 0 0 0,-7 7-227 0 0,8-10 0 0 0,-1 2 1 0 0,1-1 0 0 0,1 2-29 0 0,-1 1-228 0 0,1-1-49 0 12,0 5 33 0 32,2-5-310 0-14,5 0 599 0 0,5-10 194 0 38,6-9-294 0 62,8-6 358 0 66,4-8-372 0 28,9-4 125 0-39,0-7-17 0-93,3-1 57 0-83,-4-2-16 0-9,0 1-35 0 0,-7 2-25 0 0,2 1-201 0 0,-6 1-281 0 0,0-1 85 0 0,-1-4 73 0 0,-1-2 235 0 0,0 1-490 0 0,0 1 543 0 0,-1 3 613 0 0,-1 5-381 0 0,-1 1 561 0 0,-4 8-469 0 0,-12 20-317 0 0,3-2 198 0 0,-6 13 0 0 0,9-14-335 0 0,4 0 66 0 0,0-5-41 0 0,2-2 486 0 0,10-9-85 0 0,-6-2-189 0 0,12-15 267 0 0,-7 1-269 0 0,7-11 1 0 0,-3-3-204 0 0,0 0 1 0 0,-2 2-81 0 0,-2 4 1 0 0,0 0-219 84 0,0-3 1-84 0,0 0 165 502 0,-1-4 1-502 0,1 1-57 440 0,-2-1 0-440 0,-1 0 93 462 0,-3 5 0-462 0,-1-2-418 355 0,-2 4 999-62 0,0 6-265-68 0,0-1 535 14 0,-4 9-313-86 0,-1 1-198-72 0,-2 6-137-8 0,1 5 82-45 0,-1 8-7-28 0,3 6-24 0 0,-3 8 0 0 0,5 5-191 0 0,0 2 0 0 0,2-2-17 0 0,2-3 0 0 0,-2 4 94 0 0,2 0 1 0 0,-2 4-210 0 0,0-1 1 0 0,0 0 54 0 0,0 0 0 0 0,-2-2-70 0 0,-1 0 65 0 0,-1-1-102 0 0,0 3 303 0 0,0-6 456 0 93,-1-1 120 0 39,3-12 855 0-22,0-9-873 0-39,2-14-162 0-38,2-4-201 0-26,0-7 1 0 0,3 2 67 0-7,-1 2 1 0 0,0-3-71 0 0,1-2 1 0 0,-1 0-195 0 0,1-5 1 0 0,-1 1-99 0 0,0-4 0 0 0,-1 0-336 0 0,0-2 1 0 0,-2 1-491 0 0,1 0 511 0 0,-2 2-47 0 0,0-1 366 0 0,0 6-51 0 0,-4-4 345 0 0,-1 11-134 0 0,-5 1 563 0 0,-2 14-211 0 0,-1 10-310 0 0,0 10 1 0 0,4 8-164 0 0,3 5 124 0 0,3-1 15 0 0,3-5 1 0 0,0 1-79 0 0,0 1 1 0 0,0 3-25 0 0,0-1 1 0 0,2 2-150 0 0,-1 0 1 0 0,1-2-67 0 0,-2 0 22 0 0,0-2 252 0 0,2 6 255 0 0,-2-3 593 0 0,2 0-382 0 0,0-5 55 0 0,-1-11 255 0 0,2-3 164 0 0,0-5-471 0 0,5-9 76 0 0,-2-2-323 0 0,4-11-293 0 9,-3-3 0 0-1,0-6 159 0-4,-1-1 0 0 0,-4 2-163 0-4,0 5 0 0 0,-2 1-216 0 0,0-2 0 0 0,0-1-107 0 0,-2 0 1 0 0,0-1-130 0 0,-2 0 1 0 0,-3 0-380 0 0,0 0-236 0 0,-1 4 315 0 0,-3-6 67 0 0,1 8 751 0 0,2 1 0 0 0,3 8 0 0 0,3 5 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7T08:36:58.590"/>
    </inkml:context>
    <inkml:brush xml:id="br0">
      <inkml:brushProperty name="width" value="0.2" units="cm"/>
      <inkml:brushProperty name="height" value="1.2" units="cm"/>
      <inkml:brushProperty name="color" value="#004F8B"/>
      <inkml:brushProperty name="inkEffects" value="pencil"/>
    </inkml:brush>
  </inkml:definitions>
  <inkml:trace contextRef="#ctx0" brushRef="#br0">396 473 12498 228214 43436,'-15'-4'37'0'0,"7"-5"0"0"0,19-8-304 0 0,7-3 0 0 0,5-3 204 0 0,1 1 0 0 0,1-1 13 0 0,6-4 1 0 0,1 1 109 0 0,3-3 1 0 0,0 0-96 244 0,1 0 1-244 0,-2 0 163 842 0,1 3 1-842 0,-3 1-126 804 0,0 2 0-804 0,-5 3 273 746 0,-5 2-230-51 0,-4 4-61-212 0,-4 5 1-483 0,-12 9-170 348 0,-8 6 0-348 0,-11 8 146 0 0,-9 7 0 0 0,-7 3 38 0 0,-5 2 1 0 0,-3 4-3 0 0,-2 1 1 0 0,1 2 8 0 0,-2 0 0 0 0,3-1 74 0 0,0 0 1 0 0,1-2 210 0 0,3-3 0 0 0,3-2 34 0 0,3-3 1 0 0,3-2 166 0 0,5-2 564 0 0,1-5-440 0 0,5 0-218 0 0,3-7-406 0 0,7-6 1 0 0,14-16-335 0 0,9-8 0 0 0,8-3 223 0 0,1 2 1 0 0,2-2-23 0 0,3 1 0 0 0,3-5-259 0 0,-1 1 0 0 0,3-1 134 0 0,-2 0 0 0 0,-2 1-46 0 0,-1 2 1 0 0,1-1 255 0 0,-3 2 0 0 0,0 2-40 0 0,-4 3-9 0 0,-3 4 351 0 0,3 1-519 0 0,-8 7 145 0 0,-4 8 0 0 0,-20 16 194 0 0,-13 9-107 0 0,-6 4 1 0 0,-2-2 1 0 0,-4 1-219 0 0,1-1 17 0 0,-4 3 252 0 0,2-3 1 0 0,-3 3-28 0 0,4-3 0 0 0,2-4-36 0 0,3-3 243 0 0,3-2 59 0 0,-1-5 518 0 0,7-4-189 0 0,2-5-154 0 0,10-11-415 0 0,5-4-120 0 0,11-7 180 0 0,-4 1-261 0 0,8 2 245 0 0,-1-2-293 0 0,7-3 32 0 0,3-5-85 0 0,2-2 277 0 0,-6 9-84 0 0,1 1 72 0 0,1 1-38 0 0,-3 4-19 0 0,2-1-43 0 0,0 4-4 0 0,-1 4-53 0 0,6 3-222 0 0,-5 6 323 0 0,-6 5-17 0 0,-7 8 280 0 0,-14 3-240 0 0,-8 6 142 0 0,-5-5 286 0 0,-2 0-176 0 0,-5-2 227 0 0,0-3-84 0 0,-7 3 298 0 0,4-7-147 0 0,5-2-82 0 0,5-6-272 0 0,6 0 15 0 0,6-2-345 0 0,3-5 86 0 0,6-5 0 0 0,6-6-297 0 0,7-2 0 0 0,2 3 215 0 0,1 3 0 0 0,2 0-46 0 0,3-1 0 0 0,2 0 86 0 0,0 0 0 0 0,1 0 170 0 0,-2 1 0 0 0,1 1 69 0 0,1 2 0 0 0,-1 2-234 0 0,0 1 88 0 0,-5 0 8 0 0,5 5-71 77 0,-13-1-448 271 0,5 2 473-16 0,-13 6 25-277 0,-4 4 1-55 0,-11 6 10 0 0,-6 2 0 0 0,-3-3 134 0 0,3-3 0 0 0,-1-2 228 0 0,-2 0-154 0 0,0-1 4 0 0,0 0 100 0 0,2-2 19 0 0,-8-1 75 0 0,11-3 311 0 0,-6-1-282 0 0,9-2-136 0 0,5-4-235 0 0,3-5-311 0 0,14-5 0 0 0,8-6 143 0 0,11 1 1 0 0,2 1-55 0 0,-3 5 1 0 0,4 0-40 0 0,3 1 0 0 0,2 1 229 0 0,3 3 0 0 0,-3-1-4 15 0,2 0 0-15 0,-2 4-13 416 0,1 0 0-416 0,-1 2 183 693 0,-1-2 1-693 0,-4 3-83 649 0,1 0 0-649 0,-5 2 68 372 0,-1 0-117-37 0,-4 0 51-107 0,2 4-3-13 0,-6-1-333 94 0,-2 3 291 54 0,-7 2-23-163 0,-7 4 119-184 0,-5 1 289-16 0,-8 3-84 0 0,-3-3-145 0 0,-7-2 234 0 0,0-2-260 0 0,-11-1 0 0 0,1-2-162 0 0,-1 0 0 0 0,3-1-6 0 0,8-3 39 0 0,0-1-12 0 0,-8-1-38 0 0,4 0-3 0 0,-5-4-38 0 0,13-2-232 0 0,7-6-16 0 0,9-1 281 0 0,7 2-41 0 0,4 0 130 0 0,12-2 92 0 0,4 4 0 0 0,12-3-118 0 0,-3 6 0 0 0,-5 0 51 0 0,-8 5 8 0 0,-1 0 67 0 0,6 1-311 0 0,-1 3 150 0 0,0 2-266 0 0,-10 6 177 0 0,-10 6 0 0 0,-18 4 27 0 0,-7 4 0 0 0,-8 2-30 0 0,2-5 0 0 0,-5 2-14 0 0,-6 0 1 0 0,1 3 99 0 0,-2-1 0 0 0,0 3 8 0 0,0-1 1 0 0,0 0 681 0 0,3-2-304 0 0,4-1-211 0 0,2-3 1 0 0,4 1 853 0 0,3-3-361 0 0,1-1-375 0 0,4 2-179 0 0,3-4-380-191 0,5-2 257-36 0,11-8 0 227 0,12-19-201-21 0,8-7 0 21 0,5-5-229 0 0,-1-1 190 0 0,5 0 83 0 0,2-5 1 0 0,2 2 96 0 0,0-1 0 0 0,1 0-16 0 0,-1 0 1 0 0,0-1 28 0 0,-1 4 0 0 0,-1-1-30 0 0,-2 3 1 0 0,-1 2-335 0 0,-3 2 272 0 0,-3 5-14 0 0,2-4 143 0 0,-7 14-69 0 0,-10 3 38 0 0,-10 9 1 0 0,-17 9 150 0 0,-5 3-164 0 0,-5 1 68 0 0,-2 6 0 0 0,-5-1 5 0 0,0 3 1 0 0,-3 3 95 0 0,0 1 0 0 0,0 0 160 0 0,0-1 0 0 0,1 0 35 0 0,1 0 0 0 0,2-2 243 0 0,3-1 1 0 0,3-4 576 0 0,5-2-354-10 0,3-4-578-192 0,5 1-177 42 0,8-6 29 40 0,3-3-389 38 0,18-15 1 82 0,1-6 176 0 0,10-10 0 0 0,3-3-81 0 0,1-2 0 0 0,4-4 53 0 0,4 1 1 0 0,0 0-10 0 0,3 0 1 0 0,-1-1-84 0 0,0-1 234 0 0,0 2 3 0 0,-4-1 1 0 0,1 5-288 0 0,-2 0 279 0 0,-4 6-25 0 0,0 2 1 0 0,-5 6-265 0 0,-2 0 242 0 0,-4 4 257 0 0,0 1-149 0 0,-9 3 186 0 0,-6 9 1 0 0,-12 7 13 0 0,-8 7 0 0 0,-3 2-98 0 0,0-2 0 0 0,-2 1 260 0 0,-2 3-320 0 0,0-2 40 0 0,-3 2 0 0 0,5-3-25 0 0,-3 1 0 0 0,5-1 66 0 0,-2-1-9 0 0,5 0-173 0 0,-4 2-37 0 0,8-4-35 0 0,-1 0 278 0 0,9-7 243 0 0,4-9-291 0 0,10-12 1 0 0,6-9 13 0 0,6-9 0 0 0,0 2-121 0 0,-3 6 1 0 0,3-1-119 0 0,0-3 0 0 0,0 1 108 0 0,3-2 0 0 0,-2 0-146 0 0,1-1 0 0 0,-2 0-212 0 0,0 1 1 0 0,-1 1 80 0 0,-2 4 1 0 0,-1 2-12 0 0,-1 3 312 0 0,-1 5 531 0 0,1 2-302 0 0,-3 10 75 0 0,-3 8 0 0 0,-7 10-143 0 0,-7 6 1 0 0,-3-2 0 0 0,-2-3 1 0 0,-1 0-340 0 0,0 1 0 0 0,0-2 22 0 0,0 1-208 0 0,0-1 138 0 0,1 6-117 0 0,1-9 135 0 0,-2 6 177 0 0,3-9 253 0 0,-3 1-167 0 0,0-3 405 0 0,2-6 351 0 0,-1-8-364 0 0,5-5 23 0 0,-1-4-43 0 0,4-2-176 0 0,0-8-185 0 0,2 4-132 0 0,0-9 0 0 0,4 0 140 0 0,0-2 1 0 0,2 0-186 0 0,-1 6 1 0 0,3 1-36 0 0,1 0 1 0 0,2 2-664 0 0,3 3 815 0 0,-2 1-97 0 0,9 3-19 0 0,-10 3 198 76 0,8 5 42 218 0,-6 4-232-70 0,-5 4-8 64 0,4 5 19-46 0,-7 6-23-167 0,2 6-53-75 0,-2 1-441 0 0,-1 4 169 0 0,-3-1 138 0 0,-1-1 164 0 0,-4-6 156 0 0,-3-3-134 0 0,-3-4 55 0 0,-10-2 287 0 0,-2 0 615 0 0,-7-5-198 0 0,-1-6 393 0 0,1-7-530 0 0,1-6-150 0 0,5-7-225 0 0,8 1 0 0 0,6 1-48 0 0,4 2 1 0 0,2-1-86 0 0,0-3 0 0 0,2 0-779 0 0,2 0 405 0 0,3 0-323 0 0,7-2 577 0 0,5 4 685 0 0,7 4-95 0 0,1 6-289 181 0,-1 11-55 226 0,-1 6 15-78 0,-4 9-42-137 0,-1 6-199-169 0,-5 4-618-23 0,-3 3 208 0 0,-7 2-224 0 0,-4 0 536 0 0,-6-4 148 0 0,-3-5 295 0 0,-7-7 21 0 0,1-8 545 0 0,-3-3-341 0 0,-4-8 213 0 0,4-1-195 0 0,-8-8-114 0 0,8-1-433 0 0,-2-7 0 0 0,7-3 60 0 0,5-2 1 0 0,3 2-189 0 0,3 3-2 0 0,2 3-403 0 0,0-10 531 0 0,6 7 440 0 0,3-1-325 0 0,9 9 84 0 0,6 10-110 0 0,1 10-72 0 0,5 6 0 0 0,-3 7 31 0 0,0-1 0 0 0,-7-2-140 0 0,-5-4-340 0 0,-2 2 151 0 0,4 5-101 0 0,-1 2 455 0 0,1 1 305 0 0,-3-1 123 0 0,-1-9-184 0 0,-6-2 209 0 0,-1-5 326 91 0,-4-1-1000-1 0,-11-3 270-90 0,0-2-75 0 0,-12-4-243 0 0,5-5 94 0 0,-3-4-122 0 0,-2-3 251 0 0,1 0-11 0 0,5 3-167 0 0,6 2-301 0 0,7 5-34 0 0,10 1 89 0 0,10 3-466 0 0,9 4 942 0 0,8 5 0 0 0,-5 0 0 0 0,0 4 0 0 0</inkml:trace>
  <inkml:trace contextRef="#ctx0" brushRef="#br0" timeOffset="1">1185 340 12403 238705 45493,'19'-18'233'0'0,"7"-5"1"0"0,-6 6-113 0 0,6-4 0 0 0,-2 5 15 0 0,-5 4 0 0 0,1 4 66 0 0,2-1-261 0 0,0 3-34 0 0,6 2 207 0 0,-6 2-409 0 0,3 4 121 0 0,-5 8 144 0 0,-8 8 1 0 0,-6 12-17 0 0,-14 3 0 0 0,-4-3-10 0 0,-8-8 1 0 0,0 0-16 0 0,-2-2 1 0 0,-3 1 4 0 0,-2-1 0 0 0,2-2 716 0 0,1-4-229 0 0,4 1 299 0 0,-8-4-124 0 0,5-3-331 0 0,-2-2-114 0 0,8-14-244 0 0,12-8 1 0 0,8-9 32 0 0,7-5 0 0 0,2 3-256 0 0,2 7 0 0 0,1-3-108 0 0,1 1 0 0 0,0-2 154 0 0,2 1 1 0 0,0 1 78 0 0,4-1 1 0 0,2 5 129 0 0,-1 4 0 0 0,1 1 238 0 0,-2 3 0 0 0,0 1-89 0 0,0 5 216 0 0,-2 1-275 0 0,8 3-121 0 0,-7 11 32 0 0,3 5 0 0 0,-13 11 65 0 0,-8 3 1 0 0,-7-3-18 0 0,-4-5 0 0 0,-3-1-1 0 0,-2-2 0 0 0,-1-1-49 0 0,-1-2 148 0 0,1-2 374 0 0,-7 6-236 0 0,-1-4 401 0 0,-7-1-166 0 0,0-6-232 0 0,1-7-214 0 0,5-12 131 0 0,5-6-172 0 0,8-3-312 0 0,5-2 90 0 0,3-3-58 0 0,6-5 0 0 0,5-5-92 0 0,4 3-109 0 0,1 9 609 0 0,7 6-247 0 0,4 6-30 0 0,2 1 372 0 0,-1 5-84 0 0,2 10-49 0 0,-9-1 0 0 0,5 7-71 0 0,-9 0-10 0 0,-4 2 1 0 0,0 10 7 0 0,-4 1 0 0 0,-3-1-17 0 0,-4-3-35 0 0,-2-3 50 0 0,-8 10-73 0 0,-2-3 325 0 0,-8 8-126 0 0,0-6 329 0 0,2-5-265 0 0,-1-9 35 0 0,5-6-139 0 0,1-9 21 0 0,4-9-210 0 0,3-9 124 0 0,3-9-293 0 0,5-4 131 0 0,7-1-40 0 0,3 9 23 0 0,3 4 119 0 0,6 6 159 0 0,-6 5 276 0 0,9 0-386 0 0,-3 8 35 0 0,0 5-20 0 0,3 9 21 0 0,-6 10-146 0 0,-9 5 0 0 0,-5 6-6 0 0,-7-3-358 0 0,-3-1 276 0 0,-5-3-289 0 0,-2 1 384 0 0,-5 2 233 0 0,2-6 248 0 0,1-6-160 0 0,2-8-452 0 0,4-7 199 0 0,2-10 1 0 0,6-8-8 0 0,2-7 0 0 0,0 1 5 0 0,2 1 0 0 0,2-1-4 0 0,0-2 1 0 0,3-1-182 0 0,0 2-308 0 0,0-3 572 0 0,7-2-224 0 0,3 1 1050 0 0,4 2-352 0 0,2 12-29 0 0,-7 13-321 0 0,-5 17 0 0 0,-9 8 37 0 0,-5 8 0 0 0,-5-2-78 0 0,-3-6 0 0 0,-1 2-146 0 0,-1 0 1 0 0,1-1-230 0 0,-1-2 0 0 0,0 0 5 0 0,2-2-269 0 0,1 0 269 0 0,-1 4 138 0 0,3-1 81 0 0,-2-1 373 0 0,4-8 219 0 0,3-8-660 0 0,10-31 1 0 0,-2 6 147 0 0,4-16 0 0 0,-1 6-109 0 0,-1 4 1 0 0,-2-2-8 0 0,2-3 1 0 0,-1 0-169 0 0,2-1 0 0 0,0 1 52 0 0,0 0 1 0 0,1 5-117 0 0,2 3 411 0 0,-1 3 621 0 0,4 4-206 0 0,-4 4-314 0 0,1 13-33 0 0,-6 11 1 0 0,-11 13-62 0 0,-4 6 1 0 0,-3-2-60 0 0,0-4 0 0 0,0 0-63 0 0,0 1 0 0 0,0-2-297 0 0,1 1 1 0 0,1-4 158 0 0,1 2 0 0 0,2-2-500 0 0,-1 0 453 0 0,3-6 0 0 0,-1 7 418 0 0,1-6 114 0 0,1 1 118 0 0,1-7-133 0 0,3-11-228 0 0,9-18 0 0 0,-1 2-252 0 0,5-11 1 0 0,-2 3 86 0 0,-1 2 1 0 0,-1-3-85 0 0,0-2-72 0 0,0 2 215 0 0,0-5 0 0 0,0 4-350 0 0,1-1 120 0 0,0 5-104 0 0,2 1 617 0 0,-2 5 60 0 0,2 1 161 0 0,-2 4-271 0 0,-4 9-25 0 0,-2 10 1 0 0,-7 10-133 0 0,-1 6 0 0 0,-3-2 42 0 0,1-3 1 0 0,-2 0-145 0 0,3 1 1 0 0,-3 0 60 0 0,2 0 0 0 0,-1 2-127 0 0,1 1 0 0 0,0-1-85 0 0,2-1-412 0 0,-1-2 294 0 0,1 6 37 0 0,2-3 281 0 0,0 0-186 0 0,2-9 638 0 0,2-8-509 0 0,8-29 71 0 0,0 1 1 0 0,5-22 19 0 0,-6 10 1 0 0,-2 2-85 0 0,-3 6 0 0 0,-1-1-9 0 0,2 1 0 0 0,-1 0-398 0 0,3 1 218 0 0,2 3 1071 0 0,3-1-153 0 0,-1 8 164 0 0,0 5-598 0 0,-6 16 0 0 0,-3 10-27 0 0,-5 8 1 0 0,0-2 32 0 0,0-2-363 0 0,0-2-722 0 0,-1 12 500 0 0,-3-1-174 0 0,1 12 1 0 0,-1-4 72 0 0,1-5 0 0 0,2-3-554 0 0,2-8 296 0 0,-1-2 177 0 0,-2 2 496 0 0,3-4 0 0 0,0-4 0 0 0,2-4 0 0 0</inkml:trace>
  <inkml:trace contextRef="#ctx0" brushRef="#br0" timeOffset="2">515 393 12965 228901 35820,'-18'7'212'0'674,"-2"7"1"0"-1,6 2 84 0-580,-1 8 79 0-57,0 1-156 0 23,4-2 1 0-1,-2 4 26 0-50,0 0 0 0 0,-1 0 16 0-8,1 1 0 0 0,0 1-4 0 17,2 2 1 0 0,-2 0-147 0 83,1-2 0 0-1,3-3-424 0 194,0-2 110 0 37,3-5-336 0 21,0 0 937 0-30,1-8-197 0-130,3-4 1 0 0,1-23-225 0-144,3-11 1 0-1,1-2-112 0 27,0 9 0 0 1,1-1 65 0-17,1-1 1 0 1,0-3-287 0-54,0-2 1 0 1,2 0 104 0-5,2 0 0 0 0,2-1-252 0 0,1-2 1 0 0,1 1 13 0 0,2-1 1 0 0,-2 3-296 0 0,2 3 463 0 0,-3 3 55 0 0,0 3 387 0 0,-4 6 0 0 0,-3 10 26 0 0,-8 11 1 0 0,-4 9 275 0 0,-6 7 0 0 0,-4 5-33 0 0,-1 2 1 0 0,-4 6-93 0 0,0 0 0 0 0,-1 4-177 0 0,1 1-23 0 0,2-4 61 0 0,1 1 1 0 0,1-4 19 0 0,0-1 0 0 0,3-2 96 0 0,0-5-67 0 0,3-2 81-67 0,-1 0 35 53 0,4-5 98 14 0,0-3 389 0 0,5-12-836-29 0,6-26 1 29 0,3 3 44-217 0,5-16 1 217 0,0 4-540-28 0,2-1 1 28 0,0 0 22 0 0,1-3 1 0 0,-1 1-161 0 0,0-3 1 0 0,-3 1 223 0 0,2-1 1 0 0,-2-1-82 0 0,0 2 0 0 0,-2 3 93 0 0,0-2 247 0 0,-1 7 166 0 0,2-6 32 0 0,-3 11-53 0 0,0 5 1114 0 0,-5 8-885 0 0,-17 30 0 0 0,5-6 122 0 0,-10 18 1 0 0,3-5-65 0 0,0 2 1 0 0,1 1-85 0 0,-1 3 1 0 0,1-1-92 0 0,0 1 0 0 0,3-2-15 0 0,0 1 1 0 0,2-5-203 0 0,1-3 204 0 0,1-1 101 0 0,2-1 291-169 48,2-5 491-102 155,1-4-995 90-128,4-9 0 181 1,2-24 107-22-76,3-7 1 22 0,1-5-121 0 0,2 8 1 0 0,0-1-346 0 0,2-2 1 0 0,0 1 163 0 0,-1-2 1 0 0,1-1-687 0 0,-1-1 414 0 0,2 0 230 0 0,-4 2 1 0 0,3-1-165 0 0,-1-1 1 0 0,2 3 295 0 0,0 0 1 0 0,-1 2 222 0 0,1 1-308 0 0,0 4 348 0 0,2-3 126 0 0,-4 8-78 0 0,1 3 117 0 0,-3 6-229 0 0,-9 21 0 0 0,1-5 157 0 0,-7 13 1 0 0,0-6-110 0 0,0 2 1 0 0,0-1 10 0 0,-2 2 1 0 0,2 2 206 0 0,-2-1 1 0 0,0 2-64 0 0,-1-3 1 0 0,0 1 88 0 0,0-2 1 0 0,1 0 80 0 0,0-1-334 0 0,4-2-23 0 0,-4 1-478 0 0,7-7 329-108 0,-4 1-10-148 0,7-9-151 122 0,10-23 0 134 0,1-1 87 0 0,9-15 1 0 0,-4 5 16 0 0,-4 8 1 0 0,1 0-153 0 0,-1-2 0 0 0,2 0 162 0 0,0-1 0 0 0,-1-2-7 0 0,1 2 1 0 0,0-1 57 0 0,3 2 1 0 0,-1 2-25 0 0,1 2 1 0 0,0 3-37 0 0,-1-1 300 0 0,1 1-12 0 0,2-2-133 0 0,-1 1 92 0 0,2 2-85 0 0,-5 5-12 0 0,-6 5 380 0 0,-1 3-558 0 0,-7-2 104 0 0,2 0-8 0 0,-3-2-91 0 0,-8 12 245 0 0,4 0 1 0 0,-14 16-26 0 0,6-3 0 0 0,-2 1 148 0 0,3-1 1 0 0,-1 0-120 0 0,-1-1 1 0 0,2 2 12 0 0,-2 0 0 0 0,1 3 59 0 0,1-2 0 0 0,2 2 452 0 0,0 0-369 0 0,2-2-6 0 0,-2 7-379 0 0,2-3 244 0 0,-2 6 54 0 0,6-11-598 0 0,1-3 215 0 0,4-5-160 0 0,0-5 242 0 0,0 1-219 0 0,8-24 316 0 0,2-1 14 0 0,4-11 1 0 0,-1 3-123 0 0,-3 7 0 0 0,2-1 137 0 0,1-2 1 0 0,0-2-202 0 0,2 1 0 0 0,-1-1 53 0 0,1 2 0 0 0,-1 0-76 0 0,1 0 1 0 0,-2 0 120 0 0,2 0 1 0 0,-3 2-115 0 0,0 1 122 0 0,-2 0 10 0 0,2-2 226 0 0,-2 2 78 0 0,-1 2-218 0 0,-5 8 219 0 0,-2 5-134 0 0,-16 22 1 0 0,2 2 178 0 0,-12 15 0 0 0,3-2-180 0 0,4-5 0 0 0,-4 3 134 0 0,1 1 1 0 0,-3-1 89 0 0,3 0 1 0 0,-2 0-75 0 0,2 1 1 0 0,-1-1 78 0 0,2-5 1 0 0,1-1-157 0 0,2 0 0 0 0,3-2 155 0 0,0-1-125 0 0,3-2-71 0 0,-3 3-142 0 0,6-2-424 0 0,0 1-250-19 0,7-6 344-82 0,7-10 60 101 0,-2-2-151 0 0,5-6 369 0 0,3-6 0 0 0,4-7 4 0 0,3-7 0 0 0,-1 0-50 0 0,-6 2 0 0 0,0-1 30 0 0,0-1 1 0 0,2 1-29 0 0,0 0-11 0 0,0-1-241 0 0,2-4 329 0 0,-3-1-8 0 0,1 2-21 0 0,-8 8 53 0 0,-5 12 0 0 0,-11 18 99 0 0,-5 6 0 0 0,-2 8 264 0 0,1-2 1 0 0,-2 5 17 0 0,-1 0 0 0 0,1 3-119 0 0,-1 1 0 0 0,0 1-164 0 0,2-1 1 0 0,-2 0-17 0 0,3-3 0 0 0,2-1 4-249 0,2-2 30-310 0,1-4-31 237 0,5 1-139 150 0,1-6-66 113 0,6 1 124 57 0,3-11 35 2 0,7-7-112 0 0,4-11 114 0 0,4-6-65 0 0,-2-4 0 0 0,0-3-8 0 0,-3 3 0 0 0,-2 0-23 0 0,2-1 1 0 0,-1-1-179 0 0,-1-1 1 0 0,0 0 48 0 0,0 2-222 0 0,1-2 212 0 0,-1-2 115 0 0,-2 3-79 0 0,-2 4 346 0 0,-5 6-14 0 0,-2 13 0 0 0,-10 10 61 0 0,-4 8 0 0 0,-5 6-31 0 0,1-1 0 0 0,-2 3 156 0 0,-1 3 1 0 0,3 0-114 0 0,-2 1 0 0 0,1-2-63 0 0,0-1 1 0 0,2-5-159 0 0,2 0 136 0 0,3-4 60 0 0,1-3-301-200 0,3-2 68-206 0,1-3 30 69 0,3-4 148 172 0,2-3 57 165 0,12-17-214 0 0,-3 1 1 0 0,14-19-138 0 0,-7 5 0 0 0,3 0-141 0 0,-5 5-31 0 0,1-3 320 0 0,-2 3 0 0 0,2-6-210 0 0,0 3 165 0 0,-1-1-64 0 0,0 0 1 0 0,-2 2-512 0 0,0 0 266 0 0,-1 0-21 0 0,2-4 318 0 0,-4 7 362 0 0,2 2 118 0 0,-8 18 1 0 0,-11 16-201 0 0,-5 10 0 0 0,-4 3 33 0 0,1-3 1 0 0,-1 2-84 0 0,-1 2 0 0 0,0-2-10 0 0,1 2 0 0 0,0-3-69 0 0,0 0 0 0 0,2-2 99 0 0,2-3-123 0 0,2-1-57 0 0,0-3-71 0 0,4-4 72 0 0,3-3 199 0 0,2-7-228 0 0,15-23 1 0 0,-3 5-129 0 0,9-13 0 0 0,-3 5 75 0 0,-2 2 1 0 0,0-1-186 0 0,3-2 1 0 0,-1 0 112 0 0,1 0 0 0 0,1-1-125 0 0,0-3 0 0 0,-1 1 70 0 0,-1 0 1 0 0,-1 3-64 0 0,-2 0-301 0 0,1 1 386 0 0,1-5-81 0 0,-3 7 426 0 0,-2 2-58 0 0,-3 9 42 0 0,-5 9 0 0 0,-7 13-84 0 0,-5 9 1 0 0,-4 4 174 0 0,-1-1 1 0 0,-1 2 225 0 0,-1 5-179 0 0,-1-4-91 0 0,-1 5 1 0 0,0-4 93 0 0,0 2 1 0 0,2-2-127 0 0,0-1 1 0 0,2-3 154 0 0,2-1-156 0 0,2-2 5 0 0,-2-1-86 0 0,6-4-34 0 0,0-3-177 0 0,7-8 140-3 0,13-17 1 3 0,-4-1-204-223 0,9-12 1 223 0,-4 2 36-157 0,2-4 1 157 0,1 0-117 0 0,2-2 0 0 0,1 0 143 0 0,0 0 0 0 0,1-4-9 0 0,-1-1 0 0 0,-1 0-8 0 0,-2 1 0 0 0,1-2-46 0 0,0 1 1 0 0,-1 0-66 0 0,-1 3 0 0 0,0-1-1 0 0,-3 4 97 0 0,0 4 68 0 0,-5 1 367 0 0,-1 9-261 0 0,-6 7 1 0 0,-11 19 169 0 0,-8 12 1 0 0,-5 9-3 0 0,1-1 1 0 0,0 2 221 0 0,1 1 0 0 0,0 1 145 0 0,0 1-173 0 0,-1 1-250 0 0,2 0 0 0 0,1-3 148 0 0,1 0-142 0 0,0-3 1 0 0,4-3-209 0 0,1-1 288 0 0,5-5-87 0 0,-1 1-71-56 0,3 0-96-92 0,3-3-287-84 0,-1-1 212-50 0,8-11 133 8 0,3-7 0 274 0,6-15-204-51 0,1-5-12 51 0,1-5 111 0 0,-2 1 0 0 0,2-5-12 0 0,2-1 0 0 0,-2-3 0 0 0,1-1 0 0 0,0-2-112 0 0,0 0 1 0 0,-1 0 52 0 0,-1 0 1 0 0,-1-1-8 0 0,0 1 1 0 0,-1 1-175 0 0,-1 3 51 0 0,-1 2 65 0 0,-3 8 260 0 0,0 0 30 0 0,-1 7-238 0 0,-3 4 323 0 0,-2 5-252 0 0,-6 17 280 0 0,-3 0 0 0 0,-5 15 327 0 0,-2-2 0 0 0,-1 5-188 0 0,-1 2 0 0 0,0 1-142 0 0,1 0 0 0 0,0 0-284 0 0,0-1 198 0 0,1 2 23 0 0,2-6 0 0 0,0 1-187 0 0,1-4 204 0 0,4-2-102 0 0,-1-6-219 0 0,4-3 388-88 0,-1 0-81-286 0,4-5 372 56 0,0-3-697 207 0,13-27-40 111 0,-2 3 292 0 0,10-19 1 0 0,-5 11-178 0 0,-1-1 1 0 0,1-2-15 0 0,1 0 0 0 0,1-2-167 0 0,-1-3 0 0 0,2 0 54 0 0,-1 0 0 0 0,0-2 84 0 0,2-3 0 0 0,-3 4 67 0 0,2 0 0 0 0,0 7-181 0 0,-1 2 382 0 0,-1 7-211 0 0,0 1-43 0 0,-5 10 289 0 0,-2 1 0 0 0,-9 18 34 0 0,-5 7 1 0 0,-1 5 194 0 0,-7 5 1 0 0,0 1-190 0 0,-5 3 1 0 0,-1 1-35 0 0,-2 1 1 0 0,3-2-34 0 0,-1 2 0 0 0,1-3 19 0 0,1-2 0 0 0,3-2 281 0 0,0-2-198 0 0,1-3 529 0 0,-1 5-406 0 20,3-7-224 0 101,2 1 30 0-24,5-11-89 0 43,3-6-296 0 32,4-5 488 0-85,7-12-118 0-86,-2 0 0 0 0,12-17-470 0-1,-3 1 1 0 0,0 0 92 0 0,-1 3 1 0 0,0 1-37 0 0,1-3 1 0 0,1-1-15 0 0,-1-2 1 0 0,1 0-14 0 0,0-2 1 0 0,-1 0 80 0 0,0 1 1 0 0,0 0-479 0 0,-3-1 362 0 0,-2 7-74 0 0,4-7 614 0 0,-5 13-172 0 0,-2 4 324 0 0,-15 37 0 0 0,-3 0-65 0 0,-9 22 1 0 0,1-9 58 0 0,-1 0 0 0 0,1 1-82 0 0,-3 0 0 0 0,2-2 77 0 0,-1 1 1 0 0,3-2-180 0 0,1 2 1 0 0,1-5 266 0 0,2-2-185 0 0,2-4-95 0 0,-2 0 84 0 0,8-7 149 0 0,-3-2-301 0 102,8-4-360 0 20,-2-8 409 0-47,5 1-77 0-51,4-9 1 0 0,5-8-75 0-16,1-7 1 0 0,-1-1-179 0-8,-1 0 1 0 0,1-2-84 0 0,1-4 1 0 0,2 0 83 0 0,0-3 0 0 0,1 1-110 0 0,1-1 1 0 0,0-1-35 0 0,0-2 1 0 0,0-2 7 0 0,-1 1 1 0 0,-2 2 178 0 0,1 4 1 0 0,-2 3-206 0 0,1 4 142 0 0,-3 5 387 0 0,0 1-371 0 0,-7 10 67 0 0,-7 21 0 0 0,-4 0 1274 0 0,-6 14-529 0 0,1-2-291 0 0,-2-1 1 0 0,-1 4 76 0 0,-1-1 0 0 0,0 3-76 0 0,0-4 0 0 0,0 1 144 0 0,-2-1-170 0 0,3 0-272 0 0,-2 1 604 0 0,3-2-302 0 0,3-2-511 0 0,4-10 80 0 0,5-5 140-1 0,4-9 24-34 0,7-7-263 25 0,-3-3 54 10 0,10-12-118 0 0,-3-3 1 0 0,5-10-224 0 0,-2 0 125 0 0,-1 2 314 0 0,-6 5 0 0 0,2 1-379 0 0,0-2 367 0 0,-2 0-22 0 0,4-3 1 0 0,-3-1-341 0 0,1-2 17 0 0,1 2 192 0 0,-1 5-41 0 0,2 4 221 0 0,0 5 293 0 0,-3 8 0 0 0,-4 14 332 0 0,-11 12 1 0 0,-2 7-304 0 0,-4 1 0 0 0,-3 2 63 0 0,0 2 1 0 0,-2 2-128 0 0,2-1 0 0 0,0 1 12 0 0,-1-1 1 0 0,2-3 146 0 0,1-1-494 0 0,2-3 330 0 0,1 1-318 0 0,2-3 459 0 0,2-1-247 0 0,3-9-217 0 57,2-6-147 0-6,10-21 81 0 32,-3 4 1 0 0,13-23-348 0 8,-4 6 1 0-1,0-3 3 0-79,-1 2 1 0-1,0-1 543 0-10,2-5 0 0 0,2 0 0 0 0,1-3 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7T08:36:58.593"/>
    </inkml:context>
    <inkml:brush xml:id="br0">
      <inkml:brushProperty name="width" value="0.2" units="cm"/>
      <inkml:brushProperty name="height" value="1.2" units="cm"/>
      <inkml:brushProperty name="color" value="#004F8B"/>
      <inkml:brushProperty name="inkEffects" value="pencil"/>
    </inkml:brush>
  </inkml:definitions>
  <inkml:trace contextRef="#ctx0" brushRef="#br0">274 31 12604 227267 41406,'-12'11'-1229'0'0,"0"-2"1326"0"0,7-1 202 0 0,-7 3-168 0 0,4-1 321 0 0,-3 3-365 0 0,-1 3-189 0 0,4-3-285 0 0,-3 4 387 0 0,5-2 0 0 0,1-5 0 0 0,1 2 0 0 0</inkml:trace>
  <inkml:trace contextRef="#ctx0" brushRef="#br0" timeOffset="1">261 40 12725 224742 39329,'-16'11'-576'0'0,"1"2"282"0"0,-6 6-9 0 0,5-2 925 0 0,-5 7-189 0 0,4-1-294 0 0,-1 4-165 0 0,0 4-338 0 0,1 0-30 0 0,9-6-465 0 0,3-6 859 0 0,7-9 0 0 0,6-6 0 0 0,4-7 0 0 0</inkml:trace>
  <inkml:trace contextRef="#ctx0" brushRef="#br0" timeOffset="2">278 0 12617 226739 41174,'-19'22'-551'0'0,"2"-4"1"0"0,2 4 1042 0 0,3-5-471 0 0,-2 5 1 0 0,-4 4-134 0 0,-1 4 0 0 0,1-2 197 0 0,5-6 1 0 0,-1 2 5 0 0,1-1 0 0 0,0 2-50-96 0,0-1 0-315 0,0-1-29 154 0,-1-1 1 257 0,3 1-1 0 0,0 0-279-723 0,0 3 0 723 0,5-3 267-1160 0,0 2 0 1160 0,1-9 0 0 0,2-2 0 0 0</inkml:trace>
  <inkml:trace contextRef="#ctx0" brushRef="#br0" timeOffset="3">490 578 12670 223456 40240,'-19'20'-417'0'0,"3"3"1"0"0,8 0 571 0 0,1 3 0 0 0,1 1 458 0 0,1-1 1 0 0,-1 1-578 0 0,0 1 1 0 0,2 3-8 0 0,0 1 0 0 0,0 0-52 0 0,2-1 0 0 0,1-3-96 0 0,1-2-587 0 0,0-2 446-347 0,4 3-237-35 0,0-7 482 119 0,9-3 1 263 0,0-22 230-26 0,4-8 0 26 0,-4-8-41 0 0,-1-1 38 0 0,2-2-225 0 0,1-4 1 0 0,3-2 52 0 0,0-3 1 0 0,1-1-27 0 0,2 2 0 0 0,-3 1 27 0 0,0 2 0 0 0,-2 0-108 0 0,0 0-335 0 0,-3 2 249 0 0,2-1 8 0 0,-7 11 240 0 0,2 2 27 0 0,-19 43 1 0 0,2-5 283 0 0,-11 24 1 0 0,1-5-244 0 0,0-2 1 0 0,-2 1 78 0 0,-1 3 1 0 0,1 1-232 0 0,0-1 1 0 0,3-2 23 0 0,1-1 0 0 0,3-5-12 0 0,2-4-443 0 0,3-3 216-166 0,-2 2 182-24 0,7-8 150 105 0,-2-3-54-34 0,4-10 16 37 62,0-7 112 82-55,7-19 0 0 0,1 2-255 0-7,5-14 0 0 0,1 2 13 0 0,-1 1 0 0 0,1-2-195 0 0,2-1 1 0 0,0 0 162 0 0,2-1 1 0 0,-1-1-167 0 0,-1 2 1 0 0,-1 0-317 0 0,-2 3-365 0 0,-1 1 482 0 0,2 0 349 0 0,-4 10-204 0 0,-1 5 869 0 0,-17 28-440 0 0,-3 4 1 0 0,-11 14-17 0 0,1-5 0 0 0,0 0 92 0 0,-4 2 1 0 0,3-3 263 0 0,0 0-173 0 0,2-4 248 0 0,4-3 202 0 0,-1-2-416 0 0,1 2-142 0 0,0-3-13 0 0,5-6-251 0 0,5-6 1 0 0,16-26 6 0 0,6-5 1 0 0,4-6-403 0 0,-2 6 0 0 0,0-1 83 0 0,1-2 0 0 0,1 0-98 0 0,0-3 0 0 0,1 1 248 0 0,-2-1 0 0 0,1 3 3 0 0,-3 0-33 0 0,-1 2-46 0 0,1-1 245 0 0,-5 7 0 0 0,-6 15 233 0 0,-9 12 1 0 0,-8 10 699 0 0,-6 8-485 0 0,-1 1-128 0 0,-5 8 0 0 0,0-3 121 0 0,-3 4 1 0 0,1-2-172 0 0,2-1 1 0 0,2-3-80 0 0,2-4 1 0 0,4-4 195 0 0,2-2 45 0 0,3-4-196 0 0,-1 0-75-26 0,6-7-283-159 0,1-2 1 185 0,17-24-76-138 0,4-8 0 138 0,2-5 154 0 0,-4 6 0 0 0,1-4-102 0 0,3 0 1 0 0,-1-1 78 0 0,1 2 0 0 0,-1-2-148 0 0,-2 2 1 0 0,1-2-125 0 0,-2 4 3 0 0,-1 1 155 0 0,-1 1 255 0 0,-1 6 330 0 0,-5 5 0 0 0,-15 32-165 0 0,-7 10 1 0 0,-4 7-10 0 0,4-11 0 0 0,1-1 154 0 0,0-1 1 0 0,0 1 147 0 0,-1-2-143 0 0,0 0-52 0 0,4-2 23 0 0,0-5-117 0 0,2 5-29-157 0,3-11-84-173 0,1 5-310 33 0,5-14 187 195 0,12-17 1 102 0,-1-1-203 0 0,7-11 0 0 0,-2 3-139 0 0,1 1 0 0 0,-2-1 134 0 0,1-1 0 0 0,-1 0 44 0 0,-1 0 0 0 0,0 0 51 0 0,-1-2 0 0 0,-1 2-104 0 0,-2 2-42 0 0,1 1 35 0 0,0 1 258 0 0,1 5 0 0 0,-7 12 228 0 0,-6 11 0 0 0,-6 9-13 0 0,-6 8 0 0 0,-2 5 195 0 0,-1 2 1 0 0,-2 2-8 0 0,1-2 1 0 0,0 1-80 0 0,1-1 1 0 0,-1-1-164 0 0,2 0 1 0 0,0-3 235 0 0,2-3-356 0 0,4-5 181 0 0,-1 1-311-22 0,5-8 118-62 0,0-2 0 84 0,15-23-203-62 0,5-7 0 62 0,4-6-62 0 0,-2 3-277 0 0,0 0 260 0 0,0-4-76 0 0,-1 3 248 0 0,1-1 0 0 0,-3 2-58 0 0,1-2 1 0 0,-2 1-252 0 0,1 0-410 0 0,-3 0 658 0 0,5-1-204 0 0,-5 6 571 0 0,0 5 0 0 0,-20 36 221 0 0,-7 12 0 0 0,-1 6-160 0 0,2-13 1 0 0,2-2 255 0 0,-1 3-143 0 0,-2 1-331 0 0,4-3 449 0 0,-2-1-234 0 0,4-4-87 0 0,-2 4 6 0 0,2-7-93 0 0,3-2-425 0 0,4-6 180 0 0,3-11 175 0 0,9-12 45 0 0,-2-1-417 0 0,9-11 0 0 0,-3 3-125 0 0,2-3 406 0 0,-1 1 1 0 0,0-3-167 0 0,1 1 1 0 0,-1-1 124 0 0,0 1 1 0 0,0 0-38 0 0,-1 1 1 0 0,-1 1-258 0 0,-2 1 36 0 0,-1 3 308 0 0,0 4-110 0 0,-2 6 298 0 0,-3 3 210 0 0,-8 23 1 0 0,-3-2-143 0 0,-6 17 0 0 0,-1-4 93 0 0,-1-2 1 0 0,2 0-72 0 0,-2 2 0 0 0,2-2 184 0 0,1-1 0 0 0,1-1 3 0 0,2-2-160 0 0,0-4-190 0 0,3-1 145 0 0,-1-5-53 0 0,3 0-374 0 0,1-4 261 0 0,3-4-132 0 0,9-12 0 0 0,5-9-391 0 0,5-8 1 0 0,1-2 197 0 0,-6 4 1 0 0,1 1-445 0 0,-2 1 196 0 0,0 0-105 0 0,3-6 289 0 0,-1-1-14 0 0,-1 1 208 0 0,-5 9 413 0 0,-5 16 1 0 0,-13 16 839 0 0,-3 11-615 0 0,-2 3-264 0 0,-2-1 0 0 0,4-2 206 0 0,-3 2 0 0 0,4-4 309 0 0,-3 2-298 0 0,4-4-119 0 0,-3 5-2 0 0,4-3-186 0 0,0-1-569 0 0,5-7-82 0 0,6-10 235 0 0,7-12-94 0 0,6-10 0 0 0,6-7-174 0 0,-1-4-22 0 0,-1 4 241 0 0,-2-4-42 0 0,-1-1-122 0 0,2-3 25 0 4,-5 2 345 0 74,-4 12 1388 0-54,-5 9-863 0-24,-15 35-233 0 0,1-5 1 0 0,-9 21 195 0 0,7-18 1 0 0,2-1 271 0 0,-2-1 250 0 0,2 1-337 0 0,-3 1-601 0 0,6 1 202 0 0,-1-2-581 0 0,5-8-160 0 0,5-9 250 0 0,7-12 70 0 0,7-9 1 0 0,6-10 48 0 0,0-3 1 0 0,-2 3-149 0 0,-7 7 189 0 26,-2 0-8 0 86,0 3 290 0-45,-2-2-27 0-47,0 3-218 0-20,0-3-489 0 0,-2 3 293 0 0,3-1 71 0 0,-7 6 392 0 0,5 2 221 0 0,-13 23 0 0 0,1-3-134 0 0,-6 13 477 0 0,-1-3-342 0 0,1-1-44 0 0,0-2 74 0 0,1-3-96 0 0,-2 6-18 0 0,4-9-392 0 0,-2 6 260 0 1,7-10 9 0 129,-2-2-748 0 87,4-3 152 0-200,11-19-67 0 3,-3 2 136 0-15,16-17 434 0-5,-14 10-103 0 0,9-8-88 0 0,-9 10-83 0 0,1-2 31 0 0,-3 6 203 0 0,-3 4 59 0 0,-1 4 416 0 0,-12 23-211 0 0,2-1 0 0 0,-10 17 315 0 0,6-12-383 0 0,-3 0 0 0 0,3-2 70 0 0,-2 1-187 0 0,3-4 73 0 0,1 2-34 0 0,3-6-28 0 0,-2 1 188 0 46,5-4-476 0 105,-2-1-141 0 318,4-4 125 0-446,9-15 0 0-1,0-1-97 0-22,9-11 1 0 0,-5 4-17 0 0,-1 0 126 0 0,0 2 45 0 0,5-10 222 0 0,-5 9-220 0 0,7-10-74 0 0,-6 8 84 0 0,-1 3 129 0 0,-4 4 234 0 0,-4 10 240 0 0,-13 19-180 0 0,3-6-71 0 0,-10 20 11 0 0,2-9-172 0 0,4-3 354 0 0,-3 2-196 0 0,4-4-425 0 0,1-1 293 0 0,3-2 82 0 0,1-4-761 0 0,4-7 339 0 0,10-13-1 0 0,2-7 1 0 0,9-9 17 0 0,0 1 61 0 0,-5 5 0 0 0,-3 5-17 0 0,-3 0-19 0 0,3-5 252 0 0,-1 2-112 0 0,-1 2 75 0 0,-5 8-62 0 0,-3 6 373 0 0,-11 21 129 0 0,0-4 1 0 0,-14 23-107 0 0,6-10 1 0 0,-1-1 425 0 0,5-6-92 0 0,2 0-262 0 0,-5 3-496 0 0,7-3 148 0 0,-2 3-319 0 0,7-12 297 0 0,7-4 1 0 0,2-10-217 0 0,9-7 0 0 0,-3-1-11 0 0,5-8 1 0 0,-2 2-163 0 0,0-2 0 0 0,-1 0-133 0 0,1 1 278 0 0,-2-1 33 0 0,4-5-211 0 0,3 0 13 0 0,3-6 240 0 0,-3 7 271 0 0,-5 6 10 0 0,-8 10 508 0 0,-5 12 434 0 0,-8 12-500 0 0,-6 8 38 0 0,-3 6-185 0 0,-1-1-147 0 0,3-5-86 0 0,4-6-489 0 0,5-7 232 0 0,4-4-274 0 0,6-11 149 0 0,5-6 0 0 0,8-9 59 0 0,2-4 1 0 0,-2 3-124 0 0,-3 4 1 0 0,-3 3 51 0 0,2-1 49 0 0,-3 2-33 0 0,8-5-24 0 0,-4 8 113 0 0,1-2 11 0 0,-5 11 490 0 0,-6 11-269 0 0,-12 9 0 0 0,-3 9 552 0 0,-7 0-33 0 0,2-4-315 0 56,4-3-276 0 59,3-5 36 0-12,2 0 59 0-21,5-8-274 0-11,7-8-125 0-58,6-10 9 0-13,5-10 159 0 0,6-6 231 0 0,1-6 369 0 0,1 5-529 0 0,1 0 43 0 0,-3 6-50 0 0,0 0-240 0 0,-2 7-303 0 0,0 2 133 0 0,-4 3-107 0 0,-1 3 339 0 0,-3 2 116 0 0,-3 1 11 0 0,-2 0 41 0 0,-3 0 1689 0 0,-3 1-1519 0 0,-15-2 43 0 0,6 2-139 0 0,-12-2-20 0 0,11 2-366 0 0,-1 2 106 34 0,-1 1-276-14 0,-2 3 151-20 0,-2 0 122 0 0,-5 3 126 0 0,-4 2-83 0 0,-2 1 97 0 0,-3 2 215 0 0,1-1 214 0 0,3-1-94 0 0,5-2 40 0 0,8-6 12 0 0,5 1-208 0 0,3-6-48 0 0,16 0-32 0 0,-1-6-44 0 0,17-4 72 0 0,-1-5-19 0 0,2-1-38 0 0,2-1 41 0 0,-2-3 11 0 0,-2 2 17 0 0,-1-3-5 0 0,-1 0-9 208 0,-3 1-2 283 0,-2 1-78-57 0,-2 3 66-122 4,-8 3 217-62 63,-2 2-92-37-13,-5 2 219-110-12,-3 0-317-49-3,0-1-5-18 25,-2-4-57-36 35,0-1-20 0-1,0-7-121 15-75,0-2 1-15 1,0-7 100 262-23,2 0 1-262 1,-1 2-170 403-2,2 7 0-403 0,-2-1-16 262 0,0 0 0-262 0,2-4-70 286 0,0-2 0-286 0,-1 3-55 358 0,1 1 87-36 0,-2 0 641-153 0,3-4-245-16 0,-2-2 126 50 0,1 1 46 65 0,-1 1-72 76 0,-2 6-176 17 0,0-1-56-82 0,0 0-19-129 0,4-2-29 11 0,1-5-96 84 0,1-3 139 73 0,3-1-41-14 0,-4 2 83-96 0,-1 0 4-105 0,-2 4 99 36 0,-2 1 31 59 0,-4 5-83 1 0,1 2 16-3 0,-5 7-179-16 0,3-1 121-78 0,1 6 12-35 0,2 0-350 37 0,2 1 87 2 0,0-1-149-62 0,2-2 194-41 0,0-1-29-3 0,2 0-25 0 0,1 4-191 0 0,-3 2 8 0 0,2 4 600 0 0,1 12-121 0 0,0-4 88 0 0,3 13-233 0 0,1-4 41 0 0,4 7 27 0 0,1 3 28 0 0,3 1 30 0 0,-4-3-83 0 0,1-2 216 100 0,-4-5 15 32 0,-3-3-33-59 0,-2-4 2680 24 0,-1-4-2303 46 0,-14-21 181-143 0,8 2 11 0 0,-12-16 294 0 0,9 4-4183 0 0,-2-1 1332 0 0,3 0 911 0 0,2 1 381 18 0,0 6 242-10 0,2 2 183-8 0,0 5-160 0 0,0 6 50 0 0,0 3 1 0 0,-6 18 0 0 0,-2 3-1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7T08:36:58.583"/>
    </inkml:context>
    <inkml:brush xml:id="br0">
      <inkml:brushProperty name="width" value="0.2" units="cm"/>
      <inkml:brushProperty name="height" value="1.2" units="cm"/>
      <inkml:brushProperty name="color" value="#004F8B"/>
      <inkml:brushProperty name="inkEffects" value="pencil"/>
    </inkml:brush>
  </inkml:definitions>
  <inkml:trace contextRef="#ctx0" brushRef="#br0">583 822 13092 240218 34232,'-30'2'-80'0'979,"4"-1"206"0"-979,0-3-349 0 0,5-1 978 0 0,3 2-517 0 0,5-5-108 0 0,3 5 200 0 0,3-10-481 0 0,13 2 0 0 0,11-14-180 0 0,10-2 1 0 0,2-1-114 0 0,-3 4 1 0 0,5-4 175 0 0,2 0 1 0 0,2-2 82 0 0,1 3 0 0 0,-1-1 79 0 0,-1 1 1 0 0,3-3-19 378 0,-3 0 0-378 0,3 1-54 722 0,-3 3 1-722 0,-3 2 301 746 0,-3 2 1-746 0,-1 0 102 583 0,-4 1 389-405 0,-1 2 6-162 0,-3 3-407-16 0,-7 6 1 0 0,-13 10 31 0 0,-13 10 1 0 0,-9 7-99 0 0,-5 3 0 0 0,-6 5-67 0 0,-6 4 0 0 0,-3 1-19 0 0,-2 4 1 0 0,0-1-132 0 0,1 0 1 0 0,-3 4-59 0 0,1-2 0 0 0,1 2 165 0 0,1 0 1 0 0,5-4-150 0 0,2-5 0 0 0,1 0 121 0 162,5-2 87-368 192,0-1-147-61 84,6-2 14 101 46,5-5 76 94-221,7-6 1 234 1,20-16 11-24-84,10-9 1 24-1,9-7-67 0-137,3-4 1 0-1,4-3 40 0-24,6-2 0 0 0,2-3-63 0-15,2-1 1 0 0,6-3 55 0-2,0 0 0 0 0,2-1-32 0 0,-1 1 0 0 0,-1 1-10 0 0,-1 2 0 0 0,-2 1-5 0 0,1-1 0 0 0,-2 2-54 0 0,-1 2 1 0 0,-3 4-176 112 0,-3 3 0-112 0,-5 4 73 588 0,-3 2 62-339 0,-6 6 72-206 0,-5 2 0-43 0,-13 17-22 9 0,-9 3 1-9 0,-11 6 226 0 0,-12 3 0 0 0,-6 3 20 0 0,-8 6 1 0 0,-3 2 200 0 0,-5 3 0 0 0,0 0-102 0 0,-3 0 0 0 0,4-1 107 0 0,-4 1 0 0 0,6-4-371 0 0,-1 1 0 0 0,4-2 172 0 0,4-4 1 0 0,6-3-173 0 0,2-5 294 0 0,7-1-508-49 0,-3 0 297-157 0,10-7-5 35 0,1-3 0 171 0,16-15-221-33 0,7-7 1 33 0,7-4-261 0 0,5-3 1 0 0,6-5 145 0 0,6-2 1 0 0,3-3 146 0 0,2 1 0 0 0,2-2 68 0 0,1-3 0 0 0,2 0-46 0 0,0 0 1 0 0,0-1 116 0 0,-3 3 0 0 0,-1 1-20 0 0,-1-1 1 0 0,-5 6 56 0 0,0 3-31 0 0,-7 5 171 0 0,-2 4 1 0 0,-15 11-193 0 0,-8 7 1 0 0,-13 8 10 0 0,-15 10 1 0 0,-4 0 86 0 0,-7 6 1 0 0,-4 1-80 0 0,-4 4 1 0 0,-2-1 182 0 0,1 0 0 0 0,2 0-108 0 0,-1 0 1 0 0,4-4 135 0 0,0 2 1 0 0,3-5-198 0 0,5 0 1 0 0,2-4 3 0 0,4-3 1 0 0,3-2 68-294 0,1-3 17-41 0,5-2 82 309 0,-2-6-145 26 0,7-1 1 0 0,5-14-249 0 0,8-4 0 0 0,8-4 54 0 0,8-2 1 0 0,4-2-198 0 0,4-3 1 0 0,4-1 35 0 0,2-3 1 0 0,1 1 160 0 0,1-3 1 0 0,0 3 55 0 0,2-3 0 0 0,0 1-30 0 0,-1 3 0 0 0,1-4 29 0 0,-1 3 1 0 0,-2 2-42 0 0,-2 3 0 0 0,-1 2 118 0 0,-1 4 9 0 0,-2 3 4 0 0,-5 3-79 0 0,-6 6 25 0 0,-25 21 0 0 0,-4-2 52 0 0,-22 16 1 0 0,3-5 15 0 0,-3 0 1 0 0,-1 1-68 0 0,-3-1 0 0 0,0 1 28 0 0,-2-1 0 0 0,3-1 175 0 0,0-2 1 0 0,1-1-117 0 0,4-3 0 0 0,3-1 113 0 0,5-2-52 0 0,3-2 4 0 0,-6-4 143-245 0,10-5-138 50 0,-1-6 1 195 0,15-11-393-23 0,8-7 0 23 0,6-1 120 0 0,8-1 0 0 0,4 0-111 0 0,4-3 0 0 0,2-1 46 0 0,2-3 1 0 0,1-1 37 0 0,4-1 0 0 0,1-1 63 0 0,2 3 1 0 0,3 0 4 0 0,-1 1 0 0 0,1 0 181 0 0,-1 2 0 0 0,-4 4-156 0 0,-1 3 278 0 0,-2 2-119 0 0,-1 6-407 0 0,-6 1 309 0 0,-6 12 1 0 0,-20 7 0 0 0,-8 10 0 0 0,-8 2 0 0 0,-3-1 0 0 0,-4 4-9 0 0,-4-1 1 0 0,-1 1-15 0 0,1-3 0 0 0,1 2 5 0 0,0-2 0 0 0,2 0 170 0 0,-3-1 1 0 0,3-1-162 0 0,2-2 1 0 0,1 0 348 0 0,5-3-170 0 0,0-1 207 0 0,-1-4-81 0 0,2-2 34 0 0,3-2-392 0 0,6-12-218 0 0,10-5 0 0 0,11-12 8 0 0,4-2 1 0 0,2 1 177 0 72,-2 5 1 0 1,2-1 16 0 80,2 0 0 0 1,3-2 30 0-65,1 0 0 0-1,3 0 4 0-84,-2-1 0 0 0,3 3 33 0-4,-1 1 1 0 0,2 2 42 0 0,0 1 1 0 0,-3 3 4 0 0,0 3 1 0 0,-3 3 73 0 0,0 2-351 0 0,-3 1 223 0 0,6 2-149 0 0,-7 1 111 0 0,2 4-180 0 0,-10 3 223 0 0,-4 4 23 0 0,-8 5-15 0 0,-11 5 1 0 0,-9 2 25 0 0,-8 1 1 0 0,0-2-4 0 0,4-5 1 0 0,-2 0-16 0 0,0 0 0 0 0,2 0 158 0 0,-2-1 0 0 0,0-3-77 0 0,-3 0 0 0 0,3 1 462 0 0,3-2-419 0 0,3-1 48 0 0,-4 0-281 0 0,6-6 230 0 142,-1 1-327 0 56,10-12 255 0-132,10-7 1 0-1,8-7-264 0-35,7-3 0 0 0,0 2 10 0-29,-1 5 0 0 0,2-1 2 0-1,4 1 1 0 0,1-1 212 0 0,1 1 1 0 0,1-1 6 0 0,3 1 0 0 0,-3 1 6 0 0,-1 2 1 0 0,0 1 435 0 0,1 1-85 0 0,-1 2-289 0 0,1 4 59 0 0,0 0 17 0 0,-3 7-277 0 0,-5 4 20 0 0,-10 8-168 0 0,-2 5 5 0 0,-6 3 199 0 0,-3-1-138 0 0,-9 8 1 0 0,-6-4 81 0 0,-2 1 0 0 0,-2-3 48 0 0,4-7 1 0 0,-1 1 105 0 0,0-1 0 0 0,0-1 368 0 0,0-4-135 0 0,2 0 342 0 0,-6-2-289 0 0,7 0-26 0 0,-1-6-362 0 0,10-6 194 0 0,6-9 0 0 0,9-6-631 0 0,4-3 167 0 0,1 1-57 0 0,9-3 1 0 0,2 1 38 0 0,6-3 0 0 0,1 5 175 0 0,-6 6 0 0 0,2 2 83 0 0,0 1 0 0 0,2-1 114 0 0,0 1 1 0 0,1 2 133 0 0,-1 0 0 0 0,1 2-133 23 0,-1 1 1-23 0,-1 1 418 454 0,0 3-155-136 0,-3 1-101-238 0,7 1-124-68 0,-5 6 7-12 0,4 5-128 0 0,-12 6 127 0 0,-6 8-150 0 0,-13 0 94 0 0,-10 7 1 0 0,-8-3-110 0 0,-3 0 1 0 0,2-6 76 0 0,6-6 1 0 0,-2 0 4 0 0,-1 1 0 0 0,-1-3-25 0 0,-2 1 1 0 0,1-2-49 0 0,0 0 121 0 0,1 0 9 0 0,-7-3 317 0 0,4-2-214 0 0,-1-2 40 0 0,8-7-227 0 0,10-8 1 0 0,11-7-2 0 0,7-5 1 0 0,5 1-33 0 0,1 2 0 0 0,3 0-233 0 0,3 1 1 0 0,3 0 114 0 0,0 3 0 0 0,3-2 118 0 0,2 3 0 0 0,1 1 332 0 0,-1 2 0 0 0,-2 2-138 25 0,-1 1 0-25 0,-1 2 259 255 0,-1 3-166 161 0,-2 1-61-165 0,10 2-43-192 0,-1 0-58-5 0,5 2-399 58 0,-4 3 242 126 0,-8 2-218 48 0,-8 4 146-121 0,-8 1 140-157 0,-14 8 1-8 0,-13 1 29 0 0,-10 4 1 0 0,-1-5 23 0 0,4-4 1 0 0,-2 0 5 0 0,-2-1 0 0 0,1-1 140 0 0,3-2 0 0 0,-3-1 100 0 0,4-1-197 0 0,3-2-56 0 0,-6 1 48 0 0,8-4-6 0 0,-3 0-97 0 0,14-11-118 0 0,12-7 0 0 0,12-9 93 0 0,6-1 0 0 0,2 1-9 0 0,-3 3 1 0 0,-1 2 50 0 0,2 0 1 0 0,0 1-10 0 0,3-1 0 0 0,1 0 111 0 0,1 3 1 0 0,-2 1 129 0 0,0 4 467 0 0,-2-1-315 198 0,6 3-91 49 0,-6 2-154-75 0,-1 10-260-149 0,-9 4-31-23 0,-7 10 184 0 0,-9 4 0 0 0,-5 2-224 0 0,-4 0 212 0 0,0-5-379 0 0,-2 4 301 0 0,-4-4 1 0 0,-5 8 17 0 0,-1-6 93 0 0,1-5 3 0 0,-1-1 248 0 0,0-2-188 0 0,-3 1 67 0 0,3-2-38 0 0,6-8 33 0 0,8-1-178 0 0,5-12-116 0 0,10-6 1 0 0,5-10 113 0 0,6-3 1 0 0,2 3-129 0 0,-2 3 1 0 0,2 2-31 0 0,2-3 1 0 0,2 3 132 0 0,3-1 0 0 0,0 1-37 0 0,2 2 1 0 0,1 2 6 0 0,2 2 1 0 0,-2 2 266 131 0,2 4 1-131 0,-3 0 143 420 0,-2 4-2-31 0,-3 1-323-156 0,4 6 49-207 0,-5 4-48-26 0,4 8 107 0 0,-10 5-184 0 0,-7 7 0 0 0,-9 2 78 0 0,-6-1 0 0 0,-4-4-21 0 0,-3-8 0 0 0,0 0 37 0 0,-1 2 0 0 0,-3-1 8 0 0,-3 1 1 0 0,-2-1-22 0 0,-4-1 1 0 0,-1 1 8 0 0,-2-1 1 0 0,0-1-64 0 0,-2-1 0 0 0,2-2 59 0 0,0-3 1 0 0,3 0 209 0 0,1-3-188 0 0,3 0 10 0 0,0-4-91 0 0,5-3-6 0 0,5-7-3 0 0,10-9 27 0 0,13-6 0 0 0,9-6-232 0 0,4 2 1 0 0,2 3 138 0 0,-4 6 0 0 0,0 3-53 0 0,2 0 1 0 0,1 0 176 0 0,3 1 1 0 0,0 2 309 0 0,-1 0-329 0 0,1 4 269 0 0,2-2-127 0 0,3 6 298 0 0,-2-1-356 0 0,-4 10 131 0 0,-10 2-239 0 0,-6 7 0 0 0,-12 5 31 0 0,-7 2 0 0 0,-7-1-14 0 0,-3-2 1 0 0,-3-1 16 0 0,-4 1 1 0 0,-1-1-9 0 0,-4-1 1 0 0,2 1 64 0 0,-1-3 0 0 0,1 0 122 0 0,2-3 1 0 0,1 0 226 0 0,3-3-292 0 0,4 0-130 0 0,-2 0 149 0 0,7-3-363 0 0,1-4 150 0 0,23-17 1 0 0,0 1 29 0 0,13-7 0 0 0,-4 1-46 0 0,0 1 0 0 0,1 1-166 0 0,3-3 0 0 0,1 2 162 0 0,1-1 0 0 0,3 1 18 0 0,0-1 1 0 0,0 3 213 0 0,-2 1 1 0 0,1 2-139 0 0,-2 2 262 0 0,0 3 61 0 0,2 2 196 0 0,-2 4-399 0 0,-4 7-66 0 0,-7 8 1 0 0,-15 10-24 0 0,-6 3 1 0 0,-4-3-23 0 0,-4-5 1 0 0,-2 0-77 0 0,-1 1 0 0 0,-3-1 98 0 0,-2 0 0 0 0,1-2-49 0 0,-1-1 1 0 0,2-3 122 0 0,-1-3 42 0 0,1 1 80 0 0,-9-4 400 0 0,0-1-432 0 0,-4-4 1 0 0,3-8-159 0 0,11-7 187 0 0,6-10-399 0 0,8-3 1 0 0,6-5 18 0 0,3 2 0 0 0,4 4-140 0 0,2 7 1 0 0,4-1 76 0 0,3-1 0 0 0,2 1 60 0 0,1-1 1 0 0,1 3 261 0 0,2 1 0 0 0,1 3-296 0 0,-1 4 378 0 0,-2 4-307 0 0,6 0 348 0 0,-3 8-302 0 0,4 5 44 0 0,-7 10 87 0 0,-3 5-45 0 0,-6 4 30 0 0,-5 5-47 0 0,-5-1 0 0 0,-11-1 67 0 0,-5-5 1 0 0,-3-3-60 0 0,-3-6 0 0 0,-1 0 231 0 0,-3-2 1 0 0,1-1-18 0 0,0-1 1 0 0,0-2 122 0 0,0 0 1 0 0,-1-2-209 0 0,-1-3 1 0 0,3 1 34 0 0,-1-2-92 0 0,5-1 1 0 0,-7-7 93 0 0,3-1-242 0 0,4-5 0 0 0,0-4 93 0 0,4-2-400 0 0,0 0-82 0 0,5-4-76 0 0,-1-2 247 0 0,5-6 67 0 0,3-2 207 0 0,11 1-181 0 0,5 5 349 0 0,12 4-172 0 0,2 7 221 0 0,7 4-198 0 0,2 6 14 0 0,0 7 3 0 0,0 8 3 0 0,-4 6-127 0 0,-5 5 81 0 0,-7 5-69 0 0,-7-3 55 0 0,-8 5 338 0 0,-6-9 54 0 0,-6 1 320 0 0,-6-8-312 0 0,-5-3-44 0 0,-5-4-115 0 0,-2-5 100 0 0,-4-5-352 0 0,-2-6 0 0 0,3-3 156 0 0,1-3-419 0 0,5 1-47 0 0,-4-2-102 0 0,3-3 199 0 0,-6-3-323 0 0,5-1 305 0 0,5 2 163 0 0,4 2 277 0 0,6 2-226 0 0,4 5 39 0 0,11 5 31 0 0,4 4 66 0 0,8 5-6 0 0,9 7-18 0 0,0 7 1 0 0,3 4 65 0 0,-3 2 0 0 0,-3 0-107 0 0,-7-5 0 0 0,1 1 48 0 0,-1 0 1 0 0,2-2-26 0 0,0 1 74 0 0,1 0-55 0 0,5 3 1 0 0,-2-1 24 0 0,4 2 2 0 0,-9-2-3 0 0,1-1 45 0 0,-9 6-53 0 0,2 3 58 0 0,-6 3-43 0 0,-7 0-56 0 0,-4 0-50 0 0,-8 0 0 0 0,-6-3-65 0 0,-2-3 2 0 0,2-2-281 0 0,-4-6 155 0 0,-2 2 139 0 0,-4 1-80 0 0,2-6 35 0 0,5-4 147 0 0,7-5 5 0 0,7-10 0 0 0,9-8 5 0 0,5-8 1 0 0,5-1 6 0 0,-1 4 1 0 0,3 1 3 0 0,0-2 0 0 0,1 0 38 0 0,1-3 0 0 0,-1 3-65 0 0,2-1 1 0 0,0 3 79 0 0,1 0 1 0 0,1 3-66 0 0,-1 1 0 0 0,1 5 315 0 0,-1 2-166 0 0,-1 3-78 0 0,5-1-153 0 0,-4 5-400 0 0,2 2 171 0 0,-10 6 219 0 0,-8 8 0 0 0,-14 7 36 0 0,-7 3 1 0 0,-4 0-48 0 0,2-5 1 0 0,-2-1 138 0 0,-2 1 1 0 0,0-3-27 0 0,-2 2 0 0 0,3-2 162 0 0,2 1 0 0 0,0-3-41 0 0,2 0 14 0 0,2-1-46 0 0,0-2-23 0 0,7-1-76 0 0,1-4 1 0 0,28-17-233 0 0,5-6 1 0 0,6-4 66 0 0,-7 4 1 0 0,0 0-94 0 0,4-2 1 0 0,-1 0 180 0 0,1-1 1 0 0,0 1-25 0 0,0-1 0 0 0,-1 2 147 0 0,-3 1 0 0 0,-2 3-96 0 0,-1 3 156 0 0,-3 3-182 0 0,0 1 38 0 0,-4 5 175 0 0,-9 6 121 0 0,-8 10 0 0 0,-12 6-198 0 0,-5 5-30 0 0,0-2 0 0 0,-1 0-36 0 0,0-2 0 0 0,2 0 83 0 0,5-5-252 0 0,2-2 248 0 0,-6 6-220 0 0,2-1 105 0 0,-4 2-34 0 0,3 0 37 0 0,5-6 10 0 0,0-2 433 0 0,7-8-495 0 0,2-1 33 0 0,14-16 5 0 0,6-4 1 0 0,9-11 91 0 0,1 2-24 0 0,-2 3 1 0 0,0 2 0 0 0,0 1 124 0 0,-1 2-39 0 0,2 2 30 0 0,-9 7-162 0 0,7-1-226 0 0,-12 9 302 0 0,0 4-35 0 0,-8 10-19 0 0,-7 1 1 0 0,-4 8-22 0 0,-2-3-29 0 0,-1 1 1 0 0,-3 3 26 0 0,-2-1 0 0 0,0-2-108 0 0,3-4 1 0 0,0-1 97 0 0,0 1-9 0 0,0-2 123 0 0,-6 5 217 0 0,-2-3-247 0 0,-1 2 26 0 0,4-8 540 0 0,6-4-94 0 0,7-5-824 0 0,2-6 185 0 0,13-7-147 0 0,3-10 157 0 0,11-8 0 0 0,2-3 29 0 0,0 2 1 0 0,-4 4 46 0 0,-4 5 1 0 0,-2 3-22 0 0,2-1 0 0 0,0 1 43 0 0,2 3 0 0 0,-2 3-102 0 0,0 3 225 0 0,-2 1-117 0 0,5 0-263 0 0,-3 4 242 0 0,-1 6-6 0 0,-4 7 47 0 0,-8 10 0 0 0,-6 3 3 0 0,-4 3 1 0 0,-2-2 104 0 0,-2-5 1 0 0,-1 2-138 0 0,-3 0 1 0 0,-1 1 121 0 0,-2-1 1 0 0,2-1-93 0 0,-2-1 0 0 0,0 1 22 0 0,-2-2 68 0 0,1 1-8 0 0,-5 4-174 0 0,-1 0-42 0 0,3-1 150 0 0,3-7-32 0 0,10-7-248 0 0,6-9 0 0 0,11-11 71 0 0,3-5 1 0 0,2-1 137 0 0,0 2 1 0 0,0-2 32 0 0,0-1 0 0 0,2 0 124 0 0,-1-1 1 0 0,2 0-102 0 0,-1-2 0 0 0,0 1 147 0 0,-1 1 1 0 0,1 1-142 0 0,3 0 8 0 0,-2 5-347 0 0,5 0 242 0 0,-7 7-257 0 0,3 1 302 0 0,-11 11 109 0 0,-5 10-80 0 0,-6 8 72 0 0,-5 8 159 0 0,-3 0-225 0 0,-2 3 153 0 0,-2-1-118 0 0,-1 1 0 0 0,0-4 64 0 0,1-3-81 0 0,3-5-30 0 0,-3 2 29 0 0,4-6-5 0 0,-6 4-119 0 0,8-7 125 0 0,1-5-49 0 0,6-7-251 0 0,14-16 1 0 0,0-6 132 0 0,9-9 1 0 0,-3 4 66 0 0,-3 6 0 0 0,-1 0 74 0 0,1-1 0 0 0,0 2 11 0 0,0-2 1 0 0,0 1 206 0 0,-2-2-287 0 0,1 3 4 0 0,3-4 91 0 0,-1 7 16 0 0,3 1 23 0 0,-8 8 1 0 0,-3 10-43 0 0,-7 8 0 0 0,-3 8 3 0 0,-3 3 0 0 0,0-2-3 0 0,-2-2-12 0 0,0-2 1 0 0,-4 10-3 0 0,0-2 0 0 0,-3 1 10 0 0,3-4 1 0 0,-2-1 12 0 0,1-1 0 0 0,-1 0-20 0 0,0 0 1 0 0,0-1 506 0 0,0-2-276 0 0,-2-2-118 0 0,-3 7-45 0 0,0-4 19 0 0,1 0 139 0 0,6-7-85 0 0,5-8-509 0 0,11-16 1 0 0,2 1 106 0 0,5-10 0 0 0,-1 4 149 0 0,-1-1 1 0 0,0 1 55 0 0,0-1 0 0 0,-1-3-5 0 0,0-1 0 0 0,-1-2 62 0 0,1 0 1 0 0,1 1 10 0 0,-2-2 0 0 0,2 1-103 0 0,0 1 0 0 0,3 0 63 0 0,0 1 0 0 0,0 2-122 0 0,0 1 136 0 0,1 3-29 0 0,3 1-197 0 0,-2 6-8 0 0,-2 3 80 0 0,-3 9 20 0 0,-7 10 348 0 0,-2 9-186 0 0,0 9 183 0 0,-4 7-162 0 0,3 3 0 0 0,-1 0 365 0 0,0-5-267 0 0,1-3-37 0 0,-3 1 0 0 0,0-3-23 0 0,-2 6 0 0 0,-1-8 65 0 0,1-8-54 0 0,-1 2 0 0 0,-4 3 55 0 0,0 1-381 0 0,0-3 92 0 0,2-1-169 0 0,-2-4 119 0 0,3 0-48 0 0,-1-6 1064 0 0,7-8-884 0 0,4-20 88 0 0,-1 5-162 0 0,9-25 1 0 0,-5 9 163 0 0,5-7 0 0 0,-2 3-165 0 0,-1 8 1 0 0,-1-1 132 0 0,0 1 0 0 0,1-3-263 0 0,1 0 0 0 0,1-1 46 0 0,-2 2 0 0 0,2 3 94 0 0,0-1 312 0 0,1 5-343 0 0,3-6 372 0 0,-1 6-112 0 0,2 0 34 0 0,-4 8-210 0 0,-4 6-267 0 0,-3 6 339 0 0,-1 9-35 0 0,0-2 31 0 0,-1 14 0 0 0,2-2-36 0 0,-1 7 0 0 0,-1-2 26 0 0,-1-3 1 0 0,0-1 28 0 0,-2 3 0 0 0,-1-2 19 0 0,-3 1 0 0 0,0 0-10 0 0,-2 1 0 0 0,2 0-25 0 0,-1-2 1 0 0,-1 0-11 0 0,-1-2 0 0 0,-1 0-1 0 0,1 0-295 0 0,0-2 178 0 0,-3 5 58 0 0,3 0-101 0 0,-1 0-7 0 0,4-4 38 0 54,3-8 1 0 29,1-3 391 0-50,2-6 1 0 1,7-19-278 0-34,3-6 0 0 0,2-3 21 0 0,-1 6 0 0 0,2-2-3 0 0,-1 0 0 0 0,0-2 4 0 0,-1 0 1 0 0,-2-2-10 0 0,1 1 1 0 0,-2-1-82 0 0,0 2-227 0 0,-1 1 307 0 0,0-4 402 0 0,-2 8 153 0 0,-1-2-159 0 0,-2 12-520 0 0,-4 6 145 0 0,-4 17-6 0 0,0-3 0 0 0,-5 18-27 0 0,3-6 0 0 0,1 1-13 0 0,-1-4 0 0 0,2 1 13 0 0,-1-1 0 0 0,-2 0-58 0 0,-1 1 1 0 0,-2-2-244 0 0,0 2 241 0 0,-2-3 101 0 0,-4 10 0 0 0,0-5-21 0 0,-4 4-3 0 0,6-9-154 0 0,2-1-6 0 0,7-6-201 0 0,-2 0 189 0 0,6-5 365 0 0,5-5-200 0 0,6-10 0 0 0,5-6 59 0 0,2-7 1 0 0,0-1-95 0 0,-2 3 0 0 0,0-1 215 0 0,-3 0 1 0 0,3-2-72 0 0,-2 0 1 0 0,1 0-31 0 0,-1-1 0 0 0,1-1-64 0 0,-1 1 0 0 0,2 2-21 0 0,-1-1-240 0 0,0 4 279 0 0,1 0-441 0 0,-3 6 341 0 0,-1 5 85 0 0,-4 9 0 0 0,-9 11 31 0 0,-4 7 1 0 0,-3 3 11 0 0,0-3 0 0 0,-2 2 6 0 0,1 0 0 0 0,-3 2 208 0 0,-1 1 1 0 0,-1 0-202 0 0,2-2 0 0 0,-2 1 4 0 0,2-1 1 0 0,-2 1-208 0 0,1-4 1 0 0,0 0 57 0 0,1-3 35 0 0,2-2 7 0 0,-8 6-80 0 0,5-4 175 0 0,-6 4 9 0 51,5-7 237 0 10,5-7-172-88-24,6-3-651-5-20,3-4 55 93-13,14-12 361 0-2,-5 4 1 0 0,18-16-3 0-2,-5 5 1 0 0,1-2-158 0 0,-5 3 1 0 0,2-2 132 0 0,1-1 1 0 0,1-1 8 0 0,-1-3 1 0 0,0 2 169 0 0,-1 2 0 0 0,-1-2-147 0 0,-2 3 439 0 0,0 0-83 0 0,2 0 40 0 0,-1 3-130 0 0,-4 3 332 0 0,-4 7-381 0 0,-21 30 0 0 0,3-8 93 0 0,-12 17 0 0 0,5-8-135 0 0,-1-1 0 0 0,2 0-44 0 0,-3 3 0 0 0,-1 0-28 0 0,1 0 1 0 0,0-1-20 0 0,1-3 1 0 0,3 0-22 0 0,0-2-321 0 0,2-2 101 0 0,-4 2 56-140 46,3-3 635-150 124,1-2-205 31-41,5-7-237 127-65,7-8 51 128-59,6-13-295 4-5,-1 2 218 0 0,12-15 0 0 0,-3 2 25 0 0,3-4 1 0 0,-1 2-139 0 0,-3 6 0 0 0,-1-1 132 0 0,0-2 0 0 0,1-3-150 0 0,0 0 1 0 0,-2 0 77 0 0,2 0 0 0 0,-1 0-33 0 0,1-2 0 0 0,-1 2 43 0 0,1 2 1 0 0,-1 0-111 0 0,-1 3 165 0 0,0 2 313 0 0,-2-1-172 0 0,0 7 378 0 0,-2 0-550 0 0,-5 8 0 0 0,-9 16-52 0 0,-6 6 1 0 0,-1 3 115 0 0,3-1 0 0 0,2-1-36 0 0,-1 3 0 0 0,-2 1 13 0 0,-1 1 1 0 0,-1-1-33 0 0,2-1 1 0 0,0-2-69 0 0,0 1-14 0 0,1-6 77 0 0,-5 8 32 0 0,3-10 437 0 0,-6 2-177 0 0,11-7 94 0 0,-1-9-379 0 0,9-9-89 0 0,4-8 0 0 0,6-10 58 0 0,4 0 1 0 0,1 2 107 0 0,-2 3 1 0 0,1 2-254 0 0,2-2 0 0 0,1-2 30 0 0,1-1 1 0 0,1 2 62 0 0,0 0 1 0 0,1 2 62 0 0,-1 2 30 0 0,1 2-146 0 0,-2 1 19 0 0,1 8 121 0 0,-7 1 24 0 0,-8 17 0 0 0,-15 8 191 0 0,-5 11 0 0 0,-3-1-127 0 0,1-3 1 0 0,0 1 88 0 0,-2 0 1 0 0,3 0-145 0 0,-1 1 0 0 0,1-1 11 0 0,0-1 0 0 0,3-2-56 0 0,0-1 12-242 0,4-3-231-184 0,-2 1 229 180 0,7-6 222 54 0,0 0-243 109 0,7-8 240 81 0,15-14-258 2 0,-3 1 0 0 0,17-18-142 0 0,-8 5 0 0 0,2-2 171 0 0,-5 2 1 0 0,0 0-10 0 0,-1 0 0 0 0,3-2 23 0 0,-1 1 0 0 0,-1-1-15 0 0,-1 2 1 0 0,-2 0-237 0 0,0 2 1 0 0,-1-1-169 0 0,-2 0 150 0 0,0 3 198 0 0,-3-2 10 0 0,-2 5 210 0 0,0-1 939 0 0,-5 9-1022 0 0,-12 26 0 0 0,4-7 41 0 0,-7 16 1 0 0,5-7 30 0 0,2-1-334 0 0,0-3 88 0 0,0 11-140 0 0,1-1 32 0 0,-2 6-207 0 0,2-5 388 0 0,3-7-132 0 0,0-12 1872 0 0,2-2-1181 0 0,0-28-154 0 0,0 10-191 0 0,0-28 1 0 0,1 12-21 0 0,1-7 1 0 0,1 4-199 0 0,0 7 0 0 0,2 1-290 0 0,-1-3 0 0 0,1 2 171 0 0,-1-1 0 0 0,1 3-169 0 0,0-1 0 0 0,1 0-159 0 0,0-1 355 0 0,0 4 63 0 0,-1-9 470 0 0,0 3-261 0 0,-3-5 632 0 0,2 5-25 0 0,-3 4-179 0 0,1 6-636 0 0,-4 4-1495 0 0,1 7 1554 0 0,5 22 276 0 0,2 0-254 0 0,5 20 1 0 0,-1-7 122 0 0,-1 0-37 0 0,-2-5-305 0 0,2 1 216 0 0,-2-3-62 0 0,2 4 128 0 0,-3-5 8 0 0,-2-4 361 0 0,-4-5-263 0 0,0-5 181 0 0,0-2 846 0 0,0-5-1041 0 0,-4-16-388 0 0,0-1 161 0 0,-4-14 111 0 0,1 4-292 0 0,-3-1 91 0 0,-1-2-75 0 0,-1-2 213 0 0,-2 0-191 0 0,0 0 204 0 0,0-2-3 0 0,0 3 213 0 0,0 2-241 0 0,1 3 419 0 0,3 4-204 0 0,-1 3 197 0 0,8 5-617 0 0,-1 4-903 0 0,4 5 1082 0 0,6 17-125 0 0,-2-3 378 0 0,6 19-236 0 0,-2-8 378 0 0,1 6-57 0 0,0-1-39 0 0,0-1-102 0 0,-1-3-36 0 0,-2-4-156 0 0,-1-5 135 0 0,-2-5 1104 0 0,-1-4-1179 0 0,-4-20 6 0 0,-3 1 11 0 0,-4-18-34 0 0,-3 7-190 0 0,-4-5 0 0 0,2 3-139 0 0,0 0-8 0 0,4 6 373 0 0,-3-1 49 0 0,3 2-52 0 0,-8-3 18 0 0,4 3 58 0 0,-5 1 71 10 0,5 1 173 28 0,-4 1-267-38 0,-1 1-43 0 0,-2 4 53 0 0,0 3-230 0 0,-1 0 194 0 0,5 4-235 0 0,3 0 213 0 0,1-1-394 0 0,5 3 181 0 0,-5-6 112 0 0,3 4 164 0 0,-4-2 14 0 0,5 3 5 0 0,-5-1 52 0 0,2 1-28 0 0,-1-1-56 0 0,-1 0 0 0 0,-2 1-81 0 0,-1-1-17 0 0,-1 2-88 0 0,-1-3-37 0 0,-2 3 131 0 0,-2-4-16 0 0,0 3-150 0 0,-5 1 125 0 0,0 1 38 0 0,-2 4-37 0 0,-5 3 177 0 0,0 2-90 0 0,-2 4 1 0 0,2 1 3 0 0,4 0 0 0 0,5-1-5 0 0,7-1 0 0 0,-1 1 12 0 0,0-1 0 0 0,0 5 24 0 0,3 1 1 0 0,-1 0-36 0 0,1 3 0 0 0,-2 0 19 0 0,-1 5 0 0 0,-2-1-25 0 0,2 2 0 0 0,-2 0-1 0 0,2 3 0 0 0,-1-3-33 0 0,2 3 0 0 0,0-2-5-69 0,4 0 1 69 0,0 1 12-277 0,3-2 0 277 0,-1 0-10-558 0,2 0 0 558 0,1-2 2-663 0,2 2 0 663 0,1-1 11-553 0,3-1 1 553 0,-1 2-67-487 0,0-1 0 487 0,3 1-27-500 0,0-2-2 142 0,2-1-45 150 0,0 4-24 133 0,0-1 51 14 0,2 0 15-25 0,-2-4 707-16 0,4-11 581-12 0,-3-4-587-6 0,1-27-204 85 0,-2 10-239 34 0,0-30 1 1 0,-1 14-117 0 0,0-9 1 0 0,-1 3 34 0 0,-1 9 1 0 0,-1-3-294 0 0,0 3 0 0 0,0-4-312 0 0,0 2 1 0 0,-1-2-105 0 0,-2 3-147 0 0,2-2 373 0 0,-4-3 143 0 0,2 4 160 0 0,-4 0 318 0 0,-1 14 0 0 0,-3 16 18 0 0,-1 10 0 0 0,2 5-27 0 0,2 1 1 0 0,0 3 107 0 0,0 3 1 0 0,0 0-39 0 0,3 2 1 0 0,0-1-192 0 0,2 4 0 0 0,-1-2-18 0 0,3 1 0 0 0,1-4-398-283 0,3-1 327-179 0,0-2-309 192 0,-1 7 294 66 0,0-1-42-19 0,-1 3 387-8 0,-1-4-214 31 0,-1-7 4 37 0,2-7 263 17 0,1-7 431 65 0,0-7-675 76 0,2-15-356 5 0,-2 3 0 0 0,5-19 154 0 0,2 6 1 0 0,-1-3-131 0 0,-1 2 1 0 0,0-1-74 0 0,2-4 1 0 0,0 0 159 0 0,1-3 0 0 0,-1 0-92 0 0,2-1 0 0 0,0 0 74 0 0,1-1 1 0 0,1 2 69 0 0,2 1 1 0 0,0 1 66 0 0,1-1 0 0 0,2 4-20 0 0,-2 3 48 0 0,-1 5 32 0 0,5 3 11 0 0,-6 5-96 0 0,2 8 158 0 0,-10 16 1 0 0,-6 16 16 0 0,-7 8 0 0 0,-1 0 112 0 0,0-5 1 0 0,0 1-237 0 0,-2 3 1 0 0,0-2 23 0 0,2 3 1 0 0,-1-4-45 0 0,0 2 1 0 0,2-4 2 0 0,0 0 1 0 0,1-3-14 0 0,1-4 84 0 0,0-2 179 0 0,-1 5-178 0 0,1-3 8 0 0,2 3-71 0 0,0-10 13 0 0,5-4 1040 0 0,0-9-1466 0 0,6-18 258 0 0,-1 3 0 0 0,5-25-49 0 0,-2 9 1 0 0,2-1-41 0 0,-2 4 0 0 0,2-2-54 0 0,-2-2 0 0 0,1-1 145 0 0,-1 0 0 0 0,1 2 13 0 0,0 1 1 0 0,2 1 78 0 0,-1 4-203 0 0,-1 1 718 0 0,3 1-162 0 0,-4 4-31 0 0,3 5-436 0 0,-7 4 223 0 0,-12 32 0 0 0,1-13-12 0 0,-8 18 1 0 0,4-6 9 0 0,2-3 1 0 0,-1 2-10 0 0,-2 0 0 0 0,0 1 30 0 0,1 0 0 0 0,-1-2-51 0 0,2-1 1 0 0,0-2-42 0 0,3-1 19 0 0,0-5-15 0 0,0 8 25 0 0,-1-7-36 0 0,3 3-30 0 236,2-9-93 0 451,1-3 135 0-637,6-18 0 0-1,2-3 12 0-47,5-11 0 0 0,1 2 12 0-2,-1 4 1 0 0,0-4-1 0 0,3-2 1 0 0,0-3-15 0 0,2 0 1 0 0,1-1-136 0 0,0 0 1 0 0,2 1-27 0 0,1 0 1 0 0,0 3 74 0 0,-1 0 0 0 0,0 2 77 0 0,-2 5-93 0 0,-3 2 246 0 0,8-1-233 0 0,-9 7 25 0 0,2 0-341 0 0,-6 8 423 0 0,-21 24 0 0 0,6-6 105 0 0,-14 15 1 0 0,5-3 79 0 0,2-4 0 0 0,-2 7-131 0 0,-1-2 0 0 0,-3 2 59 0 0,-1 0 0 0 0,2-2-93 0 0,0 1 1 0 0,1-2 19 0 0,0 2 0 0 0,3-2 131 0 0,0-4-92 0 0,2 0-36 0 0,-2-1 39 0 0,3-1-362 0 0,2-4 314 0 0,6-6-52 0 0,3-7 0 0 0,13-17-131 0 0,1-3 0 0 0,3-5 67 0 0,-4 2 0 0 0,-1 1-17 0 0,0-3 1 0 0,2 1 67 0 0,-1-3 0 0 0,1 1-24 0 0,1-1 1 0 0,-1 0-130 0 0,2-3 0 0 0,0 0 126 0 0,3 0 0 0 0,-3 2-42 0 0,2 2 1 0 0,0 2 88 0 0,-1 2 23 0 0,-1 5-63 0 0,1-3 23 0 0,-2 8-235 0 0,-2-1 169 0 0,-4 8 311 0 0,-5 6-202 0 0,-8 10 0 0 0,-3 4 96 0 0,-7 4 1 0 0,0-1-76 0 0,1-2 0 0 0,0 0 141 0 0,-2 2 1 0 0,0 0-164 0 0,-2 0 0 0 0,2-1 39 0 0,0 1-160 0 0,0-1 208 0 0,-5 6-165 0 0,-2-3 98 0 0,0 5-91 0 0,4-8 142 0 0,6-5 257 0 0,7-7-417 0 0,2-9-269 0 0,7-8 285 0 0,3-8 0 0 0,3-7 55 0 0,2-3 1 0 0,0 3-26 0 0,-2 3 1 0 0,0 2 5 0 0,2-1 0 0 0,-1-2-26 0 0,2-2 1 0 0,0 0-46 0 0,3 0 0 0 0,-1 0-14 0 0,4-2 1 0 0,0 0-22 0 0,0 3 1 0 0,1 1-108 0 0,-1 1 165 0 0,1 4-34 0 0,3-4 165 0 0,-2 7-197 0 0,-3 1 12 0 0,-5 8 640 0 0,-6 4-424 0 0,-15 18 1 0 0,-3 0 109 0 0,-8 11 1 0 0,2-3-102 0 0,3-5 0 0 0,1 1-48 0 0,-2 2 1 0 0,0 1-48 0 0,-1 0 1 0 0,0-1 69 0 0,1 0 0 0 0,1 1-234 0 0,4-2 0 0 0,-1 2 14 0 0,2-2 1 0 0,0-2-389 0 0,2-2 277 0 0,0-4 39 0 0,0 5 138 0 0,1-6-111 0 0,4 0 100 0 0,0-5 419 0 0,3-5-254 0 0,11-15 36 0 0,-2 6-98 0 0,13-17 16 0 0,-6 7-50 0 0,5-8 55 0 0,1-1-216 0 0,3 1 166 0 0,-1-1-183 0 0,0 3 174 0 0,-2 2-10 0 0,-2 2 64 0 0,-5 6-78 0 0,-3 3 371 0 0,-6 4-421 0 0,-1 3-12 0 0,-18 5 103 0 0,6 1-20 0 0,-16 8 187 0 0,6-1 5 0 0,-8 8-22 0 0,-4 3 0 0 0,0 5-83 0 0,4 0 1 0 0,5-1-118 0 0,5-5 1 0 0,2-1 34 0 0,0 1-315 0 0,2-3 284 0 0,-3 6-36 0 0,4-6-48 0 0,0 4-25 0 0,6-5 55 0 0,3-6 3 0 0,2-2 111 0 0,0-3-16 0 0,4-3 39 0 0,4-2 4 0 0,2-4-5 0 0,1-3-44 0 0,-2-7 19 0 0,2 0-7 0 0,-1-7-15 0 0,2 0 5 0 0,-3-4-5 0 0,0-1 153 0 0,0-2 24 0 0,1 2 92 0 0,-3 5-198 0 0,2 3-20 0 0,-4 6 43 0 0,-1 1-145 0 0,1 4 100 0 0,-5 0-27 0 0,2 1-25 0 0,0 0-183 0 0,-1 0 185 0 0,-12 11 0 0 0,2 5 122 0 0,-9 10 0 0 0,4 0-52 0 0,1-1 1 0 0,1 0 134 0 0,-2 1 1 0 0,0 1-188 0 0,0 2 0 0 0,2 1 41 0 0,-1-1-14 0 0,3-2-82 0 0,-1 2 0 0 0,2-4 60 0 0,1 3-128-46 0,2-3 153-155 0,1 10-89 75 0,0-2-16 59 0,3 3 44-36 0,2-2-20-57 0,4-7 7-29 0,4-1-73 29 0,1-5-11 14 0,-2-2-27 67 0,2-6 92 41 0,-6-2 347 23 0,3-3-135 15 0,-3-10-179 0 0,-1 2 24 0 0,2-12-306 0 0,-1 0 205 0 0,2-6-184 0 0,-1-6 225 0 0,3 0-396 0 0,0-3 455 0 0,2 3 5 0 0,-1 6-33 0 0,-2 8 641 0 0,-3 9-537 0 0,-9 32 1 0 0,1-8 167 0 0,-6 17 1 0 0,3-8-34 0 0,0-4 0 0 0,0 1-108 0 0,0 0 1 0 0,1-1-33 0 0,1-1-297 0 0,1-1 218-115 0,0 7-398-118 0,3-3 359 136 0,-3 2-70 75 0,5-6-38 22 0,-2-6 65 0 0,2-7 424 0 0,0-3-317 0 0,6-16 19 0 0,0-1-117 0 0,7-15 0 0 0,-2 1 94 0 0,2-1 0 0 0,-2 2-265 0 0,-2 7 0 0 0,1 1 62 0 0,-1-1-177 0 0,0 3 334 0 0,7-2 7 0 0,-3 3-61 0 0,3 4 26 0 0,-7 6 565 0 0,-4 10-109 0 0,-5 8-120 0 0,-5 11 0 0 0,-4 6-52 0 0,-4 2 1 0 0,2-2-153 0 0,0-7 0 0 0,0-2 31 0 0,0 2-232 0 0,0-1 187 0 0,-2 5-69 0 0,0 0-283-61 0,1-2 155-168 0,4-4 53 66 0,5-9-198 41 0,1-3 21 95 0,4-7 277 27 0,9-10 291 0 0,-4 1-295 0 0,14-17 0 0 0,-8 6 52 0 0,6-7-53 0 0,-2 3 0 0 0,-2-2 11 0 0,0 1 0 0 0,0 2-487 0 0,-6 4 293 0 0,0 2-20 0 0,0-6 29 0 0,1 9-6 0 0,-3 0 156 0 0,-2 10 351 0 0,-14 17-105 0 0,3-3 0 0 0,-11 17-67 0 0,6-8 0 0 0,0 1 13 0 0,2-5 0 0 0,-1-2-23 0 0,1 2-64 0 0,2-2 20 0 0,-2 7-241 0 0,2-2 89 0 0,0 1-88 0 0,2-5-146 0 0,3-9 220 0 0,2-3 24 0 0,10-16 10 0 0,-3 3 1 0 0,12-18-15 0 0,-7 5 1 0 0,2-1 0 0 0,-3 5 1 0 0,2-2-30 0 0,-1 0 0 0 0,1-2-98 0 0,-1 0 1 0 0,0 1-418 0 0,-3 1 262 0 0,0 3 489 0 0,0-3-339 0 0,-1 7 262 0 0,-2 0-66 0 0,-9 12 0 0 0,-6 12 206 0 0,-8 7 0 0 0,-2 2-82 0 0,4-2 0 0 0,-1 0 131 0 0,2 4 0 0 0,1-2-222 0 0,1 2 28 0 0,-2-3 1 0 0,0 7-89 0 0,-2-3 173 0 0,4-2-395 0 0,1 1 20 0 0,1-4 50 0 0,1 2 21 0 0,2-8-219 0 0,3-5 294 0 0,16-26 0 0 0,-2 1 16 0 0,12-14 0 0 0,-4 7 62 0 0,-6 8 1 0 0,1-2-57 0 0,0-3 1 0 0,0 0 63 0 0,1-2 1 0 0,0 1-146 0 0,0 0 0 0 0,-1 2-477 0 0,0 1 318 0 0,0 3-34 0 0,1-3 247 0 0,-2 5-165 0 0,0 1 237 0 0,-6 7 21 0 0,-5 11 1 0 0,-5 6 226 0 0,-5 7 0 0 0,-4 0-129 0 0,1 2 1 0 0,-2-1 158 0 0,1 5 1 0 0,-3 1-134 0 0,1 2 0 0 0,-1 1-23 0 0,2-2 0 0 0,0 1-7 0 0,0-3 0 0 0,3 1 21 0 0,0-2 1 0 0,1-3-281 0 0,1-1 36 0 0,1-2-224 0 0,2 2 305 0 0,1-6-257 0 0,3-1 156 0 0,2-4-230 0 0,4-4 356 0 0,3-7-113 0 0,5-4 138 0 0,4-12 0 0 0,2-2-36 0 0,2-5 0 0 0,-2 4 12 0 0,-4 5 1 0 0,0 0-30 0 0,2-2 0 0 0,0-1 1 0 0,3-1 0 0 0,-1 0-43 0 0,1-2 0 0 0,-1 2-144 0 0,1 0 0 0 0,-2 2-224 0 0,0 3 152 0 0,-2 3 162 0 0,5 3 15 0 0,-5 6 42 0 0,-3 5 1 0 0,-9 10 29 0 0,-7 7 1 0 0,-5 2 152 0 0,-3 0 0 0 0,-3 2-71 0 0,-1 0 0 0 0,-2 2 194 0 0,0 2 0 0 0,-1-1-15 0 0,-3 3 0 0 0,0-3-111 0 0,-1 1 1 0 0,1-2-86 0 0,1 0 1 0 0,3-1 87 0 0,-1-2 13 0 0,2-1-166 0 0,-4 3-54 0 0,0 0 22 0 0,2-1-24 0 0,5-3-212 0 0,7-10 168 0 0,7-2 96 0 0,15-16 0 0 0,-1 2-7 0 0,9-9 0 0 0,-4 3-7 0 0,0-3 1 0 0,0 0 29 0 0,5-2 0 0 0,0-1 7 0 0,1 0 1 0 0,0-2-64 0 0,-2 2 0 0 0,-1 0 5 0 0,-1 2 0 0 0,-2-1-470 0 0,0 0 256 0 0,0 3 32 0 0,-1-2 190 0 0,-3 6-2 0 0,-2 2 91 0 0,-10 8 198 0 0,-20 19 1 0 0,2-2-87 0 0,-11 11 0 0 0,4-4 176 0 0,0 0 0 0 0,2-1-79 0 0,-3 3 1 0 0,1-2-132 0 0,-2 0 0 0 0,3-2 29 0 0,1-1 108 0 0,3-3-240 0 0,-3 5 48 0 0,3-6-31 0 0,3 1-44 0 0,3-9-653 0 0,8-3 596 0 0,18-21 1 0 0,1 2-112 0 0,13-11 1 0 0,-4 3 75 0 0,-4 6 0 0 0,-1-1 51 0 0,2-1 0 0 0,-2 1-27 0 0,0-1 0 0 0,-2 2-31 0 0,-1 0-120 0 0,1 2 83 0 0,1-1 159 0 0,0 2-114 0 0,-3 7 163 0 0,-6 3 438 0 0,-23 25-380 0 0,-5 0 0 0 0,-15 16 379 0 0,7-9-388 0 0,2-3 38 0 0,1-2-79 0 0,-1 0 121 0 0,-4 1 40 0 0,7-3-142 0 0,5-7-13 0 0,7-7-415 0 0,4-3 306 0 0,20-16 0 0 0,2-1 47 0 0,12-8 0 0 0,-3 1-45 0 0,-6 5 0 0 0,0 0-269 0 0,2-2 0 0 0,0 2-150 0 0,-2 0-229 0 0,2 0 452 0 0,4-3-40 0 0,-2 3 127 0 0,-1 1 67 0 0,-9 8 0 0 0,-12 12 295 0 0,-8 6 1 0 0,-5 3-99 0 0,-4 2 0 0 0,-4 2 320 0 0,-3 1 1 0 0,0 0-104 0 0,1-2 0 0 0,-2 1 58 0 0,3 0 1 0 0,-1-1-45 0 0,1 1-39 0 0,0-3-121 0 0,-3 6-380 0 0,1-4-133 0 0,1 0 124 0 0,5-4-401 0 0,9-9-399 0 0,3-1 945 0 0,18-16 1 0 0,1-3-19 0 0,11-9 0 0 0,-2 2 30 0 0,-4 5 0 0 0,1 1 133 0 0,0-1 0 0 0,2 1 34 0 0,-3 2 0 0 0,1 0-38 0 0,-1 0 46 0 0,1 2-121 0 0,3-1-23 0 0,-4 5-96 0 0,1 2-327 0 0,-12 8 456 0 0,-9 7 1 0 0,-11 8 81 0 0,-6 3 0 0 0,-2 1 115 0 0,1-6 1 0 0,-1 2-142 0 0,1-2 1 0 0,-1 3 105 0 0,1-1-150 0 0,-1-1 1 0 0,-3 4 61 0 0,1-3 53 0 0,1 1-42 0 0,0-6 87 0 0,5 0-6 0 0,1-3 55 0 0,6-4-119 0 0,5-5-349 0 0,13-9 168 0 0,-3 1 1 0 0,18-11 16 0 0,-6 4 0 0 0,1-2 11 0 0,-1 3 0 0 0,-1 0-126 0 0,1 0 1 0 0,0 1 11 0 0,1-1 0 0 0,-1 1-149 0 0,1 1 1 0 0,-1 2-356 0 0,0-1 331 0 0,-5 3-57 0 0,6-1-7 0 0,-9 6 33 0 0,2-1 291 0 0,-12 8 264 0 0,-11 5 1 0 0,-8 7-71 0 0,-7 5 0 0 0,2-3 187 0 0,3-3 0 0 0,0 1 4 0 0,0-1 0 0 0,1 1-172 0 0,0 0 1 0 0,3 0 54 0 0,-3 1-42 0 0,6-3-91 0 0,-9 3-18 0 0,7-4-216 0 0,-4 3-135 0 0,8-7 188 0 0,6-4 29 0 0,5-3 44 0 0,13-10-127 0 0,-3 2 118 0 0,17-14 0 0 0,-6 2 3 0 0,7-5 1 0 0,-3 2-79 0 0,-7 4 0 0 0,2 2-8 0 0,0 0 0 0 0,0 0-114 0 0,-1 2-32 0 0,0-1 126 0 0,3-2 99 0 0,-2 3 27 0 0,0 2-20 0 0,-10 6 304 0 0,-4 7-114 0 0,-12 8 463 0 0,-8 8-472 0 0,-9 8 1 0 0,-6 2 387 0 0,1-1-405 0 0,5-3 106 0 0,1-6 67 0 0,3 1-263 0 0,-3 0-490 0 0,6-5 253 0 0,9-7-355 0 0,3-3 455 0 0,18-14-40 0 0,-4 3 0 0 0,18-13 91 0 0,-8 6 1 0 0,1-2 69 0 0,-3 4-69 0 0,1-2 19 0 0,6-6-170 0 0,-1 3 3 0 0,4-4 114 0 0,-7 9-14 0 0,-5 6 63 0 0,-9 8-26 0 0,-9 9 0 0 0,-11 7 282 0 0,-7 5 1 0 0,-1-1 46 0 0,2-5 0 0 0,0 1 81 0 0,-3-1 0 0 0,2 1-193 0 0,-1-1 0 0 0,1-1 126 0 0,2-3-131 0 0,1 1-192 0 0,-3 2 26 0 0,5-3 150 0 0,-1-2 101 0 0,9-6-676 0 0,3-3 358 0 0,14-15 86 0 0,1 0-55 0 0,12-12-53 0 0,-2 4-148 0 0,6-2 167 0 0,-1 4-368 0 0,4-2 144 0 0,-2 3 90 0 0,-2 3-60 0 0,-5 4-275 0 0,-7 4 395 0 0,-5 7-167 0 0,-9 2 529 0 0,-7 10 0 0 0,-8 3-93 0 0,-7 4 0 0 0,2-2 243 0 0,3-3 0 0 0,1 0 290 0 0,-2 0-356 0 0,0 0-45 0 0,-6 4-32 0 0,2 1-249 0 0,-1 0 155 0 0,6-3-447 0 0,8-7-643 0 0,5-4 871 0 0,22-15 1 0 0,-2-3 21 0 0,14-8 1 0 0,-7 4-69 0 0,-5 4 133 0 0,0 1 0 0 0,6-5 17 0 0,-3 2-48 0 0,-1 0-18 0 0,0 4 11 0 0,-3-1-68 0 0,-1 2-33 0 0,-4 4 245 0 0,-10 6 361 0 0,-12 13-219 0 0,-2-2 1 0 0,-15 14-67 0 0,6-5 1 0 0,-2 0-3 0 0,5-3 1 0 0,-1-2 10 0 0,0 2-106 0 0,3-2 55 0 0,-4 3-316 0 0,5-3 162 0 0,1-1-373 0 0,5-5-255 0 0,7-4 401 0 0,16-14 181 0 0,-4 3 0 0 0,21-17-2 0 0,-9 6 1 0 0,-1-1 70 0 0,-4 2 0 0 0,2 2 35 0 0,1-1-42 0 0,0 0 1 0 0,1-1 246 0 0,1 0-236 0 0,-2 2-17 0 0,0 4-37 0 0,-5 3 66 0 0,1 1-241 0 0,-9 5 284 0 0,-5 6 1 0 0,-11 6 415 0 0,-5 4-235 0 0,-1 1 0 0 0,-7 3-29 0 0,2 1 6 0 0,-2-1-6 0 0,1 3-319 0 0,-2-2 102 0 0,-1 1-23 0 0,5-5 28 0 0,8-7-42 0 0,6-4-704 0 0,3-3 565 0 0,15-12 137 0 0,0-3 1 0 0,15-11 0 0 0,-3 2 1 0 0,-2 1 19 0 0,-4 6 1 0 0,-1-1-1 0 0,1 3 0 0 0,0-2-144 0 0,-1 1 5 0 0,-1-1 157 0 0,5 1 22 0 0,-5 1-36 0 0,2 2-58 0 0,-10 9 653 0 0,-11 10-293 0 0,-14 11 0 0 0,-7 8 37 0 0,-4 1 0 0 0,0-2-122 0 0,7-6 68 0 0,0 0-110 0 0,-5 5-2 0 0,3-3-335 0 0,-3 1 189 0 0,11-7-227 0 0,3-8-1096 0 0,8-4 1009 0 0,18-17 269 0 0,-1 4 1 0 0,16-14-59 0 0,-6 6 0 0 0,-4 0 192 0 0,-3 5-173 0 0,0-1 240 0 0,6-1-270 0 0,1-1-70 0 0,-1 1 74 0 0,-4 5-19 0 0,-8 5 192 0 0,-10 8 1 0 0,-10 8 162 0 0,-8 7 0 0 0,-2 1 129 0 0,0-5 0 0 0,-1 2-130 0 0,0-1 0 0 0,0 1 209 0 0,1-2-109 0 0,3-2-429 0 0,-2 3 108 0 0,4-6 72 0 0,2 2-559 0 0,5-8-94 0 0,23-14 392 0 0,-7 3 1 0 0,24-15 6 0 0,-13 8 1 0 0,2-2 87 0 0,-4 3 0 0 0,3 0 70 0 0,-1-1 0 0 0,0-1-24 0 0,0 1 1 0 0,-2 0 227 0 0,0 3-153 0 0,-2 0-63 0 0,4 0-147 0 0,-5 5 146 0 0,-3 0 272 0 0,-10 12 1 0 0,-15 6-30 0 0,-5 7 0 0 0,-3 2-139 0 0,1-2 0 0 0,-1-1-4 0 0,-3 2 0 0 0,3-3 27 0 0,-1-1 1 0 0,3-2-398 0 0,-2 0 295 0 0,4-2-228 0 0,-3 3 266 0 0,5-2-48 0 0,1-1-155 0 0,6-6-100 0 0,5-4 233 0 0,18-14 0 0 0,0 1 91 0 0,13-9 1 0 0,-4 4-86 0 0,-6 3 155 0 0,1 0-153 0 0,5-3 45 0 0,1-3-130 0 0,5 0 16 0 0,-7 1-6 0 0,-2 8-265 0 0,-9 1 247 0 0,-4 7 272 0 0,-5 2-115 0 0,-11 10 208 0 0,-3 1-244 0 0,-10 9 428 0 0,1-1-176 0 0,1 0-41 0 0,-2-1-216 0 0,5-4-3 0 0,4-2-277 0 0,3-7 32 0 0,6 1 135 0 0,18-14 44 0 0,-5 4 1 0 0,19-14 33 0 0,-8 4 1 0 0,0-1-4 0 0,-3 4 1 0 0,1-2 14 0 0,-1 1 12 0 0,1 2-256 0 0,4-2 213 0 0,-4 4-399 0 0,0 1 380 0 0,-10 7 260 0 0,-11 9 1 0 0,-11 9-81 0 0,-7 4 0 0 0,-2-1 252 0 0,2-5 0 0 0,1-2-50 0 0,-1 2 259 0 0,1 0-240 0 0,-4 3 16 0 0,2 0-253 0 0,2-5 117 0 0,5-3-456 0 0,10-9 18 0 0,4 1-298 0 0,12-12 421 0 0,0 3 0 0 0,13-11-75 0 0,-5 3 0 0 0,0 1 35 0 0,-3 3 0 0 0,0-2 68 0 0,1 1 0 0 0,-1 1-25 0 0,0 0-89 0 0,-4 3-130 0 0,7-2 233 0 0,-7 4-6 0 0,1 0 373 0 0,-8 3 226 0 0,-16 17-138 0 0,-6-1 177 0 0,-13 13-197 0 0,0-4-443 0 0,3-2 248 0 0,6-2-56 0 0,6-7-146 0 0,7-6-439 0 0,7-3 30 0 0,13-12 370 0 0,1 3 0 0 0,12-10-56 0 0,-4 3 0 0 0,-1-1 98 0 0,-4 4 1 0 0,-1-1-54 0 0,1 1-23 0 0,-3 1 24 0 0,5-2 107 0 0,-3 3 2 0 0,-4-1 262 0 0,-3 9-186 0 0,-21 11 390 0 0,4-2 1 0 0,-22 15-228 0 0,10-7-139 0 0,-8 6-25 0 0,5-4-26 0 0,4-3-33 0 0,8-9 17 0 0,2-3-273 0 0,8-4 96 0 0,12-10-85 0 0,5-1 164 0 0,11-12-14 0 0,-1 4-40 0 0,4-3-11 0 0,-2 3 19 0 0,0 2 60 0 0,-5 4-46 0 0,-7 5 18 0 0,-4 4-64 0 0,-12 10 149 0 0,-9 6 1 0 0,-9 9 312 0 0,-3 1-346 0 0,1-6 22 0 0,0 4-173 0 0,3-5 174 0 0,-8 3 36 0 0,8-4 157 0 0,-1-5 343 0 0,8-4-244 0 0,3-3-270 0 0,16-14-5 0 0,-1 5-83 0 0,17-15 0 0 0,-4 8 162 0 0,5-1-163 0 0,-5 2-28 0 0,5 1-361 0 0,-3 3 226 0 0,4-1-210 0 0,-5 6 288 0 0,-6 2-4 0 0,-9 6 322 0 0,-5 3-227 0 0,-11 7 490 0 0,-5 2-109 0 0,-10 3 139 0 0,-1-1-42 0 0,1 1-204 0 0,3-5-154 0 0,7-2-301 0 0,7-8 99 0 0,3-2 0 0 0,19-7-36 0 0,3-3 1 0 0,5-2 144 0 0,-5 1 1 0 0,1-2-19 0 0,1 0 1 0 0,1-1 58 0 0,1 1 0 0 0,-1 0 113 0 0,-1 2 0 0 0,-1 0-75 0 0,1-1 57 0 0,-1 3-62 0 0,4-2 19 0 0,-4 4-582 0 0,2 1 67 0 0,-11 4 354 0 0,-8 6 1 0 0,-16 7 17 0 0,-6 2 1 0 0,-5 2-19 0 0,2-5 1 0 0,0 1 47 0 0,-2 1 1 0 0,0 0 1 0 0,0-2 0 0 0,1 1 356 0 0,2-2-222 0 0,-1 0 510 0 0,2-2 56 0 0,0-2 48 0 0,5 0-672 0 0,6-5 1 0 0,25-7 41 0 0,9-4 0 0 0,5-2-151 0 0,-7 1 0 0 0,3 1-13 0 0,2-2 0 0 0,1 1 70 0 0,-2-1 0 0 0,1 2-210 0 0,-1 1 0 0 0,1 0-112 0 0,-2 2-223 0 0,-2 0 387 0 0,5-1 11 0 0,-5 2 15 0 0,2 0 36 0 0,-11 1 1560 0 0,-7 3-1158 0 0,-24 6-127 0 0,5-2-59 0 0,-19 8-10 0 0,12-4-96 0 0,-2 2-507 0 0,4-1 68 0 0,4-2 191 0 0,3-1-220 0 0,6-2 537 0 0,18-10 359 0 0,-4 1-123 0 0,21-11 1 0 0,-9 3-53 0 0,4-1 3 0 0,-4 1-94 0 0,3 1-244 0 0,-3 1 163 0 0,8-2-225 0 0,-9 2 25 0 0,-1 5-294 0 0,-10 3 1313 0 0,-3-1-566 0 0,-24 13 89 0 0,9-6-21 0 0,-14 7-223 0 0,17-7-465 0 0,3-4-413 0 0,8-7 118 0 0,4-3 324 0 0,9-7 19 71 0,0 1 33 125 0,4-1 11-161 0,-4 3 89-35 0,1 0 251 0 0,-5 4-190 0 0,-2 5 237 0 0,-8 3-236 0 0,-17 22 561 0 0,4-9-178 0 0,-20 21-151 0 0,11-13-142 0 0,-4 4-26 0 0,2-5 159 0 0,7-4-66 0 0,6-8-316 0 0,3-6 217 0 0,10-7-156 0 0,2-7 165 0 0,8-8 1 0 0,1-1 104 0 0,3-3 229 0 0,-2 0-363 0 0,0 4 6 0 0,-3 0-207 0 0,-4 2 290 0 0,-1 1-395 0 0,-2 1 237 0 0,0 3 80 123 0,1 3 123 51 0,-5 5 369-9 0,1 2-705-57 0,-5 5 33-80 0,-12 8 59-28 0,8-4 97 0 0,-11 8-25 0 0,11-9 299 0 0,1 3-375 0 0,8-18 130 0 0,-2 8-11 0 0,11-19 64 0 0,-7 10-4 4 0,3-6-35 82 0,-4 5-22 19 0,0 0 118-42 0,-5 6-652-20 0,0 3 523-35 0,-14 21 0-8 0,2 0 87 0 0,-9 13 21 0 0,5-7-26 0 0,0 2-92 0 0,2 2-147 0 0,-2 4 49 0 0,3 0-7 0 0,4-5 188 0 0,-2-7-51 0 0,4 0 78 0 0,-2-8 404 0 0,2-2 104 0 0,3-4-466 0 0,0-14-57 0 0,8 1-83 0 0,2-16 1 0 0,5 4-36 0 0,-1-1 1 0 0,0 2-114 0 0,-3 5 1 0 0,-1 2 89 0 0,1-2 0 0 0,-1 0-184 0 0,2-2 0 0 0,-2 1 66 0 0,3-1 0 0 0,-2-1 46 0 0,2 0 0 0 0,-2-2 24 47 0,1 2 0-47 0,-1 0-2 432 0,0 0 0-432 0,-1 1-45 325 0,0-2 212-263 0,-3 2 131-62 0,2-7-171 29 0,-2-1 229 100 0,-3-6-258 20 0,0 6 200 4 0,-4 1-112-54 0,-2 3-6-25 0,-2 0-36 13 0,0-2-1 38 0,-1 1-56 53 0,2 1-12 17 0,-2 0-47-3 0,3 4 83-107 0,-1 1-6-63 0,-2 2 20-22 0,2 2 10 0 0,-4 2 81 0 0,2-2 21 0 0,-2 5-65 0 0,0-3 15 0 0,-1 1-42 0 0,3-1 27 0 0,0-4-146 0 0,5 0 94 0 0,-2-1-15 0 0,1-1-10 0 0,-4 4 5 0 0,0-2 16 0 0,-4 4 5 0 0,-3 1 10 0 0,-3 1-5 0 0,-1 3 96 18 0,1-2-78 28 0,-1 2 5-46 0,4-4-74 0 0,-2 1 1 0 0,4-6 31 0 0,1 4-8 0 0,2-6-46 0 0,-1 4 46 0 0,3-4 36 0 0,-4 3-11 0 0,4 1 13 0 0,-7 1-3 0 0,2 3 13 0 0,0-1-12 0 0,1 1 1 0 0,2 1 26 0 0,0-2-30 0 0,1 1-5 80 0,2-3 1 74 0,1 3 0 2 0,0-1-31-11 0,1 1-2-8 0,-3 3-63-83 0,0-2-15-54 0,-5 6-77 0 0,1-5 130 0 0,-3 5 95 0 0,-2-4 5 0 0,1 3 222 0 0,-1-3-184 0 0,2 0 41 0 0,0-1 42 0 0,1 0 44 0 0,-1 0-233 0 0,0 1 122 0 0,-2-2-215 0 0,1 4 123 0 0,-5-1-28 0 0,3 3 44 0 0,-3-1-11 0 0,1 1 104 0 0,1 1 27 0 0,1-2-100 0 0,1 3 18 0 0,4-3-110 0 0,-1 4 71 0 0,3-5-11 0 0,-1 5-30 0 0,1-2-28 0 0,1 2-76 0 0,0 0 104 0 0,-2 0-228 0 0,-1 2 220 0 0,0-2-270 0 0,-2 5 195 0 0,5-3-7 0 0,-5 5 41 0 0,2-2 36 0 0,-4 4 161 0 0,2-2-209 0 0,-2 2 206 0 0,4-2-146 0 0,3 0 66 0 0,2-2-82 0 0,5-3 150 0 0,12 2 101 0 0,-3-3-84 0 0,11 1 0 0 0,-9-2-83 0 0,0 0-46 0 0,3 0-126 0 0,-1 0 179 0 0,7 0-252 0 0,2 2 200 0 0,1-1-99 0 0,1 3 72 0 0,-1-4 5 0 0,3 4 11 0 0,-1-1 15 0 0,0 2 1 0 0,-2-1 7 0 0,0 1 4 0 0,-5-3-12 0 0,0 3 10 0 0,-2-5-63 0 0,-4 2-6 0 0,-1 0 275 0 0,-7-1-190 0 0,-14 5-318 0 0,0-5 194 0 0,-13 3-25 0 0,3-4 18 0 0,-2 0 1 0 0,-4-2 8 0 0,-2-1 3 0 0,0-1 158 0 0,-5-1-121 0 0,0 0 257 0 0,-2 3-78 0 0,2 0 28 0 0,5 0 16 0 0,4 1 34 0 0,8-1-147 0 0,8 0-462 0 0,4 2 243 0 0,25-2 1 0 0,-1 2-4 0 0,14 0 137 0 0,-4 0 0 0 0,2 0-49 0 0,1 0 6 0 0,-1 0 0 0 0,3 0 2 0 0,-2 0 1 0 0,0 0 162 0 0,-8 0-111 0 0,0 0 107 0 0,9 0-131 0 0,-1 0 110 0 0,4-3-62 0 0,-5 3 13 0 0,-11-2-11 0 0,-4 2 479 0 0,-9 0-273 0 0,-23 6-245 0 0,6-4 130 0 0,-24 8-397 0 0,12-7 48 0 0,-8 4-266 0 0,-1-5 368 0 0,-1 0-92 0 0,1-2 225 0 0,-1-2-161 0 0,3 0 312 0 0,-2-5-161 0 0,4 2 351 0 0,-2-4-94 0 0,4 4-69 0 0,3-4 56 0 0,4 4 311 0 0,7 0-904 0 0,6 3 334 0 0,4 2-265 0 0,20 9 0 0 0,-4-5-108 0 0,16 7 411 0 0,-2-4 0 0 0,2-1 0 0 0,3-1 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7T08:36:58.597"/>
    </inkml:context>
    <inkml:brush xml:id="br0">
      <inkml:brushProperty name="width" value="0.2" units="cm"/>
      <inkml:brushProperty name="height" value="1.2" units="cm"/>
      <inkml:brushProperty name="color" value="#004F8B"/>
      <inkml:brushProperty name="inkEffects" value="pencil"/>
    </inkml:brush>
  </inkml:definitions>
  <inkml:trace contextRef="#ctx0" brushRef="#br0">3 0 12670 201922 40249,'-2'14'1151'0'1402,"4"6"-922"0"-1177,4-4-50 0 8,6 9-292 0 103,-1-4 327 0-24,2 6-682 0-46,-2-4 217 0-61,2 5-284 0-105,0-3 90 0-88,1-3-194 0-12,-1-7-58 0 0,-2 0-37 0 0,0-1 734 0 0,-4-3 0 0 0,-3 2 0 0 0,-2-2 0 0 0</inkml:trace>
  <inkml:trace contextRef="#ctx0" brushRef="#br0" timeOffset="1">16 110 12339 200152 46990,'20'20'2350'0'0,"0"2"-2456"0"0,0-4 66 0 0,0 6-410 0 0,-2-10 145 0 0,3 11 223 0 0,-1-9-347 0 0,-1 3 272 0 0,6-1 65 0 0,-5-4-36 0 0,5 2 8 0 0,-1-3-384 0 0,-2-2 233 0 0,-2-1-1 0 0,-5-2 272 0 0,-4 0 0 0 0,-4-4 0 0 0,-3 1 0 0 0</inkml:trace>
  <inkml:trace contextRef="#ctx0" brushRef="#br0" timeOffset="2">232 309 12338 203123 47011,'14'7'1883'0'0,"3"1"-1884"0"0,-7-8 198 0 0,8 4 1 0 0,-6-1 111 0 0,6 3-166 0 0,-1 1 193 0 0,7 4-76 0 0,-1-2-10 0 0,1 4-133 0 0,-2-2 67 0 0,-2-2-363 0 0,1 2-427 0 0,-6-6-518 0 0,-1 1 577 0 0,-3-2-398 0 0,-2-1-619 0 0,0-1 1564 0 0,0-2 0 0 0,-5-4 0 0 0,3-1 0 0 0</inkml:trace>
  <inkml:trace contextRef="#ctx0" brushRef="#br0" timeOffset="3">462 441 12338 203123 47011,'0'12'2432'0'0,"4"0"-2677"0"0,0-12-986 0 0,9 0 1231 0 0,7-8 0 0 0,-1-2 0 0 0,4-5 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7T08:36:58.601"/>
    </inkml:context>
    <inkml:brush xml:id="br0">
      <inkml:brushProperty name="width" value="0.2" units="cm"/>
      <inkml:brushProperty name="height" value="1.2" units="cm"/>
      <inkml:brushProperty name="color" value="#004F8B"/>
      <inkml:brushProperty name="inkEffects" value="pencil"/>
    </inkml:brush>
  </inkml:definitions>
  <inkml:trace contextRef="#ctx0" brushRef="#br0">525 953 12275 200479 48625,'-23'0'4370'0'0,"8"0"-5634"6870"0,9 0 722-6672 0,21-13 0-198 0,-4 1 379 122 0,11-10 0-122 0,-4 1-147 378 0,-1-1 1-378 0,3-1 192 711 0,1-2 0-711 0,0-1-133 1232 0,1-2 1-1232 0,0-2 426 1363 0,-2 3 0-1363 0,2-3-406 698 0,0 0 1-698 0,0 1 575 327 0,1 0 0-327 0,-2 2-79 585 0,1 1 0-585 0,-2 2 301 504 0,-2 3-170-253 0,-2 3-193-233 0,-1 3-235-18 0,-4 6-293 0 0,-4 6 1 0 0,-14 17-128 38 0,-8 8 1-38 0,-6 5 189 28 0,-1 0 1-28 0,-3 0-233 0 0,-4 6 116 0 0,-1-3 307 0 0,-4 7 1 0 0,0-3 80 0 0,-1 4 0 0 0,0-3 99 0 0,1 2 0 0 0,2-3 454 0 0,1 0 0 0 0,4-3 71 0 0,2-3 327 0 0,4-5-552 0 0,-1 0-278 0 0,8-8-601 0 0,5-7 451 0 0,23-34 1 0 0,1 4-78 0 0,12-20 1 0 0,-4 7-48 0 0,0 0 0 0 0,2-2-45 0 0,1-2 1 0 0,2-1 81 0 0,2 0 1 0 0,-1-2 77 0 0,2-2 1 0 0,-4 4 41 0 0,2-2 1 0 0,-2 4-72 0 0,1-1 0 0 0,-3 6 117 0 0,-2 4-99 247 0,-4 5-118 20 0,-2 7-213 14 0,-8 6 241 89 0,-2 4 0-370 0,-18 22-168 104 0,-9 7 0-104 0,-7 9 223 0 0,-6 2 0 0 0,1 3 41 0 0,-5 5 0 0 0,0 0 456 0 0,-2 4-210 0-83,-1-2-130 0 52,2 1 0 0 0,3-4 103 0 31,3 1 1 0 0,1-3 111 0-22,1-1 1 0-1,3-7 579 0-43,3-2-282 0 65,3-6-208 0 1,3 2-127 0 0,4-10-303 0 0,6-7 0 0 0,10-18-26 0 0,6-11 1 0 0,6-6 113 0 0,2 2 1 0 0,4-3-233 0 0,2-3 1 0 0,2-2 1 0 0,2-3 1 0 0,1 1-8 0 0,-1-3 0 0 0,1 1 89 0 0,-1-1 0 0 0,0 1-157 0 0,-1 1 0 0 0,-1 2 123 0 0,-2 1 1 0 0,-2 2-441 0 0,-1 2 321 0 0,0 6-62 0 0,-2 0 55 0-60,-5 12 1 0 0,-10 15 180 0 23,-11 15 0 0 0,-7 10 130 0 37,-6 6 1 0 0,-6 5-107 0-4,-2 6 0 0-1,-4-1 162 0-2,0 3 1 0 0,1 0-118 0 7,1 2 0 0 0,-1 1 192 0 0,-1 2 0 0 0,0-3 204 0 0,2-1 1 0 0,2-7-129-582 0,7-2 1 582 0,0-6 371-608 0,4-5-329 304 0,1-4-88 177 0,1-3-51-2 0,7-8-191 95 0,2-11 1 34 0,11-18 101 0 0,4-10 1 0 0,4-7-137 0 0,3 2 1 0 0,4-4-86 0 0,1-1 1 0 0,2-1 40 0 0,-1-3 0 0 0,3 1-105 0 0,1-4 1 0 0,1 2 100 0 0,0-1 1 0 0,-1 0-141 0 0,0-1 0 0 0,-2 1 107 0 0,-2 3 1 0 0,2 2-30 0 0,-3 3 0 0 0,-1 4-59 0 0,-2 5-7 0 0,0 7 169 83 0,-3 1-49 279 0,-6 13 1-362 0,-12 19 352 43 0,-11 15-131-43 0,-7 8-7 0 0,-4 1 0 0 0,-2 5-5 0 0,-2 2 0 0 0,-3 5-68 0 0,-1 0 1 0 0,-1 4 18 0 0,0-1 0 0 0,3-2 156 0 0,3-3 6 0 0,1-3-179 0 0,4-4 1 0 0,5-6-27-260 0,4-7 234-263 0,4-7 247 313 0,1-5-432 9 0,4-10-13 138 0,12-25 0 63 0,2-1 5 0 0,11-19 1 0 0,0 1-8 0 0,1 4 0 0 0,1-4 27 0 0,-1 3 1 0 0,1-5 17 0 0,2 1 0 0 0,-1-4-347 0 0,-1 1 148 0 0,1-2 53 0 0,1 4 1 0 0,-1-3-248 0 0,0 4 147 0 0,-3 0 6 0 0,-3 5 0 0 0,-2 2-162 0 0,0 3 283 0 0,0 5 206 0-162,1-1-142 0 8,-5 14 1 0 0,-7 15 182 0 118,-8 15 0 0 1,-8 11 156 0 35,-5 3-366 0 0,-4 3-22 0 0,-3 6 1 0 0,-2 0-3 0 0,-1 3 0 0 0,0 0 77 0 0,0-1 1 0 0,1-1-8 0 0,3-1 1 0 0,1-3-21 0 0,2 0 0 0 0,3-7 0 0 0,3-7 115 0 0,4-3 274 0 0,-1-4 178-13 0,4-4-274-188 0,0-3 18 84 0,5-11-265 115 0,2-12 0 2 0,4-6 28 0 0,3-6 0 0 0,1-1-189 0 0,3-3 0 0 0,1-1 9 0 0,0-7 0 0 0,3-1-182 0 0,0-3 1 0 0,0 0 75 0 0,1-3 0 0 0,1 0-92 0 0,1-3 0 0 0,1 0 13 0 0,-1 1 1 0 0,2 3 157 0 0,1 0 0 0 0,-1 4 40 0 0,1 2 1 0 0,-1 5 53 0 0,-2 6 422 0 0,-3 5-297 24 0,0 3-73 237 0,-8 7 1-261 0,-1 11-54 104 0,-9 10 0-104 0,-2 7 7 0 0,-5 6 1 0 0,-4 6-137 0 0,-4 3 1 0 0,-2 5 22 0 0,-2 7 0 0 0,0 0-120 0 0,-3 4 1 0 0,0 1 241 0 0,-1-1 0 0 0,1-2 129 0 0,-2-1 1 0 0,3-6 12 0 0,1-3 1 0 0,5-4 768 0 0,2-7-372 0 0,2-4-271 0 0,3-2 91 0 0,4-9-99 0 0,2-1-236 0 0,5-11 1 0 0,4-14-223 0 0,1-7 1 0 0,3-3 187 0 0,2 1 0 0 0,0-2-132 0 0,3-3 1 0 0,-2-2 49 0 0,3-2 1 0 0,0 0-169 0 0,1-2 1 0 0,0-1 8 0 0,1-2 191 0 0,1-1 0 0 0,-1 2-75 0 0,2-1-161 0 0,-2 5 211 0 0,2 0 36 0 0,-3 3 0 0 0,0 4 127 0 0,0 3-175 0 0,-1 5 95 0 0,-4 4 182 0 0,-1 4-169 0 0,-3 4 17 0 0,-5 21 1 0 0,-4 2-67 0 0,-7 14 0 0 0,-3 3 14 0 0,-1 1 1 0 0,-2 2-239 0 0,-2 2 252 0 0,-1 1-7 0 0,1-1 1 0 0,0 2 289 0 0,1-2-312 0 0,1-3 91 0 0,2-1 0 0 0,2-6 324 0 0,2-3-278 0 0,3-7 184 0 0,-1 1 59 0 0,4-7 155 0 0,0-2 1 0 0,6-29-303 0 0,3-11-426 0 0,1-5 188 0 0,0 9-118 0 0,1-1 1 0 0,0-2-133 0 0,1-1 0 0 0,1 0 169 0 0,-1-3 0 0 0,0 0-59 0 0,3 0 1 0 0,0-1-21 0 0,0-1 0 0 0,2 1-79 0 0,0 1 1 0 0,4 3 312 0 0,-1 1-135 0 0,3 5 49 0 0,-3 2 248 0 0,-1 4-320 0 0,2 1 66 0 0,-4 8 74 0 0,1 7 1 0 0,-8 15 2 0 0,-7 9 0 0 0,-4 5-33 0 0,-3-1 1 0 0,-3 3 1 0 0,-3 1 0 0 0,-2 1-76 0 0,0 1 69 0 0,-3 2 1 0 0,5-5-27 0 0,-3 1 345 0 0,1-3-162 0 0,2-3 216 0 0,3-2 196 0 0,-2-4-151 0 0,4 2 198 0 0,-5-6-586 0 0,7-5 195 0 0,3-11 51 0 0,4-13-591 0 0,2-4 221 0 0,2-4 22 0 0,0 1 1 0 0,3 0-10 0 0,-1-2 1 0 0,0-2-19 0 0,1-1 1 0 0,0-2-147 0 0,1-1 0 0 0,0 0 113 0 0,3 1 0 0 0,-1 1 79 0 0,1-1 1 0 0,-1 3 203 0 0,4 0-190 0 0,-2 4-49 0 0,1 0 199 0 0,-3 4-137 0 0,5-3-1 0-62,-3 7-5 0-123,1-1 25 0 78,-1 7-37 0-20,-5 3-58 0 42,2 3-94 0 51,-3 9-20 0 5,-4 5-18 0 23,-6 12 23 0 6,-2 5 161 0 0,-7-1 1 0 0,2 0 52 0 0,2-8 1 0 0,-3 1 11 0 0,0 1 0 0 0,-1 0-9 0 0,0-1 1 0 0,0-2 173 0 0,2 1 442 0 0,-2-3-117 0 0,-3 3 113 0 0,2-6-353 0 0,1-3 15 0 0,8-6-261 0 0,3-15 0 0 0,8-6-17 0 0,2-9 0 0 0,2 1-121 0 0,0 1 1 0 0,2 2 88 0 0,0-2 1 0 0,1 1-120 0 0,3 0 0 0 0,1-2 167 0 0,1 0 0 0 0,-1 1-4 0 0,0-1 0 0 0,0 2 33 0 0,2 0 1 0 0,-2 1-42 0 0,2 0 0 0 0,-3 2-41 0 0,2 1-19 0 0,-1 4-4 0 0,2-7 50 0 0,-4 7-19 0 0,1-3 145 0 0,-6 4 6 0 0,-3 6-163 0 0,-3 1 46 0 0,-10 16 8 0 0,4-7-11 0 0,-6 11-12 0 0,5-9-9 0 0,1 2-15 0 0,0 0 58 0 0,-1 0-12 0 0,1-3-4 0 0,-1 1-1 0 0,3-5 0 0 0,9-12-61 0 0,5-6 1 0 0,4-3-167 0 0,-2 3 1 0 0,3 0 213 0 0,-1-2 0 0 0,2 1-5 0 0,1 1 0 0 0,0 1 114 98 0,1 1 93 342 0,1 1-242-207 0,-3 2 295 153 0,3 0-260-53 0,3 0 56-203 0,-2 4 14-36 0,1-3-57 24 0,0 3-20 67 0,-6 0 21-12 0,3 3-31-14 0,-9 2 313 8 0,-7 4-210-119 0,-18 6-49 8 0,-3 4 15 76 0,-8-1 258 94 0,0 2-258-116 0,1-4 52-110 0,2 0 0 0 0,-5 1 110 0 0,6-3 43 0 0,1 2 2 0 0,-5-2-169 0 0,2 0-3 0 0,-3-1-230 0 0,7-4 229 0 0,7 0-322 0 0,7-4 227 0 0,13-6-17 0 0,-2 2 32 0 0,19-8 0 0 0,-2 4 4 0 0,8-4 1 0 0,-2 4 55 0 0,-5 2-50 0 0,-2 1 3 195 0,4-2 1-195 0,-3 2 118 164 0,0-1-115 0 0,2 1 47 21 0,-1-2 14 193 0,1 2-17 250 0,7-3-6-87 0,-2 3 61-256 0,1-2 6-185 0,-5 3 208 12 0,-12 3-274-11 0,-4 1 296-44 0,-10 4-60 99 0,-10 6-239-113 0,-1 0 0-43 0,-10 5 21 12 0,3-2 0-12 0,-2 0-30 0 0,-3 2 1 0 0,-2 1-10 0 0,-3 1 0 0 0,2 0 130 0 0,-2 3 0 0 0,2 2-6 0 0,-2 0 1 0 0,1 0-3 0 0,2 1-59 0 0,3-3-30 0 0,1 4 1 0 0,3-3-65 0 0,0 1 12 0 0,3-1-291 0 0,0 4-43 0 0,5-2-466 0 0,1-1 394 0 0,13-9 332 0 0,8-11 0 0 0,8-11-4 0 0,4-8 0 0 0,0 1 184 0 0,-3-1 0 0 0,1 0-66 0 0,1-2 1 0 0,0 0-105 0 0,2 0 1 0 0,-1 1 179 0 0,3-2 1 0 0,-2 3-75 0 0,3-2 0 0 0,-3 3-41 0 0,-3 2-19 0 0,-2 1-39 0 0,1 1-67 0 0,-4 5-218 0 0,-2 3 341 0 0,-16 13 1 0 0,-12 10-48 0 0,-10 10 0 0 0,-4 2 48 0 0,0-3 0 0 0,-1 2 11 0 0,-3 3 0 0 0,0 2 100 0 0,0 1 1 0 0,0 1-11 0 0,-2 0 0 0 0,2 0 199 0 0,-1 1 0 0 0,3-4 77 0 0,2-3 273 0 0,7-4 13 0 0,-1-2-472 0 0,12-8 1 0 0,5-8-743 0 0,12-13 279 0 0,5-9 104 0 0,7-5 1 0 0,2-6-111 0 0,3-2 1 0 0,2-1 112 0 0,2 0 1 0 0,2 0 62 0 0,3-4 1 0 0,-1 0 215 0 0,-1 1-265 0 0,-2 2 81 0 0,4-1 0 0 0,-5 3 70 0 0,0 0-29 0 0,-1 1-22 0 0,-3 6 1 0 0,-3 1-39 0 0,-1 6-12 0 0,-4 2-27 0 0,-2 3 145 0 0,-10 11 0 0 0,-14 11-13 0 0,-13 11 1 0 0,-5 5 114 0 0,0-3-159 0 0,-5 5 24 0 0,2-1 0 0 0,-7 4 158 0 0,2-1 45 0 0,1 1-112 0 0,-2-1 1 0 0,4 1 157 0 0,0-1 0 0 0,3-3 52 0 0,3-5 323 0 0,3-5-273 0 0,3 1-176 0 0,9-13 0 0 0,8-6-513 0 0,11-14 173 0 0,9-7 132 0 0,3-4 1 0 0,9-5-383 0 0,0-2 224 0 0,3-2 113 0 0,4-1 0 0 0,3-4 233 0 0,2 2-143 0 0,2 1-2 0 0,-5 3 1 0 0,2 2 68 0 0,-3 1 1 0 0,-2 4-60 0 0,0 2 1 0 0,-4 2 101 163 0,-4 4-59 245 0,-1 3 25-227 0,-1 2-197-31 0,-7 4 70-90 0,-7 8 1-60 0,-22 13 192 78 0,-9 8-130-48 0,-9 5-63-30 0,2-3 0 0 0,-4 4-1 0 0,-1 1 0 0 0,-2 2 97 0 0,-1 1 0 0 0,0 3 7 0 0,0-2 1 0 0,2 0 63 0 0,2-2 0 0 0,3-4 428 0 0,6-3-107 0 0,3-4-268 0 0,8-5-290 0 0,4-8 99 0 0,23-21 0 0 0,-1 0-129 0 0,16-16 1 0 0,-3 2 147 0 0,0 2 1 0 0,2-2-39 0 0,-1 2 1 0 0,1 2 85 0 0,0 0 0 0 0,0 2 194 0 0,-2 1 0 0 0,-1 2-160 0 0,-2 3-48 0 0,-1 1 45 0 0,-6 2-144 0 0,1 1 70 0 0,1 4-322 0 0,-5 3 320 0 0,-1 9 0 0 0,-15 10-19 0 0,-7 6 0 0 0,-3 4-80 0 0,-2-3 1 0 0,-3 2 12 0 0,0 0 1 0 0,-3 2-97 0 0,3-1 1 0 0,2-2 102 0 0,0-2-190 0 0,3-1 242 0 0,0 2 186 0 0,4-4-3 0 0,1-4 1055 0 0,4-7-1048 0 0,15-24-37 0 0,-3 6 1 0 0,12-22-233 0 0,-7 12 0 0 0,-2 1 129 0 0,-1 3 1 0 0,-1 1-334 0 0,1-4 0 0 0,2 1-29 0 0,-1-2 1 0 0,2-1 8 0 0,-2 1 0 0 0,1 1 44 111 0,0 5 432 563 0,0 1-27-102 0,3 4-24 4 0,-5 2-62-221 0,-3 12 1-355 0,-13 10-35 22 0,-6 12 0-22 0,-6-1 40 0 0,-1 0 0 0 0,-3-1-72 0 0,-2 4 0 0 0,0-2-12 0 0,0 0 0 0 0,-1-1 67 0 0,0 1-48 0 0,2-1 4 0 0,-2-2 0 0 0,5-3 579 0 0,0-1-244 0 0,3-6 273 0 0,3 1 194 0 0,2-6-429 0 0,1-1-66 0 0,4-3-188 0 0,9-15-200 0 0,4 3 0 0 0,11-21 17 0 0,-1 7 0 0 0,2-3 141 0 0,-7 4 0 0 0,4 0-333 0 0,-2-2 99 0 0,-1 4 50 0 0,0-4 1 0 0,-2 4-150 0 0,0-2 174 0 0,1 0 43 0 0,0-6-12 0 0,1 1-4 0 0,-1 0-9 0 0,-6 5 14 0 0,-5 9-277 0 0,-12 6 27 0 0,-9 9 248 0 0,-4 5 1 0 0,-1 5-116 0 0,3 0 0 0 0,0 0 133 0 0,-2 1 1 0 0,0-1-42 0 0,0-1 55 0 0,0 1 0 0 0,-3 2-65 0 0,-1 0 560 0 0,5-2-226 0 0,1-5 5 0 0,8-3 261 0 0,1-2-217 0 0,3-4 22 0 0,6 0-66 0 0,-1-3-88 0 0,6-3-14 0 0,5-1-4 0 0,6-9-321 0 0,7 2 273 0 0,7-3 1 0 0,2 2-27 0 0,0 2-79 0 0,-1 5 74 0 0,4-1-101 0 0,-8 6 1 0 0,6-3-39 0 0,-9 3 8 0 0,-2 1-23 0 0,8 1-23 164 0,-1-1-341 212 0,3 4 151-13 0,-9-2 280-131 0,-8 4-99-88 0,-7-2 644 66 0,-3 4-468-27 0,-12 3 52-183 0,-4-2 48 0 0,-11 1 87 0 0,-3-4-3 0 0,-1-2 37 0 0,-4 0-202 0 0,0-4 48 0 0,3 1-194 0 0,4-3 127 0 0,-1 0 17 0 0,1-1-106 0 0,-6-4-48 0 0,7 2 67 0 0,5-2-19 0 0,9 2-122 0 0,7 2-1 0 0,8-1 253 0 0,5 3-117 0 0,11 1 492 0 0,2 2-219 0 0,11 2 1 0 0,-3 0-134 0 0,2 2 0 0 0,-3-2-60 0 0,-7 2-2 0 0,0-2 0 0 0,6 2-10 0 0,0-1-229 0 0,-2 2-51 0 0,1 0 166 71 0,-5 1-53 357 0,6 1 215-82 0,-10-3 16-127 0,-3 0 65-38 0,-8-2 479-24 0,-3 0-902 58 0,-20 0 0-215 0,1 0-159 0 0,-13 0 283 0 0,5 0 1 0 0,-5 0 118 0 0,2 0-41 0 0,0 0 64 0 0,-3-2 27 0 0,3 0 129 0 0,-9-3-147 0 0,10 3-9 0 0,6-2 341 0 0,8 3-143 0 0,5 0-96 0 0,3 1 1 0 0,17-2-47 0 0,-4 1 0 0 0,21-2 19 0 0,-8 1 0 0 0,1-1-6 0 0,-3 2 1 0 0,0-1-24 0 0,1 0 1 0 0,0 2-35 0 0,0-2 0 0 0,-3 2-24 0 0,0 0-48 0 0,-4 0-223 0 0,10 2 193 0 0,-8 2-319 0 0,7 3 346 0 0,-10 2-35 0 0,-4-2 328 0 0,-5-1-229 0 0,-3 1 122 0 0,-8-1-125 0 0,-5 3-14 0 0,-6 0 1 0 0,-3 0 13 0 0,1 0 0 0 0,-2 0 58 0 0,-4 3 0 0 0,0 0 82 0 0,-3 5 0 0 0,3-1-43 0 0,0 3 0 0 0,0 2 139 0 0,-2 1 1 0 0,3 2 120 0 0,0 1 1 0 0,2-1 188 0 0,2 1-760 0 0,2-2-262 0 0,1 7-490 0 0,9-5 750 0 0,2-2 1 0 0,16-12 114-100 0,5-12 0 100 0,4-6 12-106 0,2-8 0 106 0,1-2 90 0 0,1-4 1 0 0,1 1-34 0 0,1-1 1 0 0,1 3 320 0 0,-3-1 0 0 0,4 0 46 0 0,-2 2 1 0 0,-2 0-29 0 0,-2 1-187 0 0,-2 0 23 0 0,4-1-247 0 0,-4 5-41 0 0,-2-1-164 0 0,-6 9 1 0 0,-12 11 74 0 0,-7 6 207 0 0,-5 5-34 0 0,-5 3 1 0 0,-4 1 77 0 0,-5 4 0 0 0,0 0-2 0 0,-2 3 0 0 0,1 1 141 0 0,-1 3 1 0 0,-1-1 24 0 0,-1 1 1 0 0,1 1 208 0 0,-1 1 1 0 0,2-2 69-106 0,3-4 72-409 0,3-2-670 172 0,2-3-24 148 0,7-8 366 1 0,3-1-496-42 0,11-13 0 236 0,12-14 104-78 0,7-9 0 78 0,4-4-43 0 0,0 0 0 0 0,4-2 8 0 0,2-4 1 0 0,3-1 44 0 0,0 0 0 0 0,1 0 67 0 0,-3-2 0 0 0,1 3 39 0 0,0-2 1 0 0,0 2-38 0 0,-2 2 1 0 0,-3 3 12 0 0,-4 2 1 0 0,0 5 93 0 0,-1 3-23 0 0,-4 4 150 0 0,0 5 1 0 0,-9 11-99 0 0,-7 8 1 0 0,-8 7 10 0 0,-10 3 1 0 0,-4 5-1 0 0,-3 1 0 0 0,-3 2 14 0 0,-1 3 0 0 0,-3 1 250 0 0,-1 3 0 0 0,0 2-81 0 0,-2-1 1 0 0,1 3 36 0 0,-3 0 0 0 0,3-3 43 0 0,1-3 0 0 0,5-5 478 0 0,3-2-393 0 0,6-3 3 0 0,2-3-292-156 0,9-8 0 156 0,9-9-305-355 0,8-12 0 355 0,6-8 142-39 0,3-7 0 39 0,5-3-58 0 0,4-3 1 0 0,2-4-116 0 0,1 0 1 0 0,0-3 31 0 0,3-2 0 0 0,0 1 259 0 0,1 0 1 0 0,-2 0-43 0 0,0 1 1 0 0,-2 0-20 0 0,0 1 0 0 0,-3 4-38 0 0,-1 3 1 0 0,-2 4-57 0 0,-3 3 117 0 0,-1 5 5 0 0,-3 6-33 0 0,-6 5-191 129 0,-4 4 0-129 0,-15 17 85 23 0,-6 6 0-23 0,-10 8 153 0 0,-3 0 0 0 0,-3 3-34 0 0,-7 4 1 0 0,4 0 94 0 0,-4 3 1 0 0,1 1-29 0 0,-3 0 0 0 0,0 1 160 0 0,-4 4 1 0 0,4-2 179 0 0,1-1 1 0 0,4-3 22-3 0,2-3 1 3 0,5-6 489-548 0,6-3-534 166 0,2-5-856 70 0,7-3 357 25 0,4-9 0 287 0,12-10-130-80 0,9-13 0 80 0,5-8 119 0 0,3-8 0 0 0,3 0-81 0 0,3-6 0 0 0,0-1 107 0 0,3-2 0 0 0,1 0-22 0 0,2-1 0 0 0,-2 1 178 0 0,2-1 1 0 0,-3 2-58 0 0,-2 1 1 0 0,0 1-126 0 0,-3 2 1 0 0,-1 3 47 0 0,-2 2 0 0 0,-2 3-385 0 0,-2 4 326 263 0,-3 5-15 270 0,1-1-11-75 0,-7 12 1-458 0,-6 8 65 79 0,-12 13 0-79 0,-8 8 189 0 0,-7 2 1 0 0,-6 3-14 0 0,-2 3 0 0 0,-4 3 142 0 0,-2 3 1 0 0,0 2-97 0 0,-4 2 0 0 0,4-1 88 0 0,-3 0 1 0 0,7-2 15 0 0,0-3 1 0 0,9-5 480 0 0,2-5-507 0 0,6-5-202-316 0,4-3-257-129 0,11-10 1 445 0,12-14 9-40 0,9-12 1 40 0,5-7-8 0 0,-3-4 1 0 0,3-3 150 0 0,3-4 0 0 0,2-1 17 0 0,2 0 1 0 0,2-1 15 0 0,-2-1 0 0 0,1 0 186 0 0,-2-1 1 0 0,0 1-394 0 0,-1 1 56 0 0,-3 3 197 0 0,1 0 0 0 0,-6 7-152 0 0,0 2 50 62 0,-3 6 245 174 0,0 2-128-40 0,-9 11 0-196 0,-11 16 117 5 0,-14 12 0-5 0,-9 10-64 0 0,-4-1 0 0 0,-5 3 188 0 0,-2 3 1 0 0,0 1 57 0 0,0 2 0 0 0,-2 2-133 0 0,2 0 0 0 0,1-1 178 0 0,1-2 1 0 0,5-3 222 0 0,1-4-269 0 0,7-4-107 0 0,2-3-349 0 0,11-9 216 0 0,13-12 0 0 0,11-17-147 0 0,11-13 0 0 0,1-5 35 0 0,-4 4 1 0 0,3-5-147 0 0,1 0 0 0 0,2-2 98 0 0,1 0 0 0 0,-1 0 48 0 0,0 0 0 0 0,0-1 137 0 0,-2 0 0 0 0,-2 2-175 0 0,-2 3 1 0 0,-4 1-411 0 0,-2 4 466 0 0,-1 1-5 0 0,2 1 438 3 0,-4 6-299 203 0,-7 9 93-206 0,-29 33 0 0 0,-1-1-64 0 0,-16 16 1 0 0,2-3-28 0 0,3-3 1 0 0,-4 4 11 0 0,-2 0 1 0 0,-1 3 156 0 0,2-1 0 0 0,-1 1-83 0 0,1-1 1 0 0,5-3 480 0 0,6-5-339 0 0,5-5-64 0 0,6-6-363 0 0,10-8 1 0 0,10-9-66 0 0,11-13 0 0 0,7-7-115 0 0,1-6 0 0 0,2-3 212 0 0,2-4 1 0 0,0-2-104 0 0,2-1 1 0 0,3-2 180 0 0,-1 2 0 0 0,2-2-16 0 0,-3 0 1 0 0,-3 2-58 0 0,-2 1 0 0 0,1 0 43 0 0,-5 5 0 0 0,2-1-560 0 0,-4 6 449 0 0,-2 2 167 0 0,1 3 1 0 0,-7 8 0 0 0,-5 9-7 68 0,-12 9 1-68 0,-7 7 0 4 0,-7 3 1-4 0,-3 4 12 0 0,-4 3 0 0 0,0 3 135 0 0,0 3 1 0 0,-1-1-68 0 0,-3 4 1 0 0,0-1 136 0 0,2-1 1 0 0,2-1-22 0 0,3-2 0 0 0,2-3 431 0 0,3-3-508 0 0,4-5-386 0 0,7-4 258 0 0,8-8 0 0 0,11-12-51 0 0,10-8 1 0 0,3-8-261 0 0,0-4 0 0 0,1-1 72 0 0,3-4 0 0 0,-1 0 455 0 0,2-2-316 0 0,-5 2 145 0 0,5-1 1 0 0,-5 3-12 0 0,1-1 1 0 0,-2 2-209 0 0,-3 1 90 0 0,-4 2-65 0 0,4 1 14 162 0,-6 5 135 45 0,0 4 1-207 0,-13 18-26 126 0,-8 10 1-126 0,-6 6 192 25 0,-6 3 1-25 0,-2 2-143 0 0,-3 6 1 0 0,-2 0-77 0 0,-1 0 1 0 0,0 2 27 0 0,1-3 0 0 0,2-1 16 0 0,3-2 36 0 0,3-3-49 0 0,-2 4 224 0 0,7-7-202 0 0,1-3 295 0 0,9-7-277 0 0,8-17 0 0 0,8-10-37 0 0,7-11 1 0 0,-1-2 25 0 0,0 4 0 0 0,1-3-2 0 0,3-3 1 0 0,-3 3-24 0 0,3-4 0 0 0,-4 3-97 0 0,2-2 1 0 0,-3 1-268 0 0,0 1 1 0 0,-3 1-90 0 0,-1 2-134 0 0,-3 4 338 0 0,1 3 106 0 0,-6 7 133 0 0,-5 10 0 0 0,-13 15 295 0 0,-10 11 1 0 0,-3 5-182 0 0,1-2 1 0 0,-2 1 132 0 0,-3 1 0 0 0,2-1 94 0 0,-2 1 1 0 0,2-1-70 0 0,-2 2 1 0 0,3-4 227 0 0,3-3-243 0 0,2-4-92 0 0,5-2-119 0 0,5-7 1 0 0,11-10-208 0 0,9-9 0 0 0,4-8 38 0 0,4-4 1 0 0,2-4-188 0 0,0-2 0 0 0,2-2 285 0 0,2-1 0 0 0,-1 3-28 0 0,2-2 0 0 0,-3 2 108 0 0,0 0 1 0 0,0 0-225 0 0,-3 1 54 0 0,-2 3 148 0 0,4-3 7 0 0,-6 8 197 0 0,2-1 209 0 0,-10 10-122 0 0,-7 11 1 0 0,-11 10-120 0 0,-6 8 0 0 0,-3 1-76 0 0,2-3 1 0 0,-2 2-97 0 0,1 0 0 0 0,-2-1 83 0 0,2-2-39 0 0,0-1-332 0 0,2 2 225 0 0,3-6-172 0 0,3-3 140 0 0,9-15 4 0 0,6-12 240 0 0,9-11-59 0 0,3-6 36 0 0,4-4-164 0 0,-4-1 0 0 0,-5-1-74 0 0,-4 4 1 0 0,-3 3-28 0 0,-3 10 0 0 0,0 0-219 0 0,-1-2 0 0 0,0 0-55 0 0,0-1 40 0 0,0-1 196 0 0,0 4-210 2 0,-2 0 333 32 0,-5-2 381-30 0,-2 8-253-4 0,-10 0 324 0 0,0 10-243 0 0,-9 8 8 0 0,1 5-483 0 0,-1 6 90 0 0,-3 1 81 0 0,6-1 216 0 0,-1-2-34 0 0,8-4 64 0 0,1-3 336 0 0,6-2-226 0 0,2-2 317 0 0,4-2-371 0 0,19-2-97 0 0,-4 1 0 0 0,20-1-32 0 0,-8 4 1 0 0,0 2-10 0 0,-1 1 1 0 0,-2 1-3 40 0,2 0-27 233 0,-1 0 1-273 0,8 2-49 351 0,0 0-280 60 0,-4 2-252 48 0,1 1 116-169 0,-6 4 299-235 0,5 1 156-36 0,-8-1 259-14 0,-5-2-209 15 0,-7-4 305 45 0,-4-3-61 44 0,-10-2 255-35 0,0-6-218-65 0,-13-3 0-9 0,1-7-78 0 0,-3-2 0 0 0,2 0-150 0 0,6 2 1 0 0,-1 1-69 0 0,-1 0 1 0 0,-2-2-187 0 0,-1-1 1 0 0,1 0 94 0 0,-1 0 1 0 0,3 0-125 0 0,-1-2 1 0 0,1 0 98 0 0,3 1-275 0 0,1 1-279 0 0,2-7 270 0 0,4 4 253 0 0,2-1 289 0 0,5 7-255 0 0,4 3 34 0 0,5 4 119 0 0,4 0 21 0 0,8 4 18 0 0,6 6-104 146 0,6 5-150 420 0,4 5 1-566 0,-1 4 80 248 0,-1 0 1-248 0,-8-1-9 60 0,-8-2 1-60 0,0-1 34 93 0,-1 2-15 47 0,-3-4 62 57 0,4 9 10 89 0,-3-5 15-2 0,1 7 301-85 0,-2-6-22-63 0,-8-4-249-29 0,1-2 217-14 0,-7-6-197-73 0,-2-1-16-20 0,-8-4-49 0 0,0-6-28 0 0,-7-3 8 0 0,1-9-22 0 0,-3-4-398 0 0,-6-2 251 0 0,-1-3-103 0 0,-4 1 29 0 0,-2 3 8 0 0,2 2 161 0 0,0 7 217 0 0,6 1-169 0 0,6 4 359 0 0,7 2-455 0 0,6-1 146 0 0,10 5-21 0 0,7-3 159 0 0,9 6 66 0 0,9 2 1 0 0,2 4-172 0 0,1 4 1 0 0,-4 1 11 0 0,-7 0 0 0 0,-1-2-81 0 0,1 3 1 0 0,-2 0-220 0 0,-1 1 0 0 0,-2 2 291 0 0,5 5-404 0 0,-5 0 235 0 0,6 4 71 0 0,-6-3 56 0 0,-1-4 279 0 0,-2-2-281 11 0,-4-3 66 135 0,0-2 237 16 0,-7-1-228-18 0,-2 0-46-57 0,-6 0-44-75 0,-4-2-21-1 0,-3-3-45-11 0,-2-2-254 0 0,-5-4 293 0 0,2 0-25 0 0,-6-5-115 0 0,6-3-38 0 0,2-2-280 0 0,8-5 325 0 0,6 3 315 0 0,10 1-130 0 0,8 6 331 0 0,6 5-175 0 0,7 8 469 0 0,-2 5-30 0 0,1 7-137 0 0,-2 2-604 0 0,-1 8 73 0 0,-5 0-316 0 0,-3 6 289 0 0,-6 0-247 0 0,-2-1 216 0 0,-2-2-248 0 0,-5-5 476 0 0,0-6 24 0 0,-4-4-253 0 0,0-10 484 0 0,-3-2-188 0 0,-1-4-116 0 0,-1-2 19 0 0,-6-6-67 0 0,1-6 0 0 0,-6-8-11 0 0,2-2 0 0 0,1 3-29 0 0,4 5 0 0 0,1-1-139 0 0,0-2 1 0 0,2 1 16 0 0,0-3-71 0 0,3 3 245 0 0,-1-8 20 0 0,1 9 53 0 0,3-2 345 0 0,4 10-353 0 0,5 10 0 0 0,5 8-28 0 0,3 9 0 0 0,-2-1 4 0 0,-1-1 0 0 0,-2 0 0 0 0,2 2 0 0 0,-1 0-47 0 0,1 1 0 0 0,-2 0 0 0 0,-2 1 1 0 0,0 1-37 0 0,-3 1 1 0 0,3 0-153 0 0,-2 0-235 0 0,0 0 158 0 0,0 6 34 0 0,-1 0 438 0 0,1 0-218 0 0,-3-4 295 0 32,-1-8 65 0 71,-4-7 406 0-76,-1-5-462 0-27,-5-16-313 0 0,3 3 0 0 0,-8-15 62 0 0,3 5 1 0 0,0-1-208 0 0,-1 1 0 0 0,1-2-79 0 0,-1-1 0 0 0,1 0 59 0 0,-1 0 0 0 0,2 0-173 0 0,-1-2-72 0 0,2 2-38 0 0,2-6 469 0 0,4 5 285 0 0,2 1-262 0 0,4 10 121 0 0,3 7-57 0 0,4 14-130 0 0,2 6 38 0 0,-3 5 143 0 0,2 2 0 0 0,-4 3-83 0 0,0 2 1 0 0,0 1-31 0 0,-3-5 1 0 0,-2 1-96 0 0,0 1 1 0 0,-2 0-9 0 0,2-2 1 0 0,-2 0-99 0 0,0 0-331 0 0,2 0 404 0 0,-1 3 205 0 0,3-1 289 0 0,-1-1-258 0 0,1-6 189 0 0,-3-9 408 0 27,0-5-676 0-25,-2-24 1 0 1,-5 1 22 0-3,-3-15 0 0 0,-1 7-183 0 0,0 6 0 0 0,0-2 27 0 0,1-2 1 0 0,-1-1-230 0 0,0 0 0 0 0,2-2-23 0 0,1 0 1 0 0,3-1-374 0 0,0 1 381 0 0,2 2 64 0 0,1-4 109 0 0,2 8 208 0 0,3-1-6 0 0,1 14-96 0 0,1 9 275 0 0,2 13-190 0 0,1 11-65 0 0,2 10 0 0 0,-1 3-42 0 0,-3-2 1 0 0,0-3-22 0 0,-2-8 0 0 0,-2-1-2 0 0,2 2 0 0 0,-2-2-86 0 0,-1 2 47 0 0,0-2 118 0 0,-1 9 178 0 0,2-4-74 0 0,-3 3 326 0 0,2-9-268 0 0,-2-9 154 0 0,1-7 209 0 0,2-25-593 0 0,-3 6-76 0 0,3-29 196 0 0,-4 20 1 0 0,0-6-297 0 0,0 7 1 0 0,-1 0 2 0 0,0-2 1 0 0,-2 0 43 0 0,-1-2 1 0 0,-1 1-7 0 0,1-1 0 0 0,0 3-392 0 0,-1-1 249 0 0,1 3 374 0 0,-3-7 441 0 0,3 4-218 0 0,-3-2-98 0 0,3 4 101 0 0,1 7-70 0 0,1 3-534 0 0,2 7 446 0 0,10 17-42 0 0,-5-3-45 0 0,11 21 0 0 0,-6-7-34 0 0,3 5 0 0 0,0-3 17 0 0,-5-6 0 0 0,0 0-38 0 0,-1 0 0 0 0,0 1-36 0 0,0 1 26 0 0,0-2-283 0 0,1 7 92 0 0,-1 1-37 0 0,6 3 382 0 0,-4-4-225 0 0,2-8 338 0 0,-4-6 71 0 0,-3-6 510 0 0,-2-3-948 0 0,-4-19 238 0 0,0 5-219 0 0,-4-19-43 0 0,-3 6 106 0 0,-3-10-61 0 0,-1-2 1 0 0,1-3-190 0 0,0 4-108 0 0,3 6 320 0 0,1 1 27 0 0,1 1 132 0 0,-2-5 258 0 0,2 5 16 0 0,1 6-354 0 0,1 7 385 0 0,3 4-429 0 0,-2 5 304 0 0,13 21-232 0 0,-2 0 0 0 0,9 20-21 0 0,-4-8 30 0 0,-1-3-33 0 0,0 3 20 0 0,0-3 18 0 0,0 9-55 0 0,2-6-57 0 0,-4-3 212 0 0,2-2 2 0 0,-2-2 256 0 0,-2-2-184 0 0,1 0 136 0 0,-5-4-191 0 0,1 1 25 0 0,-4-3-81 0 111,0-3-34 0 73,0-3-7 0-7,-2-5-372 0-175,-3-19 226 0-2,3 6-6 0 0,-4-21 58 0 0,3 8-20 0 0,-1-6-21 0 0,-1-1-20 0 0,1 3 158 0 0,1 3-76 0 0,2 10-72 0 0,1 6 212 0 0,1 25 311 0 0,2 2-276 0 0,-1 19 34 0 0,2-4-148 0 0,-1 3 26 0 0,-1 1 0 0 0,0 0-581 0 0,-2-5 7 0 0,0-5-25 0 0,0 0 375 0 0,0-5-90 0 12,0 8 272 0 176,0-9 478 0 31,0-4-145 0-25,0-7-80 0 63,0-7-218 0-233,0-20-47 0-24,0 8-7 0 0,0-26-12 0 0,0 10 1 0 0,0-10-97 0 0,-2 3 0 0 0,2 5-477 0 0,-2 5 206 0 0,2 5 69 0 0,0-7 780 0 0,0 8-108 0 0,0-2 62 0 0,0 10-241 0 0,-2 29-26 0 0,-1-8 0 0 0,-1 27-8 0 0,0-16 0 0 0,1 0-65 0 0,0-5 0 0 0,1 0-149 0 0,-1 2 0 0 0,0-1-100 0 0,-1 3 0 0 0,-1-2-21 0 0,1 0 0 0 0,0 0 110 0 0,-1 0 1 0 0,0 0 25 0 0,-1 1 1 0 0,1-1-103 0 0,-2 0 116 0 0,1-4 258 0 0,-4 9-24 0 0,5-8-123 0 0,-4 7-263 0 0,7-10 123 0 0,0-7-352 0 0,4-7 254 0 0,4-18-79 0 0,2 0 0 0 0,4-18 226 0 0,-2 6 1 0 0,-1-2 2 0 0,-2 5 0 0 0,0-1-59 0 0,1 0 1 0 0,-2 0 10 0 0,0 0 0 0 0,0 2-268 0 0,1-3 167 0 0,-2 4-49 0 0,6-3 305 0 0,-4 5 313 0 0,0 6-115 0 0,-3 8 37 0 0,-10 25 1 0 0,1-2 105 0 0,-6 12 1 0 0,2-5-132 0 0,0-1 1 0 0,0 1-71 0 0,0 1 1 0 0,1 2-38 0 0,-1-1 0 0 0,1 3-242 0 0,1-2 0 0 0,1-1 27 0 0,-1-1 1 0 0,1 1-296 0 0,-1-1 1 0 0,0-1 105 0 0,-1-1 0 0 0,1-1-345 0 0,1-1 136-29 0,0-3 186-275 0,-2 6 380 4 0,0-8-231-7 0,-3 2 193-114 0,5-12-143 34 0,1-8-4 229 0,3-14 1 158 0,4-8 52 0 0,1-6 1 0 0,1 4 8 0 0,0 6-120 0 0,3 1 51 0 0,2-12-413 0 0,6 1 320 0 0,-1-6 138 0 0,5 10 27 0 0,-7 6 280 0 0,-1 9-77 0 0,-7 6-78 0 0,-8 22 109 0 0,-3 2 1 0 0,-8 18-39 0 0,0-7 1 0 0,3 0-142 0 0,1-9 1 0 0,2 2-49 0 0,-2 0 1 0 0,2 0-39 0 0,-1 0-297 0 0,0-2 215 0 0,0 8-184 0 0,-2-5 58-76 0,-1 6 122-217 0,2-9 476 33 0,2-7-277 22 0,3-5-44-25 0,1-7-119 65 0,3-10-202 70 0,2-1 250 48 0,6-13 0 80 0,2-1-142 0 0,3-6 1 0 0,-1 0-141 0 0,-3 7 1 0 0,3-3 60 0 0,0 1 0 0 0,4-1-24 0 0,-1 0 0 0 0,2 2 100 0 0,-2 2 551 0 0,0 0-252 0 0,2 4 297 0 0,-3 0-247 0 0,-1 9 169 0 0,-7 7-140 0 0,-10 15 0 0 0,-4 8-58 0 0,-8 7 1 0 0,0-1 6 0 0,3-4 0 0 0,-2 1-95 0 0,1 0 1 0 0,1 1-20 0 0,-2 2 0 0 0,3-1-74 0 0,-2 1 1 0 0,1-3-10 0 0,1 0 0 0 0,0-2 155 0 0,1-1 4-41 0,1-2-181-361 0,0 3-30-94 0,2-4-115-1 0,2-2 86 79 0,3-10 42 326 0,11-28 1 92 0,0 2-10 0 0,6-17 0 0 0,-2 7-20 0 0,0-1 0 0 0,2-3-38 0 0,1-2 1 0 0,0-2-9 0 0,-2 2 0 0 0,1 0 19 0 0,-2-4 1 0 0,-1 2-117 0 0,1-4 1 0 0,-2 1 80 0 0,0 1 1 0 0,-2 5-90 0 0,3 1 1 0 0,-3 8 309 0 0,6-1 528 0 0,-7 10-203 0 0,2 4 0 0 0,-20 29-89 0 0,-5 12 1 0 0,-4 6-71 0 0,6-6 1 0 0,-4 2-92 0 0,0 3 0 0 0,0 0-33 0 0,1 3 0 0 0,1-1-160 0 0,0 4 0 0 0,1-2 133 0 0,-1 2 0 0 0,1-3-19 0 0,-1 3 1 0 0,1-7-27 0 0,1 1 0 0 0,1-5-145-111 0,3-2-156-522 0,3-3 206 11 0,3 0-378 83 0,3-8 146-2 0,2 0 244 278 0,12-29 0 263 0,-2 2 7 0 0,9-18 0 0 0,-3 3-1 0 0,0-3 0 0 0,0-1-28 0 0,3-6 0 0 0,0-1 9 0 0,1-2 1 0 0,-2-1-114 0 0,0-2 1 0 0,0 0 94 0 0,1 0 0 0 0,-1 0-260 0 0,-1 2 0 0 0,0 1 9 0 0,-2 0 0 0 0,-1 7-92 0 0,0-1 391 0 0,-1 9 457 0 0,1-2-257 99 0,-1 10 245 282 0,-5 4 0-381 0,-18 34-136 174 0,-7 13 1-174 0,-6 8-30 0 0,6-10 1 0 0,-3 4-130 0 0,-1 1 0 0 0,2 1-37 0 0,-2 2 1 0 0,1-1-36 0 0,-1 3 1 0 0,2 1-40 0 0,0-1 1 0 0,3 0 13 0 0,1-2 1 0 0,1-5-6 0 0,3-1 1 0 0,2-2-176 0 0,3-1 124 0 0,0-4-264-120 0,3 3 88-401 0,3-7-180-63 0,4-5 366 398 0,9-12 1 186 0,6-20-10 0 0,4-9 1 0 0,-1-5-13 0 0,-4 0 1 0 0,2-2-1 0 0,1-3 1 0 0,0-3 43 0 0,-1-1 1 0 0,2-1-39 0 0,-2-2 0 0 0,0 1-286 0 0,-1 1 0 0 0,-1-1 0 0 0,-1 4 0 0 0,-1 0-374 0 0,-2 4 361 0 0,-1 3 90 0 0,2 0 60 0 0,-4 11 449 0 0,-1 0 35 0 0,-9 23 0 0 0,-10 8-153 0 0,-4 13 1 0 0,-3-1 70 0 0,3-4 1 0 0,-2 4-195 0 0,-2 2 0 0 0,0 3 69 0 0,-1 1 0 0 0,1-1-57 0 0,-1 2 0 0 0,1 0-21 0 0,0 1 1 0 0,2-1 53 0 0,0-1 1 0 0,2-3 62 0 0,1-3-25 0 0,0 1-39 0 0,1 1-28 0 0,1-4 51 0 0,4-3-37 0 0,5-12 1 0 0,16-31-68 0 0,4-9 0 0 0,3-9-14 0 0,-5 11 1 0 0,0-3-91 0 0,0-2 0 0 0,0-4-169 0 0,2-1 1 0 0,1-1 80 0 0,0-1 0 0 0,-1 1-169 0 0,0-1 1 0 0,-3 3 34 0 0,3-2 1 0 0,-4 5-62 0 0,1 4 234 0 0,-3 6 429 0 0,3-1-3 0 0,-8 10 233 0 0,2 2 0 0 0,-13 15-112 0 0,-5 9 0 0 0,-3 5-131 0 0,-3 6 0 0 0,0 0 11 0 0,-2 6 1 0 0,-3 0-85 0 0,-4 4 1 0 0,1 2-229 0 0,1 1 1 0 0,0 0 76 0 0,-1 3 1 0 0,0 0-214 0 0,-1 4 0 0 0,-1-2 97 0 0,2-1 0 0 0,1-4-55 0 0,1 0 1 0 0,3-4 338 0 0,-1-2 1 0 0,4-3 8 0 0,4-2-92 0 0,1-4-79 0 0,3 0 28 0 0,3-7 94 0 0,2-2 0 0 0,12-24-142-211 0,3-10 1 211 0,4-5-148 0 0,-3 2 0 0 0,2-2-6 0 0,2-5 0 0 0,-1-1 55 0 0,1-2 1 0 0,0 0-161 0 0,-1-4 1 0 0,1 0-3 0 0,0-5 1 0 0,-2 1-30 0 0,0 1 1 0 0,-1 1 141 0 0,1 0 1 0 0,-2 1-38 0 0,1 1 1 0 0,-2 3-30 0 0,-1 1 67 0 0,0 6 471 29 0,0 0-171 467 0,-1 8 708 127 0,-4 5-585-348 0,-11 16 1-275 0,-10 16 0 0 0,-8 9 1 0 0,-3 7-185 0 0,3-2 1 0 0,0 3-27 0 0,-3 3 0 0 0,0 2 2 0 0,-2 0 0 0 0,0 4-26 0 0,-3 5 0 0 0,3-3 31 0 0,-3 0 0 0 0,4 0-33 0 0,1 0 1 0 0,3-5-166 0 0,2-3 0 0 0,5-5 103 0 0,1-3-238-160 0,5-5 257-299 0,3-4 72 57 0,3-7 0 402 0,15-26-90-168 0,4-11 1 168 0,3-6-69 0 0,-4 5 0 0 0,1-3 11 0 0,1-3 0 0 0,4-3-125 0 0,2-1 1 0 0,0-1 81 0 0,-1-1 1 0 0,-1-2-164 0 0,0 0 0 0 0,0 0 66 0 0,-2 1 0 0 0,0 2-149 0 0,-1 1-1 0 0,-3 4 272 0 0,0 2-105 0 0,-1 5-53 0 0,-3 4 184 0 0,0 6 49 0 0,-4 2 4 0 0,-3 5 297 0 0,-2 4-256 0 0,-18 24 0 0 0,4-3 141 0 0,-13 16 0 0 0,3 0-167 0 0,-2 3 0 0 0,0 2 71 0 0,-3 3 1 0 0,-2 3 48 0 0,-1 2 1 0 0,-1 5-104 0 0,2 0 1 0 0,0 2 190 0 0,-1 2 0 0 0,3-3-40 0 0,-1-1 1 0 0,3-2 105 0 0,1-2 0 0 0,6-5-206-52 0,2-5 15-187 0,5-7-49 77 0,3 1-357-70 0,6-14 264 61 0,5 0 1 171 0,6-20-2-156 0,6-8 0 156 0,0-9 1-176 0,0-1 1 176 0,1-6 29-41 0,3-4 1 41 0,2-4-3 0 0,2-3 0 0 0,1-6-20 0 0,1-1 1 0 0,1-2 16 0 0,-3 2 1 0 0,3-4-80 0 0,-1 1 1 0 0,-1 0-207 0 0,-1 3 1 0 0,0 0 101 0 0,-1 2 1 0 0,-4 3-98 132 0,-2 2 1-132 0,-2 3 93 526 0,-2 5-86-6 0,-4 1 493-33 0,-1-1-41-157 0,-5 8-34-15 0,-4 7 0-315 0,-8 15-73 205 0,-6 11 1-205 0,-3 6 108 32 0,0 5 1-32 0,-1 6-14 0 0,-2 3 0 0 0,-3 8 42 0 0,-1 2 1 0 0,0 5-234 0 0,-2 6 0 0 0,1 0 110 0 0,0 1 1 0 0,-1 2-100 0 0,0 2 1 0 0,0 0 44 0 0,2 0 0 0 0,3-5 2 0 0,1-3 1 0 0,3-3 27-280 0,0-2 1 280 0,4-6 47-713 0,2-5-121 176 0,2-4 18 199 0,-1 1 318 107 0,4-9-149 18 0,0-4-26 160 0,8-17 0 53 0,5-15-138 0 0,5-11 1 0 0,4-3-11 0 0,-1-1 1 0 0,2-4-51 0 0,3-2 1 0 0,2-2-179 0 0,0-3 1 0 0,3 0 84 0 0,2-4 0 0 0,0 1-147 0 0,5-1 0 0 0,-3 2 45 0 0,1 3 1 0 0,-2 3 144 0 0,2 4 0 0 0,-3 6-39 0 0,3 2-65 0 0,-6 7 375 0 0,1 3-247 316 0,-8 10 0-316 0,-8 14 29 162 0,-10 10 1-162 0,-7 9 123 0 0,-8 4 1 0 0,-3 1 160 0 0,-4 6 1 0 0,-2 3-142 0 0,-1 1 0 0 0,-2 1-75 0 0,0 2 0 0 0,-1-1 113 0 0,-1 3 1 0 0,4-4-63 0 0,-2-1 0 0 0,4 0 96 0 0,0-2 1 0 0,3-3-34 0 0,4-2 0 0 0,3-6 461 0 0,1-3-412 0 0,6-6 43 0 0,0 2-308 0 0,9-9 139 0 0,6-1 0 0 0,9-18-69 0 0,5-9 1 0 0,1-6 22 0 0,-3-2 1 0 0,2-2-30 0 0,4-5 0 0 0,1-3 1 0 0,4-2 0 0 0,-1-3-151 0 0,3-2 1 0 0,-4 1 129 0 0,1-3 1 0 0,-2 2-100 0 0,2 0 1 0 0,-1 1-95 0 0,-1 0 1 0 0,0 6-158 0 0,-2 4 407 0 0,-5 7-239 0 0,2 0 318 0 0,-9 13 0 0 0,-5 6-31 0 0,-12 13 1 0 0,-7 7-26 71 0,-6 6 0-71 0,-3 6 167 0 0,-1 5 0 0 0,-3 1-101 0 0,-3 1 1 0 0,2 2 25 0 0,-2 2 0 0 0,1 1-75 0 0,2 1 1 0 0,0 1 113 0 0,1-1 1 0 0,0-1-51 0 0,2 0 1 0 0,0-2 122 0 0,4-2 1 0 0,1-2-81 0 0,4-3 1 0 0,2-3 181 0 0,2-1-242 0 0,1-5-147 0 0,3 0-298-69 0,0-6 220-232 0,7-5 0 301 0,5-13 128-294 0,5-10 1 294 0,1-6-5-190 0,0-4 1 190 0,3-4-21-10 0,1-5 1 10 0,1-2 2 0 0,3-2 1 0 0,-1-2 1 0 0,3-2 1 0 0,-1 0-52 0 0,0-1 0 0 0,0 1-143 0 0,2-1 1 0 0,-2 3-41 0 0,2 2 0 0 0,-2 2-124 0 0,-2 5 100 0 0,0 4 115 0 0,0 1-1 0 0,-6 8 96 0 0,-3 4 0 0 0,-26 34 124 0 0,-7 11 1 0 0,-7 8 230 0 0,7-11 1 0 0,-2 2-111 0 0,2-2 0 0 0,-3 4-142 0 0,1-1 0 0 0,1 1 0 0 0,1-1 1 0 0,1-2 60 0 0,2-4-23 0 0,-1 2 220 0 0,1-1 268 0 0,5 2-362 0 0,1-4-13 0 0,8-6-152 0 0,5-9 63 0 0,7-8 0 0 0,4-10-34 0 0,3-7 1 0 0,1-4-13 0 0,-2 0 1 0 0,1-2-121 0 0,1-1 1 0 0,-1-2 44 0 0,4-3 1 0 0,-2 0-87 0 0,3-3 1 0 0,-2-1-5 0 0,2-2 0 0 0,1 2-211 0 0,1 1 0 0 0,-1 4-210 0 0,-1 2 250 0 0,0 2 164 0 0,-1 4-201 0 0,-4 5 171 0 0,-3 8 0 0 0,-14 15 67 0 0,-8 7 0 0 0,-3 3 159 0 0,-2-2 0 0 0,0 2-106 0 0,-3 2 1 0 0,-1 1 154 0 0,1 2 1 0 0,0 0-23 0 0,1 1 0 0 0,-1-1-80 0 0,0 1 0 0 0,0-3 232 0 0,3 0 1 0 0,0-3 256 0 0,1 0 78 0 0,2-5-179 0 0,-2 6-59 0 0,6-6-479 0 0,-2 0 263 0 0,6-6 139 0 0,4-7-365 0 0,14-21 1 0 0,0-2 89 0 0,9-15 1 0 0,-2 5-142 0 0,-4 7 0 0 0,1-2 85 0 0,1 1 1 0 0,-2 1-167 0 0,2 1 0 0 0,0 2 167 0 0,3 0-37 0 0,-2-1 87 0 0,3 5-192 0 0,-2 3-222 0 0,-2 2 280 0 0,-5 11 68 0 0,-10 10 1 0 0,-8 7 38 0 0,-5 5 0 0 0,-1-3 7 0 0,-1-4 1 0 0,0 1-21 0 0,-3 0 0 0 0,1 1-14 0 0,-2-1 0 0 0,2 0 97 0 0,-1-1-135 0 0,1 0 490 0 0,-5 4 10 0 0,1 0-234 0 0,-4-2-28 0 0,4-3 50 0 0,5-8-21 0 0,6-3 305 0 0,3-6-361 0 0,14-7 343 0 0,2 2-365 0 0,12-8 1 0 0,0 4-171 0 0,1-1 171 0 0,-3 4-33 0 0,6-3-99 0 0,-3 4-381 0 0,6-4 149 0 0,-5 2 189 0 0,-6 2-269 0 0,-6 3 137 0 0,-8 2 30 0 0,-16 16-213 0 0,3-9 315 0 0,-15 17-96 0 0,2-12 442 0 0,-7 7-90 0 0,-6-5 222 0 0,0 3-131 0 0,-1-6-178 0 0,5 0 208 0 0,5-5 189 0 0,9-2-88 0 0,6-2 147 0 0,5 0-312 0 0,18-4-95 0 0,-5 1-27 0 0,20-5-294 0 0,-6 1 167 0 0,10-2-282 0 0,0-1-97 0 0,0-2 269 0 0,0 1-248 0 0,-4 0 146 0 0,-2 4-45 0 0,-9 1 164 0 0,-4 4-1 0 0,-9 0 275 0 0,-1 2-493 0 0,-15 5-10 0 0,6-1 248 0 0,-15 4-185 0 0,8-1 65 0 0,-8-1-45 0 0,-2 5 103 0 0,0-1 329 0 0,0 2-193 0 0,4-4 244 0 0,7 2-142 0 0,4-7 357 0 0,5 1 25 0 0,16-14-269 0 0,-1 0 1 0 0,13-12-58 0 0,-6 3-3 0 0,-2 0-100 0 0,3 0 120 0 0,-2 1-150 0 0,7-8-46 0 0,-4 5-34 0 0,0 0 48 0 0,-2 3-241 0 0,-3 2-11 68 0,-1 1 126 284 0,-3 2-163 40 0,-2 2 207-39 0,-4-2-312-111 0,-1 5 128-51 0,-1-2-14-41 0,-3 7-224-42 0,0-3 444-94 0,-14 20 19-14 0,0 1 168 0 0,-12 14-252 0 0,2 1 733 0 0,0-3-47 0 0,3 1-69 0 0,2-5-165 0 0,6-1 196 0 0,2-7-256 0 0,5-4 50 0 0,2-2 240 0 0,2-7-356 0 0,10-10-41 0 0,0-6 0 0 0,11-9 28 0 0,-4-1 1 0 0,1 3 14 0 0,-3 3 1 0 0,0 0-387 0 0,-2 1 0 0 0,-1-1-1678 0 0,-1-2 1156 0 0,1 4 231 0 0,3-9-34 0 0,-1 8 560 0 0,-3-4-233 0 0,-4 9 352 0 0,-7 8-174 0 0,-16 16 1 0 0,2-1-46 0 0,-10 9 0 0 0,4-3-34 0 0,1-1 1 0 0,-2 2 14 0 0,-3 2 0 0 0,2-3 175 0 0,1-1 0 0 0,-1 2-123 0 0,-1 1 0 0 0,-1 0 214 0 0,2-1 0 0 0,-1 0 21 0 0,-1-1 0 0 0,0 0 44 0 0,2-1 0 0 0,-1 0-2 0 0,2-3-16 0 0,2 0-68 0 0,-11 0-269 0 0,4 1-65 0 0,-9-5 172-9 0,8-3 218-45 0,5-8-208 54 0,9-7-18 0 0,7-6-85-5 0,8-9-210 5 0,7-5 138 0 0,6-2-365 0 0,7 2 446 0 0,1 5 317 0 0,1 8 36 0 0,-4 7-132 0 0,-2 9 151 0 0,-7 11-45 0 0,-3 7 274 0 0,-5 7-252 0 0,-5 1-359 0 0,-1-2 138 0 0,-8 0-357 0 0,2-3 370 0 0,-4-2 11 0 0,0-5-26 0 0,-3-1 46 0 0,-1-7 268 0 0,-1-1-118 0 0,0-3 42 0 0,1-6-458 0 0,3-1 212-16 0,-1-6-235-209 0,2 0 71-33 0,0-4-114 61 0,-1-1 217 64 0,5-2-84 105 0,3 3-29 28 0,6 0-219 0 0,4 3-55 0 0,7 4 303 0 0,1 3 123 0 0,7 7-38 0 0,-3 3 201 0 0,3 8-308 0 0,-5 2 56 0 0,-3 4 123 0 0,-9 2 301 0 0,-4-1-53 0 0,-7 0-157 0 0,-2-4 262 0 0,-6-3-97 0 0,-1-6 146 0 0,-4-3-98 0 0,-2-4 24-215 0,-1-4-262-145 0,-1-3-269 245 0,-1-2-53 113 0,3-2 104-60 0,-2 0-439-115 0,5-2 44 26 0,-1-5 44 62 0,7 2 432 81 0,6-3 16 8 0,5 3-56 0 0,12 1 31 0 0,4 5 140 0 0,9 4 75 0 0,2 8-180 0 0,-3 3-113 0 0,-1 4-80 0 0,-1 4-325 0 0,-2 0 333 0 0,-3 5 63 0 0,-4 0 92 0 0,-9-1 211 0 0,-7 1 429 0 0,-2-4-179 0 0,-6-2-20 0 0,-1-7 9 0 0,-3-1-154 0 0,-3-4-106 0 0,-3 0-47 0 0,-1-4-91 0 0,-1-1-387 0 0,3-7-184-88 0,2 0 233-190 0,2-5 555 177 0,8 1-148 26 0,4 2-49 14 0,10 1-51 36 0,7 7 37 25 0,8 1-77 0 0,8 5 0 0 0,6 7-269 0 0,0 0 219 0 0,2 6-89 0 0,-4-6 114 0 0,-3 3 12 0 0,-8-3 70 0 0,-5 2 323 0 0,-8 0-202 0 0,-9 0 289 0 0,-6-1-61 0 0,-9-1-212 0 0,-4-2 150 0 0,-5-3-203 0 0,-1-4 2 0 0,0-1-71 0 0,-1-5-296 0 0,5-1 185 0 0,1-5-7 0 0,8-1-5 0 0,5 0 78 0 0,9-3-7 0 0,8 2 33 0 0,8 1 36 0 0,10 2-62 0 0,7 3 9 0 0,4 2-202 0 0,5 6-382 0 0,-2 0 127 0 0,-1 2 210 0 0,-8 2-15 0 0,-6 4 108 0 0,-13 5 218 0 0,-12 9-151 0 0,-11 1 232 0 0,-9 4 1 0 0,-6-5-59 0 0,0-2 99 0 0,4-7 0 0 0,-4-3 364 0 0,2-4-135 0 0,0 0 68 0 0,-1-6-119 0 0,3-7-275 0 0,-4-4-58 0 0,6-9-536 0 0,6-5 451 0 0,5 0-131 0 0,7-1 128 0 0,6 3-35 0 0,7 1 76 0 0,7 4-1 0 0,8 3 1 0 0,4 4 18 0 0,3 4 1 0 0,-3 4-174 0 0,-8 4-293 0 0,1 0 251 0 0,5 3-333 0 0,-3 4 208 0 0,-3 10 214 0 0,-9 6 1 0 0,-15 6 200 0 0,-6 0 0 0 0,-5-5 227 0 0,1-6 72 0 0,-3-2 0 0 0,-5 1 167 0 0,-3-3 190 0 0,-1-2-179 0 0,-2-5 99 0 0,1-4-160 0 0,-8 0-23 0 0,3-4-666 0 0,0-2-84 0 0,3-3-84 0 0,2-4 267 0 0,7-2-190 0 0,5-3 319 0 0,4-1-49 0 0,6-1-310 0-180,1-1 283 0-102,8 2 175 0 37,3 0-48 0 115,6 6 15 0 120,7 4-68 0 10,3 5 7 0 0,5 9 14 0 0,1 2 10 0 0,2 6-150 0 0,-2-1 101 0 0,-1-1-38 0 0,-5-2 165 0 0,-2-4 265 0 0,-9-1-228 0 0,-4 0 319 0 0,-10-1-379 0 0,-7 2 27 0 0,-8-5-177 0 0,-8 0 0 0 0,-4 0 147 0 0,0-1 1 0 0,4 0-148 0 0,4-1 0 0 0,3-1 5 0 0,-4-2 37 0 0,1-1-43 0 0,-5-5 31 0 0,-1-2 159 0 0,-2-5 277 0 0,6 1-83 0 0,4 0-113 0 0,10 5-712 0 0,3 0-16 0 0,6 5-88 0 0,6-1 420 0 0,5 1 185 0 0,9 1 0 0 0,-2-1 0 0 0,4 1 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7T08:36:58.602"/>
    </inkml:context>
    <inkml:brush xml:id="br0">
      <inkml:brushProperty name="width" value="0.2" units="cm"/>
      <inkml:brushProperty name="height" value="1.2" units="cm"/>
      <inkml:brushProperty name="color" value="#004F8B"/>
      <inkml:brushProperty name="inkEffects" value="pencil"/>
    </inkml:brush>
  </inkml:definitions>
  <inkml:trace contextRef="#ctx0" brushRef="#br0">406 1044 12407 221133 45392,'-20'13'593'0'0,"0"-2"947"0"0,3 4-1920 0 0,5-7 78 0 0,7 0 115 0 0,26-27 1 0 0,1 1 112 0 0,13-19 1 0 0,-3 2 57 0 0,0-1 0 0 0,2-1 80 0 0,3-3 1 0 0,0 1 3 0 0,3-4 1 0 0,-2 3-24 0 0,0 1 1 0 0,-1 2 94 283 0,-1 4 0-283 0,0 0-281 1212 0,-2 0 1-1212 0,-2 3 99 945 0,-3 6-337-300 0,-2 3 1-179 0,-1 2 16-112 0,-10 10 0-354 0,-8 7 225 193 0,-16 10 1-193 0,-7 9 167 0 0,-12 5 1 0 0,-1 4-74 0 0,-5 5 1 0 0,-2 3 323 0 0,-3 4 1 0 0,0 0 111 0 0,-2 3 1 0 0,3-1-156 0 0,3-2 0 0 0,-1-1 5 0 0,1-1 1 0 0,2-1 75 0 0,1-2 1 0 0,6-3 516 0 0,5-4-536-184 0,3-4-386-60 0,0-1 170 97 0,7-7-351-56 0,2-5 151 28 0,21-29 0 175 0,2 1 166-36 0,13-20 1 36 0,0 4-194 0 0,1 1 0 0 0,5-4-2 0 0,1-2 0 0 0,3-1-125 0 0,0 0 1 0 0,-1 2 85 0 0,1-2 1 0 0,-3 2-117 0 0,0-1 0 0 0,-2 3 98 0 0,-3 3 1 0 0,-4 3-415 0 0,-3 4 542 0 0,-4 4-299 303 0,-4-3 337 12 0,-8 13 1-315 0,-17 9-27 53 0,-14 16 1-53 0,-9 9-38 0 0,-4 7 0 0 0,-1 2 95 0 0,-8 7 1 0 0,2 1 178 0 0,-8 7 1 0 0,4-1 28 0 0,1 2 0 0 0,1-2-92 0 0,0 2 0 0 0,3-2 326 0 0,3-1 1 0 0,5-4-141-424 0,3-2 1 424 0,5-6 481-991 0,5-5-342 694 0,3-3-87 115 0,6-5-446 57 0,4-7 153 28 0,3 2-184-99 0,9-12 0 196 0,8-13 149-385 0,8-10 0 385 0,5-7-100-116 0,1-2 1 116 0,3-2-75 0 0,3-4 1 0 0,2 1 126 0 0,1-3 0 0 0,3 0-81 0 0,1-2 0 0 0,-2 1 94 0 0,-1 4 0 0 0,-3-2 37 0 0,0 2 0 0 0,0-1-169 0 0,-1 2 0 0 0,-3 3-282 0 0,-3 3 1 0 0,-2 2-270 317 0,-6 2 189 275 0,0 3 587-294 0,-6 0-177-135 0,-2 10 1-163 0,-12 7 83 115 0,-8 14 0-115 0,-8 8-39 0 0,-6 10 1 0 0,-7 4 142 0 0,-3 5 1 0 0,-5 4-63 0 0,-1 3 1 0 0,-1 1 22 0 0,-1 3 0 0 0,1 0 71 0 0,-2 2 1 0 0,2-1 196 0 0,0-1 0 0 0,4-2 339-11 0,2-4-352-420 0,6-6 98 149 0,8-6 69 23 0,4-5-161 34 0,3-4-346-75 0,8-5 152 90 0,5-12 0 210 0,15-15-168-144 0,6-13 1 144 0,6-5 73-11 0,-3 1 1 11 0,6-5-28 0 0,2-1 1 0 0,4-3-106 0 0,2-1 0 0 0,0-1 73 0 0,-1 0 0 0 0,4-2-411 0 0,1 1 214 0 0,-2-2 32 0 0,0 0 1 0 0,-2 2-47 0 0,-1 3 1 0 0,-1 0 76 189 0,-5 3 1-189 0,-1 2-484 869 0,-5 5 286-379 0,-1 7 390-353 0,-5 0-264-31 0,-7 11 151-94 0,-25 26 1-12 0,-8 4 140 0 0,-21 22 64 0 0,2 0-79 0 0,-4 0 1 0 0,-1 5 94 0 0,-3 1 1 0 0,-2 3 27 0 0,1 0 1 0 0,-2 1 147 0 0,4-3 0 0 0,2-3-85 0 0,3 0 1 0 0,5-4 128-111 0,3-4 0 111 0,7-7 514-646 0,6-4-371 107 0,4-8-462 243 0,4-2-249-31 0,8-9 1 327 0,19-30 96-163 0,12-13 0 163 0,6-8-96 0 0,-5 10 1 0 0,2-4 146 0 0,1 2 1 0 0,1-3-93 0 0,2 0 0 0 0,1-2-60 0 0,0 1 0 0 0,0-1 126 0 0,-2 0 1 0 0,0 1-246 0 0,1 1 57 0 0,-2 1 136 0 0,-3 5 0 0 0,-3 3-188 0 0,-3 5 236 45 0,-3 5 147 140 0,-2 4-97-34 0,-6 5 1-151 0,-23 29-87 0 0,-13 12 249 0 0,-7 10-158 0 0,1-8 2 0 0,-6 8 0 0 0,0 0 292 0 0,-3 5-249 0 0,1-2 31 0 0,1-2 1 0 0,2 0 146 0 0,2-2 0 0 0,1-4-60 0 0,5-2 1 0 0,3-5 540 0 0,7-7-339 0 0,5-6 130 0 0,4-1-371 0 0,5-8 0 0 0,16-21-171 0 0,8-9 0 0 0,7-10 55 0 0,-5 5 0 0 0,3 1-111 0 0,2-6 0 0 0,2 1 36 0 0,3-3 0 0 0,1-3-205 0 0,0 0 0 0 0,1-2 108 0 0,0-1 0 0 0,0 4-14 0 0,2-1 0 0 0,-3 1-214 0 0,2-1 298 0 0,-6 5 101 0 0,1 2 1 0 0,-6 8 67 192 0,0 2-132 207 0,-4 3 85-113 0,-2 9 1-286 0,-9 8 6 222 0,-6 8 0-222 0,-9 10 27 19 0,-13 8 1-19 0,-6 6-12 0 0,-5 7 1 0 0,-3 2 97 0 0,-5 6 1 0 0,-1-1-26 0 0,-2 1-75 0 0,1-2-15 0 0,-1 4 1 0 0,1-5 332 0 0,-1-1-146 0 0,6-3 91 0 0,4-6 0 0 0,5-4 637 0 0,5-7-304 0 0,5-2 64 0 0,4-7-834 0 0,8-6 1 0 0,18-20-33 0 0,8-10 1 0 0,10-10 134 0 0,-8 5 0 0 0,3-4-107 0 0,1 1 0 0 0,2 1-22 0 0,0-3 0 0 0,2 0-8 0 0,-2-1 1 0 0,0-1-37 0 0,0 0 1 0 0,-1 0-20 0 0,1 1 0 0 0,-2 1 193 0 0,-1 2 1 0 0,-1 1-75 0 0,-4 5 197 0 0,-2 3 52 0 0,1 1-253 0 0,-9 8 299 0 0,3 1-155 0 0,-11 12 0 0 0,-15 13 123 0 0,-7 11 0 0 0,-10 7-103 0 0,-2 4 0 0 0,-4 1-6 0 0,-4 6 1 0 0,-4 2-6 0 0,1 1 0 0 0,-1 1-12 0 0,0-1 0 0 0,1-3 200 0 0,3-2 0 0 0,3-3-49 0 0,6-5 1 0 0,3-4 341 0 0,6-8-118 0 0,6-4 328 0 0,3-5-685-3 0,6-6 1 3 0,18-23 2-210 0,7-10 0 210 0,5-6-160 0 0,-4 7 0 0 0,2 0-235 0 0,2-1 241 0 0,0-2 0 0 0,3-2-214 0 0,-1-2 166 0 0,1 0 0 0 0,1-2 14 0 0,-1 1 0 0 0,3-3-71 0 0,-2 3 0 0 0,0-2 136 0 0,0 2 1 0 0,-3 6-44 0 0,0 2 85 0 0,-4 4 323 0 0,2 1 122 0 0,-8 3-254 217 0,-5 10-117-196 0,-33 31 0-21 0,1 1-51 0 0,-20 18 1 0 0,5-1-19 0 0,-1-2 0 0 0,2 2 95 0 0,-2 0-179 0 0,5-5 132 0 0,-3 2 1 0 0,6-4 58 0 0,1-1 1 0 0,3-4 410 0 0,5-6 25 0 0,4-4-234 0 0,1 1 188 0 0,5-7-200 0 0,3-1-438 0 0,7-7 284 0 0,17-20 1 0 0,-2 4-146 0 0,9-13 1 0 0,-2 1-156 0 0,-1-1 1 0 0,3-1 66 0 0,-2 0 0 0 0,3-3-78 0 0,2-2 71 0 0,0 0 0 0 0,3-2 37 0 0,-3 0-172 0 0,1 2 114 0 0,-4 0 1 0 0,2 1 29 0 0,-2 2 62 0 0,0 2 1 0 0,-3 4 7 0 0,-2 3 314 0 0,-2 3-166 0 0,0 3-16 43 0,-7 4-32-1 0,-18 28 0-42 0,-6-3-81 0 0,-13 21 1 0 0,-3-2-1 0 0,-2 2 1 0 0,0-1 51 0 0,-4 5-180 0 0,2-1 160 0 0,-3 1 0 0 0,5-3 87 0 0,1-1 0 0 0,3-4 370 0 0,0-2 44 0 0,5-2-169 0 0,-1-3-4 0 0,7-3 19 0 0,6-5-150 0 0,7-10 215 0 0,6-4-334 0 0,12-17 0 0 0,-3 1-242 0 0,10-10 0 0 0,-1 1 166 0 0,1 1 1 0 0,1-4-139 0 0,2-1 1 0 0,0-1-263 0 0,0-2 188 0 0,0 1 97 0 0,0-4 0 0 0,1 2-149 0 0,0-3 23 0 0,0 2 189 0 0,-1 0 1 0 0,-2 3-50 0 0,-3 1 0 0 0,-1 3 59 0 0,1 1 259 0 0,-5 5-265 0 0,2-2 290 0 0,-4 9-300 0 0,-3 1 68 0 0,-21 29 1 0 0,1-4-139 0 0,-15 16 150 0 0,3-6-72 0 0,0 0 0 0 0,-1-2-15 0 0,1 1 0 0 0,3-1 98 0 0,2-2-9 0 0,1-2 125 0 0,-2 1 471 0 0,2-3 84 0 0,3-2-242 0 0,6-7-263 0 0,7-5-132 0 0,13-22-52 0 0,-3 8-93 0 0,12-19-283 0 0,-8 7 88 0 0,2-5 79 0 0,1-6 131 0 0,-3 10-105 0 0,0-2 146 0 0,3 3-12 0 0,-3 5-15 0 0,3-4 106 0 0,-1 6 37 0 0,-3 5-286 0 0,3 0-5 0 0,-9 9 196 0 0,-8 13-26 0 0,-1 0 19 0 0,-12 11 1 0 0,5-7-118 0 0,-4 3 0 0 0,1 0 110 0 0,-1 1 1 0 0,0-1-8 0 0,0 2 0 0 0,-1-3 49 0 0,2 2 342 0 0,3-2-194 0 0,-5 3 313 0 0,5-2-118 0 0,-3 0-305 0 0,6-5 73 0 0,4-8 128 0 0,3-2-281 0 0,12-19-38 0 0,-1 1-207 0 0,8-16-44 0 0,-4 4 245 0 0,2-5-11 0 0,1-3-39 0 0,1-1-57 0 0,1 0 166 0 0,0 4 19 0 0,-3 2 21 0 0,-3 11 34 0 0,-4 5-388 0-178,-6 9 108 0 178,-13 22 109 0 0,3-8 39 0 0,-10 19 1 0 0,3-8 61 0 0,-2 2 1 0 0,-1 0-10 0 0,3-4 0 0 0,0 1 45 0 0,0-1 0 0 0,1 1 51 0 0,0-1 137 0 0,0-2-203 0 0,-1 5 40 0 0,1-6 103 0 0,3 4 27 0 0,4-9 166 0 0,6-5-315 0 0,14-19-55 0 0,-1-1 29 0 0,5-8-23 0 0,-5 5 2 0 0,-5 8 18 0 0,6-10 1 0 0,0 0 3 0 0,3-6 1 0 0,-2 2-83 0 0,-2 6-41 0 0,0-1 91 0 0,5-6-9 0 0,1 1 51 0 0,2-3-29 0 0,-2 6-5 0 0,-7 7-78 0 0,-3 4 85 0 0,-3 5-704 0 0,-1 1 556 0 0,-13 15-33 0 0,2-2-67 0 0,-16 16 193 0 0,5-5 34 0 0,0 0-17 0 0,2-4 39 0 0,0-1 336 0 0,4-3-301 0 0,-4 2 5 0 0,7-8 124 0 0,5-1-109 0 0,14-22-87 0 0,-3 9 56 0 0,13-18-51 0 0,-10 11-7 0 0,3 1 29 0 0,2-6 8 0 0,1 0 56 0 0,8-7-2 0 0,-2 0 254 0 0,0 5-393 0 0,-4 4 2 0 0,-7 10 160 0 0,-2 3 93 0 0,-7 6-75 0 0,-10 8-19 0 0,0 1 5 0 0,-11 6-39 0 0,5-6-14 0 0,-3 2 117 0 0,7-6 29 0 0,0-1 2 0 0,3-2-12 0 0,3-1-181 0 0,-1-1-526 0 0,11-12 105 0 0,6 0 263 0 0,8-12 45 0 0,4 2 3 0 0,0 2 226 0 0,5-1-119 0 0,-2 3 279 0 0,-1 3-164 0 0,-2 2-38 0 0,-6 6-81 0 0,-4 1 148 0 0,-6 4 169 0-22,-6 2-232 32-12,-13 7 7 12 25,3-4-77 51 9,-10 6 75 40 0,9-7-61 56 0,-2 1 22-28 0,-2-1-23-130 0,-3 0 162-33 0,0 1 21 0 0,1-1-90 0 0,4-1 14 0 0,2-1-919 0 0,5-2 517 0 0,19-12 268 0 0,-4 5-12 0 0,21-12 1 0 0,-9 9 72 0 0,4-2 3 0 0,-4 3-33 138 0,3 1 63 429 0,-2 1-34-53 0,9-2 62-222 0,-6 2-59-173 0,-5 1-16-102 0,-5 3-72-17 0,-10 1 548 0 0,-1 2-392 323 0,-21 8-2-166 0,9-4 30-71 0,-16 6-13-85 0,10-5-57-1 0,-1-3 20 0 0,-1 2-32 0 0,4-3 5 0 0,-1 1-90 0 0,2 0 8 0 0,-2-2 32 0 0,0 4-12 0 0,0-2-23 0 0,-1 1-17 0 0,4-1-795 0 0,3-2 901 0 0,19-2-91 0 0,-4-1 46 0 0,13-1-2 0 0,-8 0-51 0 0,8-3 26 0 0,5 0 47 0 0,7-1 38 0 0,0 1 49 315 0,-1-2-37 189 0,-3 4 77 13 0,-5-1-146-206 0,-6 2 21-182 0,-7 1 14 53 0,-4 1 59 15 0,-7 2-7 51 0,-16 6-166-248 0,5 0 88 0 0,-24 6-8 0 0,15-2 1 0 0,-9 0-74 0 0,6-1 75 0 0,0 0-16 0 0,-1 0 1 0 0,0 0 2 0 0,-1-1 1 0 0,1 3 24 0 0,0-1 0 0 0,1 1 21 0 0,0-1-33 0 0,2-1 29 0 0,-3 6-262 0 0,3-3 224 0 0,4-1 3 0 0,6-2-367 0 0,7-7 1 0 0,19-6 272 0 0,4-5 0 0 0,6-3-37 0 0,-5-1 1 0 0,2-1-6 0 0,2-1 0 0 0,2-1 89 0 0,0 1 1 0 0,1 0 20 0 0,-1 0 0 0 0,2 1 3 0 0,-2 0 1 0 0,1 0 261 0 0,-3 1-3 0 0,0 1-134 100 0,1-2 31 231 0,-1 4-130-79 0,-2-1-262-64 0,-10 7 245-149 0,-16 8 1-39 0,-14 7-13 0 0,-9 7 1 0 0,-4 2-86 0 0,3-4 0 0 0,-2 1 79 0 0,-3 3 0 0 0,1-2 107 0 0,-3 1 1 0 0,-1 1-2 0 0,3 0 1 0 0,1 1 190 0 0,1-1 0 0 0,2-2 119 0 0,0 0 338 0 0,5-2-501 0 0,0-1-66 0 0,10-5-401 0 0,2-2 288 0 0,29-18 1 0 0,-3-1-338 0 0,18-9 156 0 0,-6 1 1 0 0,3 2-255 0 0,-2-1 213 0 0,3-2 1 0 0,1 4 119 0 0,1-2 1 0 0,2 2-19 0 0,-1 0 0 0 0,-2-1 60 0 0,-2 2 1 0 0,-1 1 26 0 0,-1 2 0 0 0,-1 2 43 0 0,-1 1-76 271 0,-7 2-7 68 0,0 0 29-62 0,-5 3-73-51 0,-5 2-11-73 0,-2 2 68-118 0,-18 10 1-35 0,-8 4-3 0 0,-11 6 0 0 0,-1-2-9 0 0,2-1 1 0 0,2-3-2 0 0,-1 0 1 0 0,-1 2 183 0 0,2 0-173 0 0,-2-1-2 0 0,4 1 305 0 0,0-3 35 0 0,-4 2-133 0 0,6-3 67 0 0,-1 1-120 0 0,6-3 30 0 0,5-2 64 0 0,1-2-273 0 0,9-4-67 0 0,20-18 1 0 0,-3 7 42 0 0,11-12-132 0 0,-3 5-42 0 0,-1 1 211 0 0,0 1 1 0 0,2-1-31 0 0,-2 2 0 0 0,1 0 12 0 0,0-1 21 0 0,2 3 1 0 0,5-4-25 0 0,0 2 70 0 0,-4 0 93 0 0,-4 4-131 0 0,-6 4 10 0 0,-5 1-318 0 0,-5 4 318 0 0,-18 12 1 0 0,1-3-12 0 0,-11 8 1 0 0,0 0-7 0 0,-1-1 0 0 0,-2 0-2 0 0,-1 0 1 0 0,-1 1 122 0 0,-1 3-122 0 0,1-1 5 0 0,-3 0 1 0 0,3-1 312 0 0,-1 2 11 0 0,3-2-195 0 0,1-3 0 0 0,5-1 427 0 0,1-2-353 0 0,6-2-38 0 0,1-2-71 0 0,7-3-222 0 0,21-15 1 0 0,-2 0 84 0 0,14-10 13 0 0,-2 2 0 0 0,1-3 114 0 0,3 2-290 0 0,0-2 248 0 0,-2 3-52 0 0,6-4 1 0 0,-6 5 6 0 0,4 0 0 0 0,-2 1 8 0 0,0-1 0 0 0,-2 1 15 0 0,-2 3 0 0 0,-2-1-21 0 0,-3 4-31 0 0,-3 0-70 0 0,2 1 112 0 0,-11 2-9 0 0,2 3 61 0 0,-11 4 1 0 0,-11 8-64 0 0,-8 5 1 0 0,-2 2 1 0 0,-2 1 0 0 0,-3 0-18 0 0,-3 2 1 0 0,-3 2-2 0 0,0 0 0 0 0,-1 2 108 0 0,1 2 1 0 0,-1 0 145 0 0,0 1 1 0 0,-1 0 181 0 0,2-3-91 0 0,2 1-207 0 0,3-3 276 0 0,4-2-233 0 0,0 3-179 0 0,10-11 209 0 0,2 3-170 0 0,10-11-159 0 0,20-14 1 0 0,-1 0 98 0 0,13-11 0 0 0,-3 3-44 0 0,-1-1 1 0 0,2 1-32 0 0,2 0 1 0 0,2-2 72 0 0,-1 1 1 0 0,0 0-20 0 0,-2 1 1 0 0,-1 1-10 0 0,-4 3 0 0 0,1-1-281 0 0,-1 2 164 0 0,-3 0-32 0 0,4 0 30 0 0,-10 6-22 0 0,0-2 233 0 0,-14 13 1 0 0,-18 9 159 0 0,-8 8 1 0 0,-6 3-90 0 0,2-1 0 0 0,-1-1-105 0 0,-3 4 0 0 0,-1 2 364 0 0,-1 0-191 0 0,-1 2 0 0 0,2-1 40 0 0,-2 1 0 0 0,3-3 0 0 0,0 3 31 0 0,-1-1 0 0 0,4-3 474 0 0,5-4-345 0 0,0-1-85 0 0,5-1-525 0 0,2-5 176 0 0,8-4 19 0 0,8-5-139-25 0,14-14 80-137 0,1 2 22 26 0,11-11 1 136 0,-4 2-32-33 0,3-2 1 33 0,3-4 60 0 0,3 1 1 0 0,-3-1-160 0 0,2 1 0 0 0,-2 1 118 0 0,1 1 1 0 0,-1 0 2 0 0,-1-1 0 0 0,-3 2-207 0 0,0 1 11 0 0,-4 0 163 0 0,0 3 81 0 0,-4-1-67 0 0,1 5 55 0 0,-7 2 128 0 0,0 5-54 0 0,-10 2 0 0 0,-9 12 162 0 0,-7 4 0 0 0,-6 5-73 0 0,0 1 1 0 0,-2 3 174 0 0,-4 2 1 0 0,-1 1 66 0 0,-2 0-143 0 0,0 3 0 0 0,0-2-25 0 0,-1 2 174 0 0,0 1 47 0 0,-1 1-296 0 0,4-2 0 0 0,2-3 28-49 0,2-2 0 49 0,4-4 120-521 0,1-1 33-44 0,5-3-692 175 0,2 0 220 66 0,9-7 36 98 0,2-3 43 15 0,14-14-56 176 0,1 0 120 35 0,10-11 1 0 0,-2 1 2 0 0,4-4 1 0 0,2 0-10 0 0,4-2 0 0 0,-1 1-5 0 0,1 0 1 0 0,-3 0-60 0 0,3-2 1 0 0,-2 1-75 0 0,-1 0 0 0 0,1 1-103 0 0,-4 2 29 0 0,2 0 233 0 0,-7 0 1 0 0,3 4-377 0 0,-4 2 226 0 0,-1 3 312 0 0,-1 2-68 0 0,-8 5-194 0 0,0 1 214 0 0,-19 19 1 0 0,-2-2 25 0 0,-11 12 1 0 0,-1-2 266 0 0,-4 2 0 0 0,0 0 47 0 0,-3 5-150 0 0,1-3-181 0 0,-5 3 0 0 0,4-2 59 0 0,-1 1 1 0 0,1-1-40 0 0,0 2 0 0 0,2-4-13 0 0,0 1 0 0 0,2-3 31 0 0,5-3-59 0 0,1-4-82-51 0,1 0 27-150 0,8-5 0 201 0,5-6-315-160 0,13-9 160 105 0,4-7 71-47 0,12-7 1 102 0,3-6-207-65 0,6-3 1 65 0,2-3 21 0 0,2-2 0 0 0,0 0 45 0 0,1 1 0 0 0,-1-1 0 0 0,0 0 0 0 0,-1 1-111 0 0,2-1 0 0 0,-4 4 151 0 0,2-1 1 0 0,-4 3-11 0 0,0 5 1 0 0,-5 1 228 0 0,-2 2-206 0 0,-2 4 421 238 0,-4 0 47 177 0,-3 6-5-33 0,-5 3-47-331 0,-27 22 0-51 0,3-3 246 0 0,-18 13 0 0 0,4-3-217 0 0,-1 0 1 0 0,1 2-47 0 0,-2 1 0 0 0,2 1-194 0 0,-3 1 0 0 0,1-3 125 0 0,-3 4 0 0 0,4-3-106 0 0,1 0 0 0 0,2-1-10 0 0,2-2 0 0 0,1-2-306 0 0,4-2 20-120 0,2-4-174-314 0,1 0 306 30 0,7-5-261 82 0,6-3 354 280 0,24-21 1 42 0,1 0-11 0 0,11-15 0 0 0,-2 3 24 0 0,-3-1 0 0 0,4 0-41 0 0,1 1 1 0 0,1-1-83 0 0,-1 2 0 0 0,-1-1 29 0 0,-2 2 0 0 0,1 0-133 0 0,-2 0 0 0 0,0 0 129 0 0,-3 2 1 0 0,-3 2-322 0 0,-3 3 313 0 0,-3 4-150 0 0,3-2 390 54 0,-7 6-193 177 0,-1 0 379-130 0,-27 25 0-101 0,1-3-37 0 0,-16 14 1 0 0,1-1-44 0 0,-1 0 1 0 0,-1 2-159 0 0,1 1 1 0 0,-1 2 17 0 0,-2 1 0 0 0,-1 1 59 0 0,0 0 1 0 0,0-1 11 0 0,1-1 1 0 0,0-1-20 0 0,3-1 0 0 0,1-1-94-522 0,5-4 0 522 0,3-4-137-692 0,5-4 137 432 0,6-6-219 100 0,1 3 193-36 0,9-10 0 196 0,8-3-23-253 0,9-9 1 253 0,6-6-187-139 0,0-5 0 139 0,2 0 36 0 0,2-4 1 0 0,2 0 21 0 0,0-2 0 0 0,4-2-1 0 0,-2 2 1 0 0,2-2-153 0 0,-3 1 1 0 0,1-1 89 0 0,-4 1 0 0 0,2 0-96 0 0,-3 1 0 0 0,0 3 52 0 0,0 3-37 0 0,-3 3 439 0 0,2 0-171 0 0,-8 3 296 147 0,-1 3-20 59 0,-16 11 1-206 0,-13 10 24 26 0,-11 7 1-26 0,-3 3-206 0 0,3-1 0 0 0,-3 3-12 0 0,-2 1 1 0 0,0 4 110 0 0,-1-3 1 0 0,-1 2-47 0 0,-1 0 0 0 0,-1 1 195 0 0,-1 2 0 0 0,2-1-122 0 0,2 0 0 0 0,3-2-63 0 0,2-3-22 0 0,4-3-234 0 0,-1 1 191 0 0,11-6-351-35 0,1-4 250-39 0,31-23 0 74 0,-4-2-182 0 0,18-15 0 0 0,-4 3-214 0 0,1-3 401 0 0,1-1-47 0 0,2-1 1 0 0,3-2-139 0 0,-1 0 0 0 0,1 0 133 0 0,-2 0 0 0 0,0 1-202 0 0,-1 1 0 0 0,-3 1-15 0 0,-3 3 0 0 0,-4 2-575 0 0,-2 3 493 0 0,-2 5 469 36 0,-2 5-332 335 0,-6 3 282-82 0,-26 24 1-289 0,-2-2 123 24 0,-20 21 1-24 0,-2-2-59 0 0,-1 1 1 0 0,-3 1-24 0 0,1 2 1 0 0,0 0 100 0 0,-3 3 1 0 0,1-2 203 0 0,-3 4 1 0 0,2-1-109 0 0,2-1 0 0 0,2-1 135-33 0,3-2 1 33 0,4-4-237-606 0,2 0 0 606 0,6-6-216-927 0,3-1-105 45 0,6-6 325 370 0,-2 3-531 150 0,10-10 16-87 0,3-1 107 289 0,26-28 0 160 0,-3 2 29 0 0,11-17 1 0 0,-5 4 99 0 0,-2 1 0 0 0,1-1 75 0 0,1 0 1 0 0,0-2 2 0 0,-2 0 0 0 0,1 0-164 0 0,-2 1 1 0 0,-2 2-233 0 0,1 0-354 0 0,-4 4 432 0 0,1-6 66 0 0,-3 6 135 0 0,-3 1 167 0 0,-5 9 1 0 0,-23 27-81 0 0,-7 9 0 0 0,-7 7 212 0 0,7-5 0 0 0,-1 1-21 0 0,-2 3 0 0 0,1 0 61 0 0,1 0 1 0 0,-1 0-64 0 0,1 0 0 0 0,3-3-47 0 0,0 0 1 0 0,2-2 60 0 0,1-2 5 0 0,-1-3 8 0 0,5 1 6-3 0,1-5-297-75 0,3 0 157-8 0,7-10 23 7 0,2-5-60-129 0,10-17 1-16 0,-4 4-8 114 0,12-20 0 110 0,-5 6-15 0 0,3-8 0 0 0,-1 4-116 0 0,-4 7 0 0 0,0-2-224 0 0,-1-1 1 0 0,3-2-144 0 0,-1-1 1 0 0,0 0-284 0 0,-1 3 329 0 0,0-1 235 0 0,4 0 262 0 0,-2 3-310 0 0,1 7 164 0 0,-6 16 1 0 0,-13 20 99 0 0,-4 9 0 0 0,-5 4 207 0 0,2-3 0 0 0,-3 2 81 0 0,-1 0 5 0 0,-2 2-221 0 0,6-4 1 0 0,-5 3 167 0 0,4-4 0 0 0,-1 1 151 0 0,1-5 317 0 0,1 0-452 0 0,0 1 67 0 0,1-2-161 0 0,6-4-9-79 0,1-8-325-179 0,4-7 397 48 0,2-3-273 178 0,7-18-68 32 0,2-6 87 0 0,6-8 0 0 0,-4 1 7 0 0,-3 8 1 0 0,0 0 22 0 0,-1-1-346 0 0,1-4 205 0 0,-2 1 1 0 0,3-4-2 0 0,-2 1 1 0 0,1 1-444 0 0,1-1-108 0 0,0-1 103 0 0,2-2 291 0 0,2 2 45 0 0,-3 6 6 0 0,-2 11-48 0 0,-6 14 253 0 0,-8 13 0 0 0,-1 6 224 0 0,-6 9 0 0 0,-1-2-216 0 0,1 1 308 0 0,0 0-179 0 0,-2 4 1 0 0,1-2 230 0 0,-1 0-74 0 0,2 0-104 0 0,-1-4 29 0 0,3-1-57 0 0,-4 4 239 0 0,6-6-214 0 0,-2 0-20 0 0,5-11 5-26 0,3-3-28-193 0,-1-5 258-15 0,4 0-236 131 0,-2-21-182 103 0,2 6 34 0 0,0-23 0 0 0,-2 11-137 0 0,-1-6 1 0 0,0 3 22 0 0,0 5 0 0 0,0 1-255 0 0,-1-2 1 0 0,2 0 130 0 0,0-1 1 0 0,2 2-502 0 0,0-1 500 0 0,0 5-133 0 0,4-7 766 0 0,0 8-194 0 0,3 0-309 0 0,0 10 169 0 0,-3 16 1 0 0,-1 8 124 0 0,-2 9 1 0 0,-1-1-12 0 0,-1-5 0 0 0,-2 2-102 0 0,-1 1 0 0 0,0 0-41 0 0,1 0 0 0 0,-1-1-21 0 0,3-2 11 0 0,-2-2 123-21 0,0 6 26-154 0,1-7 21-13 0,0 4-8-14 0,2-9-101-8 0,0-3 1352 16 0,0-5-1259-79 0,-6-25-19 273 0,2 10-168 0 0,-6-26 1 0 0,3 13-127 0 0,-2-4-188 0 0,3 2 0 0 0,-3-3-236 0 0,2 1 117 0 0,2 0-208 0 0,0-1 243 0 0,2 1 515 0 0,1-1-308 0 0,0 8 57 0 0,4 8 108 0 0,-2 8 72 0 0,4 16 257 0 0,-3-2-124 0 0,2 22-67 0 0,0-15 1 0 0,0 11 191 0 0,0-8-265 0 0,0-2-12 0 0,-1 1 21 0 0,2 0-23 0 0,-1 6 20 0 0,1-1 2 0 0,-2 5-43-126 0,0-5 154-46 0,-2-5-60 0 0,0-5 403 7 0,0-8 100 50 0,-2-3-458 63 0,-2-16-24 52 0,-3-1 51 0 0,0-9 8 0 0,1 5-377 0 0,-2-6 360 0 0,2 6-498 0 0,-4-7 0 0 0,4-1-33 0 0,-2-2-358 0 0,4 2 293 0 0,2-3 221 0 0,2 5 81 0 0,0-4-18 0 0,0 10 95 0 0,0 8 397 0 0,0 3-193 0 0,0 25-65 0 0,0-12-8 0 0,0 23-13 0 0,2-10 207 0 0,0 9-261 0 0,3 3 258 0 0,-1 0-180 0 0,-2-7 58 0 0,2-5-87 0 0,-3-1 36 0 0,1-11 131 0 0,0 6-146 0 0,-2-7 1798 0 0,2-2-2020 0 0,-6-21 268 0 0,-1 2-292 0 0,-3-20-192 0 0,-1 9-392 0 0,-2-3 202 0 0,2-1-236 0 0,0-2 512 0 0,1 2 115 0 0,3 3 612 0 0,0 6-239 0 0,3 6-19 0 0,2 6-229 0 0,0 6 233 0 0,0 15 156 0 0,0 3-177 0 0,4 16 259 0 0,-1-1-244 0 0,5 3-81 0 0,-3 1-131 0 0,2-4-8 0 0,-3-2-5 0 0,1-5 27 0 0,-1-6-68 0 0,-2-1 209 0 0,0-6-6 0 0,-2-2 151 0 0,-2-5-222 0 0,-2-2-46 0 0,-3-8-70 0 0,0 1-9 0 0,-1-12-69 0 0,-1-1-405 0 0,0-6 243 0 0,-4-7-317 0 0,4 2 380 0 0,-2-6-39 0 0,4 2 344 0 0,1 2-178 0 0,3 2 335 0 0,1 7-128 0 0,2 4 168 0 0,0 5-216 0 0,0 6-254 0 0,0 1 178 0 0,0 24-22 0 0,2-8-30 0 0,3 21 26 0 0,2-4 0 0 0,2 3-112 0 0,0 0 31 0 0,-1-6 263 0 0,-4 3 430 0 0,1-3 188 0 0,-3 3-121 0 0,0-4-429 0 0,-2-9-69 0 0,0-3 4 0 0,0-5 859 0 0,0-3-671 0 0,-2-15-451 0 0,0 5 125 0 0,-3-12-120 0 0,1 8-81 0 0,-2-4 293 0 0,1 1-542 0 0,-4-3 115 0 0,5 3 69-15 0,-5 1-175 15 0,0-6 6 0 0,0-3 86 0 0,-2-5 403 0 0,4-2-305 0 0,1 3 528 0 0,2 1-36 0 0,1 5-47 0 0,1 5-77 0 0,0 4 195 0 0,2 6-478 0 0,-2-1 380 0 0,4 24-3 0 0,2-6-109 0 0,1 12 30 0 0,0-8-50 0 0,0 0 25 0 0,-2 4-40 0 0,2 2-12 0 0,-1 2-39 0 0,-4-2 52 0 0,2-5 99 0 0,-2-3 144 0 0,0-7 886 0 0,0-2-1443 0 0,-4-21-161 0 0,1 7 211 0 0,-3-19-91 0 0,0 12-68 0 0,-1-8-83 0 0,-2-1 254 0 0,0-3 22 0 0,0-1 73 0 0,4-2 268 0 0,1 2-56 0 0,4 1-184 0 0,2 5 349 0 0,1 4-125 0 0,-1 4-46 0 0,0 5-83 0 0,-2 2-465 0 0,0 5 656 0 0,0 17-258 0 0,0 2 21 0 0,2 20 0 0 0,-1-3 117 0 0,0 3 0 0 0,0-6 517 0 0,-1-8-448 0 0,0-1 24 0 0,0 9-333 0 0,0-4 205 0 0,0 0-74 0 0,0-8-5 0 0,0-8 298 0 0,0-3 990 0 0,0-3-1159 0 0,0-19-538 0 0,0 3-71 0 0,0-18-108 0 0,0 8 322 0 0,-2-2-273 0 0,-1-3 146 0 0,-1-5-134 0 0,-1-2 595 0 0,1-5-228 0 0,2 5 371 0 0,-2-3 34 0 0,3 6 129 0 0,-1-2-277 0 0,0 6 316 0 0,2 3-460 0 0,-4 4 131 0 0,3 9-3 0 0,-1 0-1009 0 0,2 7 867 0 0,4 21 505 0 0,-1-6-266 0 0,4 18 1 0 0,-3-11 59 0 0,-2 1 1 0 0,0 0-118 0 0,-2 2 1 0 0,0-1-41 0 0,0 2 0 0 0,0-1 74 0 0,0-1 1 0 0,0-1-113 0 0,0 4-218 0 0,0-4 190 0 0,0-1 169 0 0,0-7 1435 0 0,0-7-1691 0 0,0-22 229 0 0,0 8-520 0 0,0-21 144 0 0,0 16-33 0 0,2-2-287 0 0,1-4 58 0 0,-1-2 205 0 0,2-12 161 0 0,-1 0 43 0 0,3-3 234 0 0,-1 1-175 0 0,1 3 211 0 0,-1 5-108 0 0,-3 3 24 0 0,2 6-28 0 0,-3 3-54 0 0,1 2-89 0 0,-2 3-77 0 0,0 2-27 0 0,1 3 58 0-31,0 0-9 0-92,3 3-91 0 1,-2-1-327 0-111,3 3 838 0 233,-1 12-206 0 0,-1-1 0 0 0,-2 18 82 0 0,-4-3 1 0 0,-1 0-113 0 0,-3-4-2 0 0,0 1 1 0 0,-5 5 36 0 0,0 1 22 0 0,0-5-49 0 0,3 1 3 0 0,1-8-128 0 0,1 2 281 0 0,2-8 352 0 0,3-5-538 0 0,4-17 3 0 0,-1 5-211 0 0,3-19 226 0 0,-2 11 12 0 0,3-4-251 0 0,-1 2 153 0 0,4-7 0 0 0,0 1-22 0 0,2-6 0 0 0,-2 3 28 0 0,-1 7-29 0 0,-1 1 38 0 0,2-3 1 0 0,-3 6-7 0 0,5-9-112 0 0,-1 2 122 0 0,1-2-14 0 0,-2 4-83 0 0,-6 9 67 0 0,0 0 162 0 0,-2 7-261 0 0,0-4 34 0 0,-3 7 22 0 0,-4 6-4 0 0,-1 1 271 0 0,-2 10 33 0 0,5 1-223 0 0,-1 0 287 0 0,1 1-265 0 0,-1 4 54 0 0,-1-4 16 0 0,0 5-40 0 0,-1 1 61 0 0,1 0-23 0 0,-2 4-272 0 0,0-3 232 0 0,3-9-104 0 0,-1-4 90 0 0,5-3-26 0 0,-2-3 636 0 0,3 0-689 0 0,-1-17 157 0 0,4 5-334 0 0,3-18 300 0 0,0 13-344 0 0,3-7 174 0 0,1-3-183 0 0,0-3 207 0 0,4-6 49 0 0,0-1-69 0 0,-3 6 78 0 0,2 1 8 0 0,-3-1-48 0 0,2 3 18 0 0,0-6 208 0 0,-2 9 25 0 0,-4 7-196 0 0,-3 7-76 0 0,-4 4-31 0 0,-9 11-23 0 0,3 0 120 0 0,-12 14-5 0 0,5-3 262 0 0,-4 7-172 0 0,3-1 255 0 0,3 3-187 0 0,0-2 42 0 0,4 3-24 0 0,0-1-165 0 0,3 2 11 0 0,-1 0-45 0 0,2-4-16 0 0,-1-1-38 0 0,2-6 64 0 0,1-3 11 0 0,1-5 36 0 0,2-4 283 0 0,0-6-374 0 0,0-17-52 0 0,0 6 40 0 0,4-19-255 0 0,1 12 282 0 0,4-10 0 0 0,1 0-118 0 0,0-2 106 0 0,-1 6 27 0 0,3-5 5 0 0,0 3-5 0 0,5-8 235 0 0,1 3-164 0 0,-2 0 17 0 0,-1 9-154 0 0,-4 0-7 0 0,-2 11-36 0 0,-3 3 267 0 0,-3 4-105 0 0,-1 14 63 0 0,-2-6 4 0 0,0 11 45 0 0,-4-2-42 0 0,-3 7 1 0 0,-5 6 3 0 0,-2 3 0 0 0,1-3 9 0 0,2-4 1 0 0,1-2-1 0 0,1 2 0 0 0,-1 0 14 0 0,0-1 1 0 0,1-1-57 0 0,2-1 70 0 0,1-1-32 0 0,-2 10-18 0 0,3 0 60 0 0,1-2 25 0 0,0-3-30 0 0,3-6-2 0 0,-1 2-118 0 0,2 1 3 0 0,0-5-185 0 0,2-3 229 0 0,1-4 3 0 0,-1-3 635 0 0,2-2-984 0 0,2-17 15 0 0,0 3 227 0 0,6-18-194 0 0,-3 6 177 0 0,4-7 1 0 0,2-1-370 0 0,0 1 233 0 0,-2 3 103 0 0,1 5 169 0 0,-2 6-135 0 0,1 3-5 0 0,-4 9 379 0 0,-4 7-148 0 0,-7 13-67 0 0,-3 0 1 0 0,-5 13 82 0 0,0-6 23 0 0,-1 4-77 0 0,-2-4 0 0 0,0 2 13 0 0,1-2 0 0 0,1-2 39 0 0,2 0-14 0 0,1 0-116 0 0,-3 3-48 0 0,5-5-221 0 0,-1 0 129 0 0,6-9 548 0 0,1-6-507 0 0,10-18 17 0 0,-1-3-188 0 0,7-13 172 0 0,-2-3-97 0 0,-1 0 54 0 0,3-2-340 0 0,-5 2 112 0 0,0 6 125 0 0,-5 8 455 0 0,-1 10 1 0 0,-10 26-110 0 0,-4 11 0 0 0,-2 3 161 0 0,3-11 1 0 0,-1 0 96 0 0,0 0-295 0 0,0-2 55 0 0,0 6-41 0 0,2-5-193 0 0,1 3 125 0 0,4-8-314 0 0,0-8 361 0 0,2-4 231 0 0,7-17-399 0 0,-1 3-246 0 0,9-17 248 0 0,-2 3-247 0 0,3-8 245 0 0,2-5 1 0 0,-2 1-130 0 0,-3 3 63 0 0,-1 5-57 0 0,-5 2 243 0 0,2 5-107 0 0,-2 3 107 0 0,-3 8 311 0 0,-2 8-284 0 0,-8 23 0 0 0,0-5 166 0 0,-5 16 1 0 0,0-5-116 0 0,0-1 1 0 0,1-2 88 0 0,0 1-12 0 0,0 0-57 0 0,-1 3 6 0 0,4-4-100 0 0,-1-1 55 0 0,3-4-119 0 0,3-8-18 0 0,0 3 10 0 0,2-9 525 0 0,0-1-400 0 0,6-16-500 0 0,-5 5 115 0 0,7-17-165 0 0,-5 7 237 0 0,3-9-242 0 0,-1-1 206 0 0,3-5-99 0 0,1 4 498 0 0,0 2 74 0 0,4 14-353 0 0,-6 5 456 0 0,2 9-169 0 0,-7 10-67 0 0,2-1 1 0 0,-3 10 191 0 0,0-3 24 0 0,-2-3-54 0 0,-2 5 208 0 0,-1-5-272 0 0,-5 9-243 0 0,2-1 284 0 0,-2 1-53 0 0,3-6-102 0 0,1-5 144 0 0,1-8-131 0 0,2-1-454 0 0,-2-16-55 0 0,1 3 251 0 0,1-14-65 0 0,-2 11-152 0 0,3-5 171 0 0,-3 0 36 0 0,4 2 0 0 0,-3-6-35 0 0,1 3 0 0 0,-1 0-100 0 0,2-3 9 0 0,-1 3 117 0 0,2-12 209 0 0,0 2 133 0 0,2-5-194 0 0,-1 7 123 0 0,1 6-108 0 0,-4 9-7 0 0,-1 4-118 0 0,-5 7 10 0 0,0 7 122 0 0,-4 2-17 0 0,0 6 206 0 0,1-1-154 0 0,0-1 94 0 0,5-2 2 0 0,-1-2 56 0 0,3-2 576 0 0,1-3-877 0 0,-1-16 115 0 0,4 5-35 0 0,-2-14-32 0 0,2 8-25 0 0,0-1 52 0 0,0-3-5 0 0,0 3 42 0 0,0-1-5 0 0,0 4 74 0 0,-2 2-93 0 0,2 5-6 0 0,-6 0 49 0 0,1 3 3 0 0,-2-1-1 0 0,1 2 234 0 0,1-2-48 0 0,1 2-139 0 0,1 8-14 0 0,1-2-34 0 0,2 9 1 0 0,0-6 16 0 0,0-4 119 0 0,0 0 56 0 0,0 0 26 0 0,0 0-66 0 0,0 3-6 0 0,0-1 3 0 0,0 4 32 0 0,0-2-139 0 0,0 4-28 0 0,0-2-58 0 0,0 0 101 0 0,0 0-5 0 0,0-4 14 0 0,0-1 6 0 0,0-1-6 0 0,0 1-33 0 0,0-1 23 0 0,0 1 41 0 0,0-1-23 0 0,0 1 12 0 0,0-1-14 0 0,0 1 9 0 0,0-1 7 0 0,0 1 34 0 0,0-1-192 0 0,0 1 71 0 0,0-1 19 0 0,0 1-30 0 0,0-1-9 0 0,0 3 100 0 0,0-1 243 0 0,0 2-351 0 0,0-2 58 0 0,0 1 20 0 0,0-3-93 0 0,0 2 63 0 0,0-3-28 0 0,2 2-9 0 0,-1-1 19 0 0,1 2 6 0 0,0-3 132 0 0,-2 0-121 0 0,2 3 64 0 0,0-2 18 0 0,-1 1 19 0 0,1-1 26 0 0,-1 1-3 0 0,0-1-60 0 0,1 1 8 0 0,0 1-77 0 0,-2-3 74 0 0,4 3-92 0 0,-3-3-36 0 0,3 1 33 0 0,-2 1-19 0 0,1-1 23 0 0,-1 1-5 0 0,0-1 106 0 0,-2-1 104 0 0,6 2-73 0 0,-5-1 22 0 0,3 2-101 0 0,-2-3 6 0 0,-2 3-43 0 0,4-3-11 0 0,-3 3-2 0 0,3-3 45 0 0,-4 1-89 0 0,4-1 58 0 0,-2 2 145 0 0,1-1-49 0 0,1 2 19 0 0,-2-3-15 0 0,3 2 20 0 0,-3-1-68 0 0,2 2 11 0 0,-2-3-144 0 0,3 1 112 0 0,-3-1-31 0 0,2 0 13 0 0,-1 1-25 0 0,1-1 34 0 0,-1 1 0 0 0,0-1 68 0 0,0 0-81 0 0,1 3 12 0 0,-1-4 72 0 0,1 3-75 0 0,-2-4-32 0 0,1 2 25 0 0,2 1-4 0 0,-2-1-42 0 0,4 1-20 0 0,-3-1 126 0 0,1 0-76 0 0,-1 1 198 0 0,0-1-119 0 0,1 1 20 0 0,-1 1-51 0 0,1-1 9 0 0,-1 3-40 0 0,0-3-32 0 0,1 2-45 0 0,-1-3 82 0 0,1 0-3 0 0,-1 1-17 0 0,1-1-32 0 0,-3 1-5 0 0,2-1 130-45 0,-2 0 206-11 0,3 1-186 31 0,-1-1 11 19 0,1 3-154 6 0,-3-4 3 0 0,2 2 27 0 0,-2 0 30-5 0,1-2 85-39 0,1 5-7 44 0,-2-7-64 0 0,1 5-20 0 0,3-2 60 0 0,-5-1-9 0 0,4 3-69 0 0,-2-4-31 0 0,-1 3-3 0 0,4-1 47 0 0,-5 0 372 0 0,5-1-252 0 0,-2 3 6 0 0,-1-5 63 0 0,3 5-99 0 0,-1-6-144 0 0,0 2 97 0 0,1 0-156 0 0,-2-2 87 0 0,1 2 13 0 0,1 0-2 0 0,-1-1-17 0 0,1 3 25 0 0,-1-2-214 0 0,-1 3 302 0 0,3-1 6 0 0,-2-1-82 0 0,-1 0-19 0 0,0 0 0 0 0,0-1 50 0 0,1 2-49 0 0,0-1-21 0 0,-2 1 6 0 0,2-1-94 0 0,-2 1 76 0 0,5-2 10 0 0,-5 0-106 0 0,1 2-134 0 0,2-1 225 0 0,-3-1-26 0 0,3 0 77 0 0,1 0-74 0 0,-4-1-34 0 0,4 3 66 0 0,-4-4-49 0 0,2 4 49 0 0,1-2 94 0 0,-5 3 6 0 0,6-3 11 0 0,-4 2-11 0 0,2-1-44 0 0,-1 1-85 0 0,0 0-35 0 0,-1-1 69 0 0,5-1 25 0 0,-5 0 39 0 0,3-2-39 0 0,-1 4 0 0 0,-1-3-4 0 0,0 3-33 0 0,1-2-7 0 0,-1 1 23 0 0,1 0 38 0 0,1-2-33 0 0,-1 1 164 0 0,1-2-135 0 0,-1 0-78 0 0,1 0-9 0 0,-1 2-17 0 0,1-2-21 0 0,-1 4-17 0 0,-1-1 107 0 0,1-1 17 0 0,1 2 11 0 0,-1-3-10 0 0,1 1 32 0 0,-1-2-55 0 0,-1 2-25 0 0,2-2-7 0 0,-1 4 10 0 0,2-2-8 0 0,-3 1 13 0 0,0-1 157 0 0,3 0-22 0 0,-2-2-91 0 0,1 2 40 0 0,-1-2-167 0 0,1 0 64 0 0,-1 0 20 0 0,1 0-41 0 0,-1 0 74 0 0,1 0-65 0 0,-1 0 48 0 0,1 0-66 0 0,-1 0 0 0 0,-1 2 63 0 0,2-1 22 0 0,-1 1 9 0 0,2-2 31 0 0,-3 0 36 0 0,2 0-50 0 0,-1 0-17 0 0,2 0-146 0 0,-3 0 128 0 0,2 0-81 0 0,-1 0 80 0 0,2 0 13 0 0,-3 0 9 0 0,3 2 15 0 0,-3-2-19 0 0,3 2-48 0 0,-3 0-70 0 0,1-2 105 0 0,1 2-12 0 0,-1-2 28 0 0,1 0-107 0 0,-1 0 85 0 0,1 0 11 0 0,-1 0 5 0 0,1 0 44 0 0,-1 0-67 0 0,1 0-55 0 0,-1 0 27 0 0,1 0-114 0 0,-1 0 148 0 0,1 0 59 0 0,-1 0-31 0 0,1 0-54 0 0,-1 0 200 0 0,1 0-117 0 0,-1 0-74 0 0,1 0-56 0 0,-1 0-101 0 0,1 0 173 0 0,-1 0 22 0 0,2 0-32 0 0,-3 0-292 0 0,2 0 196 0 0,-1 0 67 0 0,2 0-29 0 0,-3 0 95 0 0,0 2 32 0 0,3-1-41 0 0,-2 1 43 0 0,1-2 41 0 0,-2 0-103 0 0,3 0-10 0 0,-2 0 11 0 0,1 0 51 0 0,-2 0-27 0 0,1-2-25 0 0,1 1 3 0 0,-1-1-81 0 0,2 2 19 0 0,-3 0 100 0 0,2 0-28 0 0,-1 0-37 0 0,2 0 35 0 0,-3-2 21 0 0,0 2 85 0 0,3-2-27 0 0,-2 0-46 0 0,1 0 0 0 0,-2-3 5 0 0,1 3-66 0 0,-1-2-12 0 0,1 1 30 0 0,1 1-12 0 0,-1 0-20 0 0,1 2-6 0 0,-1-2 54 0 0,-1 2-94 0 0,2-4-337 0 0,-1 3 328 0 0,2-1 357 0 0,-3 2-204 0 0,3-2-15 0 0,-3 2-11 0 0,3-4-107 0 0,-3 3-527 0 0,1-1 655 0 0,1 2-52 0 0,-1 0-49 0 0,1 0 34 0 0,-1 0 226 0 0,-1 2-194 0 0,2-1-25 0 0,-1 1 179 0 0,2-2-63 0 0,-3-2 371 0 0,1 1-480 0 0,1-3-21 0 0,-3 2-1 0 0,3-1 143 0 0,-2 0 8 0 0,1 2 27 0 0,1-3-82 0 0,-1 4 15 0 0,-1-4-40 0 0,1 1 14 0 0,-1 1-74 0 0,2 0-32 0 0,-1 0-53 0 0,2 1 262 0 0,-3-1-73 0 0,2 2 18 0 0,-1-1-41 0 0,2 0 21 0 0,-3-3-161 0 0,1 4 151 0 0,-1-4-153 0 0,2 3 41 0 0,-1-3 77 0 0,2 4-8 0 0,-3-4 84 0 0,0 3 31 0 0,1-3-250 0 0,-1 2-329 0 0,1 0 840 0 0,-1-2-124 0 0,0 1-277 0 0,3-1 16 0 0,-2-1-13 0 0,1 3-25 0 0,-3-2-37 0 0,0 2 104 0 0,2-3-71 0 0,0 3 43 0 0,-1-2 6 0 0,0 1-21 0 0,1-1 2 0 0,-1 0-9 0 0,3-1-5 0 0,-3 1-23 0 0,1-1 36 0 0,-1 1-235 0 0,0 1 127 0 0,1-1 139 0 0,1 4 190 0 0,-3-4 68 0 0,3 2-259 0 0,-4-3 59 24 0,3 1-85 115 0,-1 1-52-53 0,1-1-45-60 0,-1 2 44 19 0,1-2 26 31 0,-1-1-10-18 0,0 3-3 19 0,1-2-496-20 0,-1 1 622 127 0,1 1-303 31 0,1-2-290-125 0,-1 4 658-13 0,1-2 435-14 0,-1 0-529 23 0,-1 1-3-22 0,2-3-71-42 0,-3 2-35 13 0,3-3-53 13 0,-3 1-16-6 0,3-1-12 15 0,-3 3-286-15 0,3-2-44 278 0,-2 4 897-157 0,1 2-19-163 0,2-1-292 0 0,-3 1-97 32 0,2-7-29-10 0,-1-2 35-16 0,4 0-273-6 0,-5-1 329 0 0,3 3-125 29 0,-3-3 16 40 0,-1 3-23-43 0,1-1 1-17 0,-2 1-109 45 0,2-1-28-8 0,1 1 45 18 0,-1-3-269 58 0,3-1 26 22 0,0-1 205 51 0,1-2 277 133 0,5 0-333-5 0,-1 1 28-76 0,1 0 223-78 0,-2 3 323-32 0,-6 1-301-50 0,1 2 434-55 0,-6 1-329-21 0,2 0-405-11 0,-2-3 205 16 0,0 0-375 11 0,2 1 202 46 0,-1 0-39 4 0,2-1 121 14 0,0 0-44-19 0,-1-2 138 21 0,2 5 51 15 0,-3-3 89 23 0,1 3-260-19 0,0-1 700 47 0,0 1-418 265 0,-5 19-18-424 0,3-10 37 0 0,-10 21-230 0 0,5-17 211 0 0,-1 7-328 0 0,-3-5-92 0 0,4 3-311 0 0,-1-4 136 0 0,2 3 317 0 0,-1-2-54 0 0,-1-2-6 0 0,1 6-11 0 0,-3-3 173 0 0,1 3 60 0 0,-2-2 46 0 0,0 0-111 0 0,0-2 81 0 0,0 2-88 0 0,3-5 218 0 0,-3 2-143 0 0,2-3 105 0 0,1 2-55 0 0,-1-3 33 0 0,1 3-84 0 0,-1-2 3 0 0,0 1-15 0 0,-1-1 29 0 0,3 2-74 0 0,-3-3 62 0 0,3 1-222 0 0,-2 2 78 0 0,3-4-24 0 0,-3 3 99 0 0,1-3-13 0 0,-1 3-10 0 0,-2-1-3 0 0,3 2-189 0 0,-1-2 175 0 0,-2-1-186 0 0,6-2 241 0 0,-2-1 25 0 0,2 1 303 0 0,12-19-185 0 0,-2 7 48 0 0,12-17-26 0 0,-5 11-25 0 0,-1-3-104 0 0,0 3-50 0 0,0-1-77 0 0,-1 4 168 0 0,-2 0 34 0 0,-1 0-43 0 0,0 2 28 0 0,-2-2-42 0 0,1 0 0 0 0,-1 0-23 0 0,2 0 3 0 0,-2-2-37 0 0,1 2 62 0 0,-1-1 28 0 0,0 2-42 0 0,-1 3 42 0 0,-1-1-9 0 0,-1 3 10 0 0,0-4-49 0 0,-1 4-4 0 0,1-3-20 0 0,0 1 40 0 0,1-2 298 0 0,1 1-185 0 0,-1 1 163 0 0,-1 0-198 0 0,-1 3 319 0 0,1 0-280 0 0,-2-1 9 0 0,1 1-220 0 0,0-1 221 0 0,-2-1-153 0 0,3 1 82 0 0,-2-3-227 0 0,3 3 236 0 0,-1-4 14 0 0,1 5 23 0 0,-3-3 22 0 0,2 5 56 0 0,-4-4-54 0 0,4 3-33 0 0,-1-3-174 0 0,-1 1 39 0 0,2-1-26 0 0,-1-1-221 78 0,1-2 281 36 0,-2-2-244-36 0,2 2 195-46 0,-1-4-296-32 0,1 2 156 0 0,-1-2 102 0 0,1 1 26 0 0,-4 2 16 0 0,2-1-29 0 0,0 2-14 0 0,-2-2 39 0 0,4 0-11 0 0,-1 0-132 0 0,-1-4 108 0 0,2 1-167 4 0,-1-1 201 66 0,-1 1 5-13 0,2 1 125-16 0,-3 2-176-37 0,2 0 310 12 0,-2 4-251-6 0,1-1 67-8 0,-2 3-22 1 0,0-3-316-3 0,0 1 74 0 0,0-2-141 0 0,0-2 153 0 0,2 0 51 0 0,0-2 139 0 0,1 2-153 29 0,1 2 504 78 0,-4 2-513-19 0,2 5 458 77 0,4 12-212-165 0,-3-3 233 35 0,4 11-233 60 0,-3-5 75 14 0,-2 1-39-14 0,1 3 40-29 0,-1-1-261-60 0,-2 2 189-6 0,-2-1-243 0 0,-1 3 203 0 0,-3 0-173 0 0,-1 0 144 0 0,-2 2-28 0 0,0-2 6 0 0,0 0 7 0 0,3 1 30 0 0,-3-3-27 0 0,4 2 31 0 0,-3-2-18 0 0,3-3-419 0 0,1 4 248 0 0,0-4 107 0 69,3 0 0 0 125,-3-2 8 0-73,4-4 63 0-66,-4 2-113 0-46,2-2 309 0-9,-1-1-259 0 0,-1-1 123 0 0,4 0 497 0 151,-2-3-636 0-128,6-17-169 0-4,-1 9 206 0-15,3-20-326 0-4,0 10 134 0 0,1-4 201 0 0,2-4 27 0 0,-2 2 13 0 0,-1 0 113 0 0,-1-1-177 0 0,-3 3 301 0 0,2-2-232 0 0,-3 4 325 0 0,0-1-170 0 0,-1 1-78 0 0,0-1-136 0 0,0-1-3 0 0,0-1-84 0 0,2 0 171 0 0,1 0-243 0 0,3 3 156 0 0,-1 1 61 0 0,2 2 77 0 0,-5 1 25 0 0,2 0-36 0 0,-4 2 33 0 0,2 0-92 0 0,-2-1 42 0 0,0 2-129 0 0,0-4 114 0 0,2 2-229 0 0,-1-3 179 0 0,1 1-19 0 0,-2 2 168 0 0,0-2 19 0 0,0 4-85 0 0,-2-2-40 0 0,-1 2 6 0 0,-1-2 28 0 0,2 2-153 0 0,-2-4 138 0 0,3 2-311 0 0,-1-2 107 0 0,2 0 59 0 0,0-1 110 42 0,0 3-66 121 0,0 0 267 4 0,-2 3-242-47 0,0 1 81 0 0,-3 0-28-3 0,1 3 6-10 0,-1-2 20 24 0,3 1-3-11 0,-2-4-91-17 0,2 4 53-23 0,-3-3-10-31 0,3 1 8-17 0,-2-2-130 2 0,3 1 122-13 0,-3 1-32 8 0,4 0 19-23 0,-2 3 5 12 0,0 0 47-12 0,2-3-47-6 0,-2 2 66 0 0,2-1 41 0 0,-2 1 25 0 0,1 1-1336 0 0,-1-2 1302 48 0,4 20 149-48 0,-1-13-234 36 0,3 20 128 8 0,-4-16-121-30 0,4 4 118-14 0,-2 0-87 0 0,3 2-9 0 0,-3-2 40 0 0,2 2 11 0 0,-1 0-27 0 0,1-2-10 0 0,0 2-83 0 0,-1-2 74 0 0,1-1-62 0 0,-2-1 62 0 0,3 0-20 0 0,-1-3 15 0 0,1 0-4 0 0,-1 1-57 0 0,-2-1 55 0 0,2 1-115 0 0,-1-1 101 0 0,-1 0-282 0 0,2 1 166 0 0,-3 1 71 0 0,3-3-3 0 0,-4 5-18 0 0,4-5 79 0 0,-4 3-18 0 0,4-1-96 0 0,-3-1-469 0 0,3 1 429 10 0,-2 1 14 35 0,1-1-129-5 0,-1 1 107-18 0,0 1 135 11 0,-2-3-128 14 0,2 3 31-18 0,0-3 133-29 0,-2 1 191 16 0,2 1-168-14 0,-2-1 18-2 0,0 1 93 0 0,0 1 30 0 0,0-1 109 0 0,0 3-202 0 0,-2 0-56 0 0,2 0 64 0 0,-2-2-230 0 0,0 1 139 0 0,2-1-25 0 0,-2 2-52 0 0,2 0-17 0 0,-2-3 259 0 0,1 3-176 0 0,-3-2 144 0 0,4 2-115 0 0,-4 1 184 0 0,1 0-184 0 0,-1 0-1 0 0,2-1-48 0 0,-2 0-47 0 0,3 0-210 0 0,-3 0 275 0 0,4-1-103 0 0,-2-1 63 0 0,2 2-22 0 0,-2-2 2 0 0,1 1 82 0 0,-3-1-118 0 0,4 2-2 0 0,-4-5-978 0 0,4 3 707 0 0,-2-3 1 0 0,-2 1 0 0 0,-1-1-1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7T08:36:58.603"/>
    </inkml:context>
    <inkml:brush xml:id="br0">
      <inkml:brushProperty name="width" value="0.2" units="cm"/>
      <inkml:brushProperty name="height" value="1.2" units="cm"/>
      <inkml:brushProperty name="color" value="#004F8B"/>
      <inkml:brushProperty name="inkEffects" value="pencil"/>
    </inkml:brush>
  </inkml:definitions>
  <inkml:trace contextRef="#ctx0" brushRef="#br0">1022 440 12512 223638 43168,'1'-10'990'0'0,"2"1"-1117"0"0,21-7-51 0 0,-4 2 0 0 0,2-2 60 0 0,0 0-47 0 0,0-1 186 0 0,6 2-56 0 0,-2 2 112 361 0,6-1 11 217 0,-5 7-40-148 0,-7 7 10-216 0,-5 7-118-164 0,-8 9 89-50 0,-7 2 0 0 0,-9 5-176 0 0,-5-1 170 0 0,-1-5 260 0 0,-8 3 1 0 0,-2-5-137 0 0,-7 4 388 0 0,6-5 180 0 0,2-5 228 0 0,0-5-777 0 0,1-2 135 0 0,1-8-475 0 0,5-7 1 0 0,10-10 135 0 0,6-5 1 0 0,4 0-34 0 0,5 3 0 0 0,2 1-94 0 0,2-3 0 0 0,1 2-100 0 0,2 3 0 0 0,0-2 149 0 0,3 5 1 0 0,2-1 73 0 0,0 6 0 0 0,0 1 203 76 0,-1 1-240 468 0,-1 4-150 146 0,7 0 211-255 0,-1 5-378-235 0,2 3 148-178 0,-8 9 89-22 0,-9 4 124 0 0,-13 13 1 0 0,-10 0-21 0 0,-8 2 1 0 0,-2-4 164 0 0,3-8 1 0 0,0 0-103 0 0,-1-1 0 0 0,0-2 200 0 0,-1-1 1 0 0,3-4 128 0 0,-1 1 622 0 0,3-3-325 0 0,-8-1-87 0 0,5-3-484 0 0,-3-8-380 0 0,6-4-483 0 0,7-7 457 0 0,5-7 108 0 0,4-3 0 0 0,7-3 5 0 0,3 2 1 0 0,1 3-66 0 0,2 5 0 0 0,-1 2 174 0 0,3 0 0 0 0,0 4 5 0 0,3 2-5 0 0,-2 2 370 0 0,11 0-141 0 0,-1 5-176 0 0,9 3 267 0 0,-6 8-183 73 0,-5 7-121 104 0,-9 7 54-162 0,-9 5-28-15 0,-6 1 115 0 0,-9 1 1 0 0,-5-5 92 0 0,-4 0-156 0 0,-2-8 165 0 0,0-6-127 0 0,0-4 68 0 0,2-8-52 0 0,2-4-11 0 0,3-6-91 0 0,4-8-18 0 0,2-2-415 0 0,5-5 273 0 0,2-2-156 0 0,2 4 141 0 0,4 1 354 0 0,3 6-205 0 0,6 4 219 0 0,2 6-167 55 0,1 3 52-23 0,1 9 230-26 0,1 3-231 52 0,0 8 227 67 0,0 2-196 59 0,-3 3 82-22 0,-4 2-69-45 0,0 0-23-18 0,-4-2 169-3 0,-1-1 9-45 0,-3-6-52-20 0,-1-2-56-27 0,-4-4-187-4 0,-5-3 180 0 0,2-2-269 0 0,-7-4 244 0 0,0-3-164 0 0,-1-6-32 0 0,-5-3-262 0 0,5-4 220 139 0,-2 0-197-15 0,1 0 399-113 0,1 0-158-11 0,2 3 134 0 0,2 3-143 0 0,3 3 356 0 0,1 5-184 0 0,1 4 2 0 0,-1 9-49 0 0,3-4 28 0 0,2 9-24 0 0,4-10 301 0 0,3 2-198 0 0,2 1 19 56 0,2-1-64 94 0,-2 1 11-84 0,4-1 12-58 0,-4 2 2-8 0,2-1-1 0 0,0 4-11 0 0,-2-4 104 0 0,2 1-77 0 0,-2-2 3 0 0,0 1-42 0 0,-1-3 13 12 0,1 2-45 76 0,0-1 56 7 0,0 1-110 2 0,0-2 81-4 0,-3 2-129-11 0,1-3-175-22 0,-3 1 150 1 0,-17-12-174-61 0,3 2 212 0 0,-17-7-259 0 0,9 2 156 0 0,-6 1-13 0 0,6-1 195 0 0,-6 2-149 0 0,6-2 331 0 0,-2 4-281 0 0,5 0 324 0 0,1 1-149 0 0,4 5 202 0 0,3-3-81 0 0,2 5 117 0 0,19 3-154 0 0,-6 1 14 0 0,18 6-68 0 0,-10-2 79 0 0,9 1-46 0 0,1 3 8 0 0,1 0 16 0 0,1 1 0 232 0,-1 0-6 154 0,-3-2-31-20 0,0 1 60-112 0,-4-3-42-178 0,2 1-43-76 0,-4-2 12 0 0,2 1-33 0 0,-5-3-195 0 0,2 4 230 0 0,-5-3-263 0 0,1 1 212 17 0,-4 2-186 66 0,-2-4 146-2 0,-1 1-63-4 0,-2-2-60-23 0,1 1-8 19 0,-1-1-382-43 0,-15-1 198-30 0,0-1 127 0 0,-15-4 69 0 0,4-1-22 0 0,2-1 78 0 0,0-1-101 0 0,6-1 170 0 0,0 1-103 0 0,6-1 239 0 0,2 1-214 0 0,4 1 18 0 0,12-1 37 0 0,-4 3-31 0 0,11 0 55 0 0,-6 4-52 0 0,4 2 95 0 0,-1 3-4 0 0,1 2 15 0 0,-4 2-72 0 0,-2 0 11 0 0,-4 4-48 0 0,-3 1 51 0 0,-8 4-482 0 0,-2 0 270 0 0,-7 4-61 0 0,-1-2 189 0 0,-1 0-12 0 0,1-4 60 0 0,3-5-112 0 0,4-6 280 0 0,3-3-205 0 0,3-12 45 0 0,1 2-8 0 0,4-12-13 0 0,3 1-92 0 0,4-7-194 0 0,2 0 280 0 0,4-1-55 0 0,-1 3 332 0 0,3 5-313 0 0,-3 4 159 0 0,1 4-119 0 0,-2 2 76 0 0,-2 7 34 0 0,0 2 19 0 0,-2 9-16 0 0,-2 3-60 0 0,-1 3-77 0 0,-3 3 82 0 0,0 0-317 0 0,-2 2 27 0 0,3 0 49 0 0,-4 0 171 0 0,2 0-65 0 0,-2-4 255 0 0,-2 0-246 0 0,0-9 513 0 0,-2-1 265 0 0,-1-5-345 0 0,1-15-77 0 0,1-1-167 0 0,1-15-43 0 0,2 3-396 0 0,0-3 279 0 0,0 1-207 0 0,0-3 139 0 0,0 5 50 0 0,4 2 68 0 0,-1 8-7 0 0,4 6 14 0 0,-1 5 41 0 0,-1 6 220 0 0,3 7-223 0 0,-1 7-35 0 0,0 2 41 0 0,1 3-242 0 0,-3-1 194 0 0,3 2-13 0 0,-3-2 9 0 0,4 0-10 0 0,-4-4 83 0 0,1-1-83 0 0,-2-4 179 0 0,-1 0-148 0 0,-1-4 860 0 0,-2-1-737 0 0,-4-21-19 0 0,1 3-320 0 0,-4-16 292 0 0,3 6-321 0 0,0 2 247 0 0,-1-2-405 0 0,1 2 224 0 0,1 2 79 0 0,1 5 160 0 0,2 4-190 0 0,0 3 456 0 0,10 15-183 0 0,-3 0 65 0 0,9 13-168 0 0,-6-5 7 0 0,0 3 10 0 0,-1-4 11 0 0,2 3-204 0 0,-2-5 168 0 0,2 1-145 0 0,-2-2 108 0 0,-2 1-42 0 0,-1-3-38 0 0,-3 0-11 0 0,-2-5 70 0 0,1 1 675 0 0,-1-3-663 0 0,-11-9 9 0 0,5-1-222 0 0,-9-9 249 0 0,10 2-304 0 0,1 1 226 0 0,1 1 36 0 0,2 5 0 0 0,0-1 215 0 0,0 3 152 0 0,10 13-201 0 0,-6 0 135 0 0,11 11-168 0 0,-10-3-105 0 0,3-4 47 0 0,-3 5 5 86 0,1-5-268 98 0,-1 1 255-38 0,-3-2-188-93 0,0-4 134-36 0,-2 0-62-14 0,0-2-594-3 0,0-3 542 0 0,-4 5 482 0 0,3-3-279 0 0,-3 10-19 0 0,4 1-20 0 0,-2 6 21 0 9,0 0-192 0 72,-3 0 91 0-38,-1 0-342 0-35,-1-2 194 0-8,-4 2-19 0 23,0-2 73 0 59,-2 0 137 0 38,-4-1-28 0 41,2-1 46 0 34,-2-6-36 0 3,8-2 47 0-58,1-7-177 0-105,5-9-20 0-35,7-10 1 0 0,6-9 122 0 0,5-5 0 0 0,0 6-5 0 0,-3 5 0 0 0,1 1-103 0 0,0-1 27 0 0,0 1 253 0 0,4-1-71 0 0,0 0 36 0 0,0 4-114 0 0,-6 6 92 0 0,-4 5 1 0 0,-15 22-76 0 0,-6 4 1 0 0,0 5-4 0 0,2-8 1 0 0,0 1-59 0 0,-3 2 0 0 0,1 0-11 0 0,-2 2 1 0 0,1-1 7 0 0,-1 2 0 0 0,1 0-114 0 0,1-1 0 0 0,-2 2 125 0 0,0-3 1 0 0,-1 2-5 0 0,-1-1 1 0 0,0 1 136 0 0,1-3 0 0 0,-1 2-86 0 0,1-4 199-173 0,1 3-219-240 0,-1-1-119 123 0,5-2 169-59 0,3-2-180-61 0,9-11 0 410 0,12-15-90-249 0,6-10 1 249 0,3-2 126-10 0,-2 0 0 10 0,1-2-104 0 0,-1-2 0 0 0,2-1 108 0 0,0 0 1 0 0,-1 1-7 0 0,-1 0 1 0 0,0 2-9 0 0,0 1 1 0 0,1 1 236 0 0,-3 2-90 0 0,-1 2-65 0 0,3 2 229 0 0,-7 5-238 0 0,-1 5 318 0 0,-17 18 1 0 0,-4 0-76 0 0,-9 9 1 0 0,0-1 128 0 0,0-2 0 0 0,-1 4-68 0 0,-2 1 0 0 0,0 1 10 0 0,0 2 0 0 0,0 0-134 0 0,0 1 0 0 0,-2 0 22 0 0,1 0 1 0 0,-2 1-129 0 0,3-2 1 0 0,-1 0 124-58 0,2-2 0 58 0,2 0 158-475 0,2-3-82-166 0,1-1-531 22 0,1 0 173 82 0,5-6-36-73 7,4-1 0 610-1,13-16-117-191 37,6-9 0 191-1,6-8 105 0-28,-1-4 1 0 0,4-4-7 0-14,0-3 0 0 0,4-4 33 0 0,1-1 1 0 0,-1 1-35 0 0,0-3 1 0 0,-2 2 70 0 0,3-3 1 0 0,-4 4-81 0 0,1 2 1 0 0,-3 4 108 0 0,0 4 12 0 0,-3 2-36 0 0,2 3 340 0 0,-8 5 133 0 0,-4 10-257 0 0,-22 18 0 0 0,2 3 182 0 0,-13 11 1 0 0,2-3-57 0 0,0 3 0 0 0,0 1-30 0 0,-2 3 1 0 0,1-1-52 0 0,-3 3 1 0 0,0 0-6 0 0,-2 3 1 0 0,-1 0-70 0 0,2 0 1 0 0,1-2-38 0 0,1 0 1 0 0,3-4-212-74 0,-1 0 218-761 0,2-3-214 216 0,4 2 130 184 0,2-8-109-8 0,7-1 1 443 0,15-20 68-155 0,9-11 1 155 0,3-7-78 0 0,2-8 0 0 0,4-4 104 0 0,3-3 0 0 0,-1-1 2 0 0,1-2 0 0 0,0 0-162 0 0,4-3 0 0 0,0 1 86 0 0,0 1 0 0 0,-2 1-94 0 0,1 1 0 0 0,-3 2 131 0 0,1 3 1 0 0,-3 3-158 0 0,-3 8 4 0 0,-2 2 408 56 0,-3 2-65 455 0,-5 8 90-156 0,-6 5 0-355 0,-14 14 178 34 0,-7 6 1-34 0,-6 4-148 0 0,2-4 0 0 0,-2 3-17 0 0,-1 1 0 0 0,0 2-86 0 0,0 0 0 0 0,0 1 50 0 0,0 3 1 0 0,1-3-32 0 0,1 1 1 0 0,1-3-247 0 0,0 0 1 0 0,3-3 49 0 0,1 0 62 0 0,5-5 21 0 16,0 2 26 0 105,7-7-326 0-57,1-3 287 0-61,20-21 1 0 0,-3-2-195 0-3,9-14 0 0 0,-1 3 66 0 0,-3 0 0 0 0,3 0-62 0 0,1-1 1 0 0,-1 0 37 0 0,-1-1 0 0 0,0 1-166 0 0,0 1 1 0 0,0 2-30 0 0,-2 4 85 0 0,-2 4 297 0 0,-1 2-193 0 0,-7 8 265 0 0,-6 5 0 0 0,-14 14-118 0 0,-9 8 0 0 0,-3 2 282 0 0,0 0 0 0 0,-1 0-45 0 0,1 1 1 0 0,-3 1-149 0 0,3-1 0 0 0,0-1 147 0 0,1-1 0 0 0,2-1-51 0 0,1-1-41 0 0,2-1 58 0 0,-1 1-276 0 0,5-2-8 0 0,4-4-202 0 0,6-6 222 0 0,16-19-128 0 0,-3-1 0 0 0,17-16-40 0 12,-8 3 0 0 0,2-1 34 0 27,-5 6 0 0 0,-1-1 65 0-35,1 0 1 0-1,-3 1-76 0-3,3 2-295 0 0,-3-1 177 0 0,5-3-47 0 0,-7 4 312 0 0,-1 2 0 0 0,-15 13 12 0 0,-8 8 1 0 0,-5 6 238 0 0,-2 6 0 0 0,-4 1-100 0 0,-1 3 0 0 0,-1 2 86 0 0,-2-1 0 0 0,1 2-22 0 0,0-1 0 0 0,1 0 101 0 0,2-2 1 0 0,0 1-48 0 0,1-4 0 0 0,2 0 127 0 0,1-1-21 0 0,1-3-40 0 0,-4 4-332-394 0,5-4 268-174 0,2-4-453 267 0,11-15 1 301 0,13-15 101 0 0,5-10 1 0 0,6-2-22 0 0,-2 3 0 0 0,4-3 57 0 0,-2-3 0 0 0,4-2-215 0 0,-2-1 0 0 0,1-1-4 0 0,-3 2 1 0 0,3-3-61 0 0,-1 1 0 0 0,-2 4-365 0 0,-2 3 271 0 0,-6 7 523 0 0,1 3 0 0 0,-13 13-103 0 0,-6 6 1 0 0,-8 9 115 0 0,-10 13 0 0 0,-4 2 141 0 0,-4 8 1 0 0,-3 2 159 0 0,2 4 0 0 0,-3 1-85 0 0,0 3 1 0 0,0-1 168 0 0,-1 2 1 0 0,2-3 9 0 0,3 0 0 0 0,0-1-92 0 0,2-5 1 0 0,3 0-97-204 0,2-2 1 204 0,5-6 233-678 0,5-3-599 310 0,3-5 46 97 0,2 0-248 9 0,7-9 202 41 0,13-27 0 221 0,4 1-137-46 0,11-21 0 46 0,-1 6-6 0 0,3-2 1 0 0,-1-1 133 0 0,2-1 0 0 0,0-1-87 0 0,1-1 1 0 0,1-2 47 0 0,1 0 0 0 0,-1 2-218 0 0,-1 0 0 0 0,1 2-15 0 0,-2-1 1 0 0,-2 5-14 0 0,-2 3 0 0 0,-4 5 131 95 0,-1 5 324 488 0,-5 6 89 29 0,-3 6 1-612 0,-31 34-66 201 0,-10 11 0-201 0,-8 7-19 0 0,9-11 1 0 0,-4 3 229 0 0,0 3 1 0 0,-2 0-2 0 0,1 1 0 0 0,0 1 12 0 0,2-4 0 0 0,-2 3-185 0 0,2-3 1 0 0,0-1 4 0 0,4-4 1 0 0,4-4 195 0 0,5-3-87 0 0,3-4-52-126 0,3-5-65-192 0,4-8 0 318 0,9-9-16-129 0,4-12 1 129 0,7-4-5 0 0,2-6 1 0 0,7-4 33 0 0,0-4 0 0 0,7-5-3 0 0,2-3 1 0 0,4-2-11 0 0,2-2 0 0 0,2 0-50 0 0,2 0 0 0 0,1 2-88 0 0,2-1 0 0 0,0 4-257 0 0,1 2 1 0 0,-4 5-1581 0 0,-5 9-45 124 0,-5 5 1145 509 0,0 5 583-50 0,-11 12 1-583 0,-11 15 118 86 0,-14 11 0-86 0,-12 9 18 0 0,-3-5 1 0 0,-5 3 360 0 0,-2 2 0 0 0,-2 1-149 0 0,-1 5 0 0 0,0-3-126 0 0,0 3 1 0 0,1-2-8 0 0,0 2 1 0 0,2-3 633 0 0,3-1 0 0 0,3-5 161 0 0,3-3-408 0 0,3-3-189 0 0,4 1-201-256 0,4-6-340-141 0,2-2 158 117 0,13-9-8 240 0,6-15 0 40 0,11-9 43 0 0,0-8 0 0 0,0-3-17 0 0,-4 4 1 0 0,3-4 39 0 0,3 0 0 0 0,-1-2-57 0 0,0-2 0 0 0,-1 1-44 0 0,-1 1 1 0 0,1 0-559 0 0,-2 3 71 0 0,-3 5 282 0 0,3 1 377 0 0,-9 9 1 0 0,-6 11-157 0 0,-10 11 0 0 0,-8 8 330 0 0,-8 3 0 0 0,0 5-36 0 0,-5 4 0 0 0,-2 4-22 0 0,0-3 0 0 0,-3 4 113 0 0,2-3 1 0 0,1 0 189 0 0,4-3 0 0 0,0-3 470 0 0,6-3-275 0 0,0-1-323 0 0,2-2 113-83 0,3-4-383-161 0,3-3-57 28 65,9-8-171 91-9,15-19 0 125 0,0-1 59-14-47,5-12 0 14 0,-1 2-150 0-9,-3 1 0 0 0,1 0 42 0 0,1 2 1 0 0,-1-3 126 0 0,1 3 1 0 0,-1-1-305 0 0,-1 3 243 0 0,-1 5-258 0 0,3-6 214 0 0,-6 9-52 0 0,1-1 430 0 0,-11 9 257 0 0,-16 20-338 0 0,-2-2 164 0 0,-14 16-61 0 0,6-9 313 0 0,1-1-148 0 0,6-7-100 0 0,6-6-234 0 0,8-15 1 0 0,11-12-144 0 0,7-12 0 0 0,4-2-45 0 0,1 3 1 0 0,1-4 129 0 0,2-1 1 0 0,0 1-86 0 0,-1-3 1 0 0,0 2 113 0 0,2-5 1 0 0,0 1-247 0 0,1-2 1 0 0,0 1-32 0 0,-1-1 0 0 0,-2 1-18 88 0,-2 0 1-88 0,-2 5-27 454 0,-1 1 23-147 0,-4 8 266-92 0,2-3-51-89 0,-10 15 0-126 0,-10 7 371 16 0,-10 15 1-16 0,-6 8-89 0 0,-1 6 0 0 0,-3 4 290 0 0,-3 4 0 0 0,-2 2-120 0 0,1 0 0 0 0,1 1 35 0 0,0 2 1 0 0,4-3-265 0 0,-3 3 1 0 0,4-4 55 0 0,1-2 1 0 0,4-2-192 0 0,1-3 283 0 0,5-3-422 0 0,0-3 24 0 0,7-5 232 0 0,5-9 1 0 0,10-15-63 0 0,6-12 0 0 0,3-5-5 0 0,0-1 0 0 0,1-3 13 0 0,2-2 1 0 0,0-2 17 0 0,2 0 0 0 0,0-3-148 0 0,3 0 1 0 0,-2 0 90 0 0,0 0 1 0 0,-2 0-325 0 0,0-2 0 0 0,-1 3 87 0 0,0 1 0 0 0,-4 1-378 68 0,1 0-33 381 0,-4 4 251 35 0,0 0 222-150 0,-7 12 0-334 0,-11 8-50 147 0,-10 15 0-147 0,-6 10 333 0 0,-6 9 0 0 0,-2 3-72 0 0,-4 5 1 0 0,-2 1 334 0 0,-3 5 0 0 0,3-1-134 0 0,-1 2 1 0 0,1 0 387 0 0,3 2 1 0 0,-2-2-233 0 0,4-2 1 0 0,3-2 213 0 0,3-3-310 0 0,4-4-130 0 0,0-1-261 0 0,11-8 218 0 0,1-5-80-16 0,20-26 0 16 0,1-2 47-16 0,8-16 1 16 0,2 1-194 0 0,-2-1 1 0 0,2 0 42 0 0,0-3 1 0 0,1-1-39 0 0,-1-2 0 0 0,3-1-226 0 0,-1 1 1 0 0,-1 0 92 0 0,-2 1 0 0 0,-1-1-153 0 0,0 3 0 0 0,-3 2-186 0 0,-4 4 206 0 0,-1 3 6 0 0,-1-1 353 0 0,-5 12 0 0 0,-9 6-41 0 0,-7 16 0 0 0,-9 6 287 0 0,-4 9 0 0 0,-4 2-1 0 0,-4 5 0 0 0,-1 4-39 0 0,-2 1 1 0 0,0 4 97 0 0,-2 2 1 0 0,3-1-132 0 0,-1 3 1 0 0,-1-1 104 0 0,4-1 1 0 0,1-2-127 0 0,4-4 1 0 0,3-2 40 0 0,6-5-70 0 0,1-4-322 0 0,6-5 288-187 0,3-7-57-85 0,12-8 1 272 0,6-18-113-200 0,10-10 0 200 0,2-6 68-32 0,-4 4 0 32 0,4-5-36 0 0,1-2 0 0 0,2-1 53 0 0,-1-1 0 0 0,1-3-119 0 0,1 0 1 0 0,0-1-12 0 0,-1 1 0 0 0,0 0-228 0 0,-3 1 0 0 0,-4 0-58 0 0,-1 2 0 0 0,-3 4-195 0 0,-4 3 270 0 0,1 5-33 146 0,-8 1 343 143 0,0 10 1-289 0,-18 8-116 78 0,-7 13 1-78 0,-8 9 415 0 0,-2 7 0 0 0,-2 4-33 0 0,-3 5 0 0 0,-3 2 109 0 0,-2 5 0 0 0,0 0 33 0 0,2 2 0 0 0,2-2-90 0 0,0 0 1 0 0,1 1-80 0 0,4-3 1 0 0,3-2-25 0 0,4-3 1 0 0,4-7-197 0 0,3-5 283 0 0,5-5-295-16 0,2-1 62-153 0,6-9 15 23 0,13-19 1 146 0,1-4-25-41 0,12-15 1 41 0,-3 0-38 0 0,2-1 1 0 0,1-1-133 0 0,4-4 1 0 0,1-1 115 0 0,0 0 1 0 0,-1-1-345 0 0,0-1 0 0 0,1 0 102 0 0,-1 1 1 0 0,-1 1-39 0 0,-2 3 1 0 0,-3 4-282 0 0,-3 5 201 0 0,-3 3 276 0 0,0 4-59 274 0,-7 7 1-274 0,-13 13 288 241 0,-9 11 0-241 0,-8 9-65 5 0,-6 4 1-5 0,-2 3 206 0 0,-3 4 0 0 0,-2 3-66 0 0,-3 3 1 0 0,0 0 41 0 0,-1 3 1 0 0,1-2-46 0 0,1-1 1 0 0,3-1 122 0 0,1-1 1 0 0,1-3 210 0 0,3-3-266-328 0,4-6 286-179 0,3-2-109 169 0,9-8-588-23 0,1-7 163 313 0,29-30 0 48 0,-3 1-208 0 0,14-17 1 0 0,-4 7 59 0 0,-1-1 1 0 0,0 1 185 0 0,3-1 0 0 0,-1-1-450 0 0,1-2 0 0 0,-3 3 108 0 0,1-1 1 0 0,0 1-33 0 0,0 1 0 0 0,-2 1-83 0 0,-3 5 87 0 0,-1 3 61 0 0,2-2 330 0 0,-7 10-55 0 0,-3 4 99 0 0,-28 31 1 0 0,-1 1-44 0 0,-15 15 1 0 0,3-4 258 0 0,0 0 1 0 0,0 0-3 0 0,-4 5 0 0 0,1-1-161 0 0,2-1 1 0 0,2-1 86 0 0,-1 0 0 0 0,5-6 118 0 0,2 0-3 0 0,2-6-214 0 0,3 2-46 0 0,7-10-131 0 0,4-3-225 0 0,24-27 0 0 0,-1 1-58 0 0,12-16 1 0 0,-4 4 119 0 0,-2 0 0 0 0,2-2-92 0 0,1-2 1 0 0,1-3 27 0 0,0 2 1 0 0,1-2 30 0 0,-1 2 0 0 0,0-2 55 0 0,1 0 1 0 0,-3 3 62 0 0,-2 2 0 0 0,-2 5-29 0 0,-4 3-112 0 0,-3 7 295 157 0,-2-1-110 75 0,-8 8 0-232 0,-11 6 88 21 0,-8 9 0-21 0,-3 3-86 0 0,-1 4 1 0 0,-2 1 203 0 0,-3 3 1 0 0,-2 2 31 0 0,-2 2 1 0 0,0 0 45 0 0,-4 2 1 0 0,2 0-7 0 0,2 2 0 0 0,-3 0-85 0 0,-1 1 0 0 0,1-2 98 0 0,-2 1 0 0 0,5-3-74 0 0,1-4 1 0 0,5-1 261 0 0,1-3-142 0 0,2-2-238 0 0,4-2-345 0 0,3-6 1 0 0,12-10 184 0 0,9-11 0 0 0,7-6-228 0 0,5-4 1 0 0,6-5 149 0 0,2-1 0 0 0,2-1-49 0 0,3 0 0 0 0,0-2 32 0 0,2-1 0 0 0,0 0 46 0 0,-1 2 1 0 0,0 0 16 0 0,-2 2 0 0 0,0 2 218 0 0,-4 3 1 0 0,-3 2-29 400 0,-4 5 157 193 0,-4 4-195-345 0,-1 4-78 34 0,-7 5 166-162 0,-24 21 1-120 0,1-4-109 0 0,-18 19 1 0 0,-1-2 185 0 0,-1 3 1 0 0,-2 1-9 0 0,-1 5 1 0 0,-1-1 115 0 0,-1 4 0 0 0,-3 1-56 0 0,1-1 0 0 0,1 0 182 0 0,3-2 1 0 0,4-3 276 0 0,5-4-223-108 0,4-6-329-187 0,4-2 71 27 0,10-9 1 268 0,14-9-472-233 0,12-11 1 233 0,7-7 180-30 0,4-6 0 30 0,0-4-195 0 0,4-5 1 0 0,1-1 40 0 0,3-2 0 0 0,0 2-15 0 0,-1-1 0 0 0,-1 4 158 0 0,-2-2 0 0 0,-3 2 0 0 0,-2-2 1 0 0,-2 3 9 0 0,-3 2 0 0 0,-2 1-32 0 0,-3 1 3 0 0,-1 3-25 0 0,1 1 175 0 0,-7 6-36 0 0,0 2 0 0 0,-22 20 222 0 0,-5 10 0 0 0,-4 5-66 0 0,6-4 0 0 0,-1 2-8 0 0,-1 1 0 0 0,-1 3-86 0 0,0 5 0 0 0,-2-1-145 0 0,0 5 1 0 0,-2-1 157 0 0,-2 3 1 0 0,-2 0-256 0 0,-1 2 1 0 0,0-1 90 0 0,-2 0 0 0 0,0-1 24-11 0,3-2 1 11 0,2-5 162-713 0,3-6 329-49 0,3-3 75 285 0,-1-2-131 167 0,7-8-442 57 0,4-7 1 253 0,14-21 73-14 0,8-10 0 14 0,6-7-177 0 0,2 2 0 0 0,3-5 111 0 0,1-3 1 0 0,2-2-142 0 0,3-1 0 0 0,1 0-68 0 0,1-3 0 0 0,0 5 11 0 0,2 0 1 0 0,0 3 277 0 0,1-1 0 0 0,0 4-145 0 0,-2 2 1 0 0,0 3 142 506 0,-4 4 1-506 0,-2 3-203 726 0,-4 5-15-445 0,-4 1 13 18 0,4 2-24-16 0,-9 2 115-34 0,0 4 0-249 0,-30 21 263 124 0,-12 10 0-124 0,-8 8-149 15 0,5-3 1-15 0,-3 6 160 0 0,-7 8 1 0 0,0 2-108 0 0,-1 2 0 0 0,-1 2 132 0 0,-1 6 1 0 0,0 0 40 0 0,2 2 0 0 0,1-2 89 0 0,2-4 0 0 0,3-1-92-378 0,4-6 0 378 0,4-4-94-970 0,6-6 1 970 0,5-5-254-435 0,4-6 237 68 0,5-4-205 56 0,-1 4 144 38 0,7-9-459 9 0,2 4 244 106 0,6-12 211 146 0,3-8-29 12 0,9-11 0 0 0,0-10-27 0 0,4-5 0 0 0,-2 1-183 0 0,-1 5 0 0 0,0-2 128 0 0,0-3 1 0 0,0 0-181 0 0,2-2 1 0 0,0 0-43 0 0,-2-2 1 0 0,1 1-83 0 0,-1 1 0 0 0,-2 4 132 0 0,1 1 258 0 0,-2 6-166 0 0,-1 5 248 0 0,-5 8 0 0 0,-10 17-55 0 0,-10 12 0 0 0,-8 8-94 0 0,-4-1 0 0 0,0 4 173 0 0,-3 2 1 0 0,-2 2-61 0 0,-1 1 1 0 0,-1-1-2 0 0,1 1 1 0 0,-1-2 12 0 0,3-2 0 0 0,2-4 134 0 0,5-2 0 0 0,1-4 325-35 0,2-2-114-238 0,3-5-315 105 0,2-2 125 32 0,6-7-501 26 0,5-2 282 51 0,11-15 0 59 0,6-9-132-50 0,5-10 1 50 0,0-1 21-40 0,-3 1 0 40 0,1-3 25 0 0,0-2 0 0 0,3-2-7 0 0,-1 0 0 0 0,3-3 35 0 0,-2-2 1 0 0,0 1-205 0 0,-2 2 1 0 0,0-1 137 0 0,-2 4 1 0 0,-2 4-402 0 0,-2 8 236 0 0,-3 7 104 0 0,-2 3 105 0 0,-18 33 0 0 0,-3-4 98 0 0,-16 20 0 0 0,1 1-21 0 0,1-5 0 0 0,-1 5-82 0 0,-1-2 0 0 0,2-2 283 0 0,1 0 1 0 0,-1 0-57 0 0,3 0 1 0 0,3-4 321 0 0,1-2-33 0 0,5-7-32 0 0,-3 4-261 0 0,8-9 6 0 0,0-1-202-19 0,12-13 1 19 0,6-13 81-138 0,6-7 1 138 0,3-5-154-325 0,-2 0 1 325 0,2-4 83-84 0,3-3 0 84 0,-1-2-121 0 0,3-1 1 0 0,-1 0 76 0 0,0-2 0 0 0,0 1-163 0 0,0-1 0 0 0,1 1 122 0 0,0 1 0 0 0,-3 5-136 0 0,-2 4-148 0 0,-3 4 228 0 0,0 4 1 0 0,-9 15 191 0 0,-6 9 0 0 0,-7 8-90 0 0,-12 10 1 0 0,-2 2 302 0 0,-4 5 1 0 0,0-1-38 0 0,-3 2 0 0 0,0-1-42 0 0,1 4 0 0 0,-1-3-34 0 0,3-2 1 0 0,1-3 112 0 0,2-3 0 0 0,2-2 264 0 0,3-3-232 0 0,3-3-298 0 0,2-3 239-251 0,6-7-307-9 0,3-4 0 260 0,12-16 48-36 0,3-7 0 36 0,4-5-39 0 0,1 0 1 0 0,0 0 51 0 0,1-2 1 0 0,1 0-125 0 0,1-3 0 0 0,-1 0 78 0 0,0-1 0 0 0,0 2 40 0 0,1-1 1 0 0,-1 2-572 0 0,-1 2 171 0 0,-3 2-163 0 0,5-4 138 0 0,-8 10 107 0 0,-3 4 280 0 0,-23 37 1 0 0,0-4 230 0 0,-14 21 0 0 0,3-9 208 0 0,1 0 1 0 0,-1-1-226 0 0,2 1 1 0 0,2-2 155 0 0,-1-3 0 0 0,3-2-56 0 0,-2 1 1 0 0,3-2 227 0 0,1-2-34 0 0,0-3-133 0 0,1 1-145 0 0,5-3-370-92 0,0-4 64-151 0,10-6 1 243 0,13-27 55-311 0,6-6 0 311 0,3-6 63 0 0,-8 8 1 0 0,1-1-231 0 0,2 0 1 0 0,0-1 70 0 0,-1-1 0 0 0,1 0-7 0 0,1 0-115 0 0,-1-1 9 0 0,7 0 236 0 0,-5 3-121 0 0,-1 5 55 0 0,-10 12 262 0 0,-18 30 0 0 0,-2-2-32 0 0,-8 14 1 0 0,2-7 347 0 0,5-10-276 0 0,0-3 55 0 0,-4 11 92 0 0,-2-5-164 0 0,-3 6 155 0 0,6-6-130 0 0,2-4-311 0 0,9-7-207 0 0,1-3 285 0 0,17-15 0 0 0,0-6-172 0 0,9-10 1 0 0,-4 0 122 0 0,-5 5 1 0 0,0 2-33 0 0,1 0 212 0 0,-1 2-211 0 0,6-5 353 0 0,-4 7-281 0 0,2 1 25 0 0,-8 15 40 0 0,-11 11 1 0 0,-6 11 5 0 0,-8 3 1 0 0,-1-3 110 0 0,4-5 1 0 0,0-3-124 0 0,0 2 299 0 0,0-2-255 0 0,-3 3 309 0 0,1-2-177 0 0,-1 0 34 0 0,5-7-175 0 0,4-6-10 0 0,5-6-460 0 0,8-12 146 0 0,0 1-166 0 0,6-12 75 0 0,0 3-108 0 0,-1-3 197 0 0,0 3 41 0 0,-4 5 146 0 0,-3 8 444 0 0,-2 3-459 0 0,-14 14 331 0 0,1-2-254 0 0,-10 10 387 0 0,3-7-112 0 0,1-2-108 0 0,-3-5 41 0 0,2-2 37-70 0,-4-2-252 7 0,2-2 162 63 0,-2-2-461 0 0,-2-3 139-2 0,2-2 48-35 0,0-2-22 21 0,4 0-5 16 0,7-2-124 0 0,4-4 26 0 0,13-5 1 0 0,5-4 123 0 0,9 0 0 0 0,-2 2-45 0 0,-2 6 328 0 0,-1 5-237 0 0,5-4 13 0 0,-6 9 5 0 0,1 2 62 0 0,-10 14 1 0 0,-11 7 13 0 0,-6 7 1 0 0,-2-1-14 0 0,-1-5 0 0 0,0 1 138 0 0,-3-1 0 0 0,0 0-83 0 0,1-2 295 0 0,-1 0-206 0 0,-3 3 607 0 0,2-3-154-32 0,-1 0 91-127 0,9-8-495 47 0,5-6-350 67 0,8-10 31 45 0,8-6 0 0 0,6-8 150 0 0,5 1 0 0 0,-3 1-39 0 0,-2 6 1 0 0,-2-1 20 0 0,1 1 1 0 0,-1 1 76 0 0,1 0-169 0 0,-3 1-205 0 0,2 1 161 0 0,-6 4-14 0 0,-2 4 169 0 0,-18 24 0 0 0,1-4-34 0 0,-11 13 1 0 0,3-5 152 0 0,1-1 1 0 0,0-1-65 0 0,0 0 0 0 0,0 0 80 0 0,3 0-1 0 0,0-1 358 0 0,-2 1-272 0 0,5-5 262 0 0,-3-2-449 0 0,10-12 66-339 0,9-19 0 339 0,3 3-375-78 0,6-10 143 78 0,-3 6-182 0 0,5-8 142 0 0,-1-1 71 0 0,3-9 3 0 0,1 3-30 0 0,-2 2-283 0 0,-1 5 337 0 0,-6 6-105 0 0,-3 6 62 0 0,-6 8 152 0 0,-12 12 1 0 0,2 0 0 0 0,-7 8-2 0 0,3-2 1 0 0,-8 7 3 0 0,2 0 51 0 0,0 0 258 0 0,-1-2-284 0 0,5-3 78 0 0,-6 2-62 0 0,8-6 328 0 0,2-5-229 0 0,7-1-88 0 0,1-10-56 0 0,6-3-193 0 0,4-9 21 0 0,7-6 1 0 0,4-3 107 0 0,3 0 0 0 0,-3 2-216 0 0,-2 7 224 0 0,-1 2-285 0 0,7-3 123 0 0,-5 7 19 0 0,4 1 172 0 0,-11 13 1 0 0,-10 12 7 0 0,-10 6 1 0 0,-2 4 83 0 0,-2-4-126 0 0,-1 4 1 0 0,-4 2 144 0 0,1 1-146 0 0,1-3 371 0 0,-1-2 96 0 0,0-2 321 0 0,-1 1-278 0 0,3-8 155 0 0,8-7-553 0 0,2-6 156 0 0,5-8-446 0 0,6-8 140 0 0,1-4-99 0 0,4-8 131 0 0,2-1 0 0 0,0-3-250 0 0,2 3 85 0 0,-1 4 131 0 0,4 3-274 0 0,-2 3 289 0 0,6 6-42 0 0,-4 5 68 0 0,-3 18 1 0 0,-6 8 37 0 0,-4 10 0 0 0,-3 2 26 0 0,-3-5 0 0 0,-2 0 18 0 0,-4 1 0 0 0,0-2-36 0 0,1 2 1 0 0,-1-2 38 0 0,0-1 279 0 0,2-2-167 0 0,-5 5 264 0 0,2-5-201 0 0,-5 1 380 0 0,2-9-142 0 0,1-7-278 0 0,1-12-83 0 0,3-3-162 0 0,1-15 1 0 0,0 0-220 0 0,3-4 1 0 0,2 4 101 0 0,0 3 0 0 0,2 2-51 0 0,0-2 1 0 0,2 2 47 0 0,2-1 1 0 0,3 0-383 0 0,4-1 300 0 0,-2 5 306 0 0,6-2-287 0 0,-4 7-1 0 0,5 1 232 0 0,-3 8-107 0 0,-2 10 261 0 0,-4 8-222 0 0,-3 4 198 0 0,-8 8-122 0 0,-1-3 30 0 0,-8 2 55 0 0,2-3 302 0 0,-7-6-244 0 0,1-3-82 0 0,-1-6 356 0 0,-2-5-183 0 0,4-8-78 0 0,1-3-150 0 0,4-10-328 0 0,0-1 137 0 0,2-6 130 0 0,4-3-380 0 0,1-4 194 0 0,8 0 164 0 0,3 0-82 0 0,5 5-145 0 0,3 6 205 0 0,2 2 24 0 0,1 9 89 0 0,4 1-122 0 0,-6 7 80 0 0,-3 8-80 0 0,-6 6 231 0 0,-11 9-174 0 0,-5 3 305 0 0,-9 3-73 0 0,-4-3 145 0 0,-3-1 40 0 0,-3-6-138 0 0,3-7 79 0 0,-1-4-95 0 0,8-5-283 0 0,3-10 153 0 0,8-4-279 0 0,5-14 1 0 0,11-3 42 0 0,4-4 0 0 0,5 4 114 0 0,-2 7 0 0 0,3 1 19 0 0,1 1 0 0 0,4-1-2 0 0,1-1 1 0 0,-1 0-32 0 0,1 0 1 0 0,0 2-17 0 0,2 1 1 0 0,-4 3 100 0 0,-1 1-46 0 0,-1 3-531 0 0,3-3 23 0 0,-5 8 245 0 0,-4-2 0 0 0,-19 17 343 0 0,-9 5 1 0 0,-6 4-124 0 0,-3 3 1 0 0,-3 3 163 0 0,-2 4 1 0 0,-2 1-102 0 0,-1 0 1 0 0,1-1 239 0 0,1-3 1 0 0,1-1 131 0 0,3-4 156 0 0,2 0-75 0 0,1-1 91 0 0,5-3-515 0 0,4-5-57 0 0,12-10 1 0 0,13-15-124 0 0,8-7 1 0 0,1-2 84 0 0,0 2 0 0 0,3-2-24 0 0,1-1 1 0 0,1-3 10 0 0,3-1 1 0 0,-2 0-144 0 0,1 0 0 0 0,-1 0 47 0 0,1-2 1 0 0,0 2 89 0 0,1-2 0 0 0,-4 2-30 0 0,-4 3 1 0 0,-2 3-15 259 0,-3 1-33-6 0,-1 5 1-151 0,-1-3 163-22 0,-7 11 0-80 0,-10 9-67 169 0,-10 11 0-169 0,-8 8 164 331 0,-3 6 0-331 0,-4 2-69 64 0,-2 5 1-64 0,-2 2 12 0 0,-3 4 1 0 0,1 1 52 0 0,3-1 0 0 0,-1 1 156 0 0,0-1 1 0 0,0 0 35 0 0,2-2 0 0 0,4-2 42 0 0,5-5 709 0 0,1-5-409 0 0,4 2-422 0 0,5-9 0 0 0,11-6-108 0 0,9-11 0 0 0,6-8-172 0 0,5-10 1 0 0,3-5-17 0 0,2-5 1 0 0,3-1 54 0 0,4-2 1 0 0,-1-1-186 0 0,2-3 0 0 0,1 0 22 0 0,-1-1 0 0 0,-2 3 1 0 0,0-1 1 0 0,-4 0 90 0 0,2-1 1 0 0,-4 2 3 0 0,-2 4 1 0 0,-3 3-134 0 0,-3 5-23 0 0,-4 4 57 0 0,-4 6 0 0 0,-9 10 120 0 0,-8 9 1 0 0,-6 8 257 0 0,-11 9 0 0 0,0 3-99 0 0,-5 4 0 0 0,0 3 108 0 0,-2 1 1 0 0,-1 4 25 0 0,0-1 1 0 0,2-1 37 0 0,-1 2 0 0 0,4-3-78 0 0,-1 2 1 0 0,5-4-12 0 0,-1 1 0 0 0,4-6 201 0 0,4-5-131 0 0,3-3-137 0 0,2-4 143 0 0,6-8-351-41 0,13-9 0 41 0,8-16 53-41 0,10-9 1 41 0,0-4-100 0 0,-4 2 0 0 0,1-3 151 0 0,1-1 1 0 0,1-1-25 0 0,0 0 1 0 0,1 0-155 0 0,-1 0 0 0 0,0-1 146 0 0,-3 1 0 0 0,1 1-230 0 0,-3 2 0 0 0,0 3-1 0 0,-1 0 61 0 0,-1 6 46 0 0,0 0 79 0 0,-7 11 0 0 0,-7 13 141 0 0,-11 15 1 0 0,-6 5-102 0 0,-6 3 1 0 0,-1 2 203 0 0,-2 3 1 0 0,-2 2-46 0 0,1 1 0 0 0,-3 1 65 0 0,1 0 0 0 0,2-2-77 0 0,1-3 0 0 0,0-2 29 0 0,5-2-6 0 0,2-3 10 0 0,2-1-150 0 0,6-8-37 0 0,3-5-105 0 0,18-27 0 0 0,0-1 101 0 0,11-15 0 0 0,-3 3-112 0 0,0-1 1 0 0,0 2 80 0 0,0-3 1 0 0,0 1-13 0 0,-2-2 0 0 0,1 0 27 0 0,-1 0 0 0 0,-1 1-10 0 0,-2 2 1 0 0,2 1-45 0 0,-1 5 12 0 0,-4 1 20 0 0,-1 6-5 0 0,-6 7 281 0 0,-14 29 0 0 0,-3-2-72 0 0,-13 19 0 0 0,1-7-22 0 0,0-4 1 0 0,1 2-63 0 0,1 2 1 0 0,0-2 11 0 0,-1 0 1 0 0,0-1-21 0 0,2-2 1 0 0,1-2-1 0 0,2-2 436 0 0,4-4-234 0 0,-3 0-314 0 0,8-5 183 0 0,1-5-255 0 0,19-27 0 0 0,1 2 40 0 0,12-16 0 0 0,-2 6-96 0 0,-2 0 1 0 0,2-3 9 0 0,-1-1 1 0 0,3 0 82 0 0,-1 1 1 0 0,-1 0-19 0 0,1 0 1 0 0,0 1 37 0 0,0 0 0 0 0,-3 6-175 0 0,-3 5 73 0 0,-5 5 273 0 0,1 7 0 0 0,-14 18-84 0 0,-4 9 1 0 0,-9 9 145 0 0,-7 2 1 0 0,-3 3-3 0 0,-5 2 1 0 0,0 0-97 0 0,-1 1 0 0 0,2-2 106 0 0,-2 0 0 0 0,3-3-119 0 0,-1 2 0 0 0,0-1 42 0 0,2-2 1 0 0,2-2 26 0 0,1-4 399 0 0,5-3-189 0 0,-7 2-115 0 0,8-8-150 0 0,-4 0-220 0 0,10-12-9 0 0,0-8 292 0 0,5-12-186 0 0,-1-4 1 0 0,0-9 83 0 0,-1 1 1 0 0,-1 2-37 0 0,1 6 1 0 0,2-1 39 0 0,-2-1 1 0 0,1 0 12 0 0,0 0 0 0 0,1-2-67 0 0,2-1 1 0 0,0-3 2 0 0,2-1 1 0 0,2-2-94 0 0,2-1 1 0 0,3-1 78 0 0,4-2 0 0 0,-2 3-232 0 0,3-2 0 0 0,0 2 64 0 0,1 1 0 0 0,-1-1-99 0 0,0 1 49 0 0,-3 5 2 0 0,4 1 322 0 0,-5 10-180 0 0,-4 8 1 0 0,-12 22 320 0 0,-7 13 1 0 0,-4 5-71 0 0,-2 1 0 0 0,-1 3 135 0 0,-1 1 0 0 0,-2 3-67 0 0,-1 2 1 0 0,-1-1 34 0 0,1-1 1 0 0,1-4 11 0 0,2-3 1 0 0,3-5 102 0 0,2-6 120 0 0,2-4-189 0 0,3-2 65 0 0,2-8-74 0 0,4-4-404 0 0,13-21 1 0 0,2-1 86 0 0,8-11 1 0 0,1 1-18 0 0,-1 1 0 0 0,2-4 44 0 0,1 1 0 0 0,4-4 27 0 0,-1 0 0 0 0,3-3-68 0 0,0 0 0 0 0,0 0 2 0 0,0-1 0 0 0,1-1-137 0 0,-1 0 1 0 0,1 1 108 0 0,1 0 1 0 0,-1 2-84 0 0,-1 1 0 0 0,-3 2 63 713 0,-1 2 263 307 0,-2 2-71-616 0,0 1 213-278 0,-5 7 158 8 0,-7 7-265-86 0,-27 32 1-48 0,-3 4 17 0 0,-18 21 1 0 0,3-3-95 0 0,0 0 0 0 0,-3 1-154 0 0,2 4 0 0 0,-4 0 67 0 0,0 1 1 0 0,4 0 27 0 0,0-3 0 0 0,6-3 71 0 0,2-6 1 0 0,2-3 345-16 0,4-4-450-343 0,7-4 121 109 0,0 0-585 75 0,12-9 213 0 0,0-5 30 116 0,22-22 0 59 0,-2-4 125 0 0,9-10 1 0 0,-3 2-30 0 0,-1 0 0 0 0,0-1 46 0 0,2-3 0 0 0,0-1 31 0 0,1-3 1 0 0,2 0 90 0 0,-2-2 1 0 0,0 0-113 0 0,3-3 0 0 0,0 0 108 0 0,2-1 0 0 0,-2-2-78 0 0,0 2 1 0 0,-1 1 23 0 0,1 0 0 0 0,0 2-8 0 0,-3 3 0 0 0,-1 4-166 0 0,-3 6 244 431 0,-4 4 107-77 0,-2 7 0-354 0,-11 9-7 139 0,-5 10 1-139 0,-9 6-93 0 0,-6 8 1 0 0,-5 6-25 0 0,-7 5 1 0 0,-4 3-1 0 0,-3 4 1 0 0,-1-1-22 0 0,-1 1 1 0 0,-1 3 43 0 0,2-2 0 0 0,0-3 123 0 0,6-4 0 0 0,-1-3-35 0 0,5-3 1 0 0,2-5 463 0 0,6-5-240 0 0,4-3-153-72 0,2-3-211-32 0,3-6 149 7 0,5-9 1 97 0,10-12-606-19 0,6-9 0 19 0,6-2 209 0 0,0 1 0 0 0,2-2-140 0 0,2-2 0 0 0,1-2 49 0 0,4-4 1 0 0,-2 0 0 0 0,2-3 1 0 0,-2 0 222 0 0,1-2 1 0 0,0 0 16 0 0,1 1 1 0 0,-1 0 78 0 0,-1 1 1 0 0,-2 0-114 0 0,-1 0 1 0 0,-2 3 281 0 0,-2 3-193 355 0,0 2 517-136 0,-2 0-263-46 0,-5 11 0-173 0,-7 7-21 143 0,-11 15 1-143 0,-7 9-157 28 0,-7 7 0-28 0,-3 3 13 0 0,-7 3 0 0 0,0 2-104 0 0,-2 4 0 0 0,-1-1 114 0 0,1-1 1 0 0,1 0-132 0 0,0-3 0 0 0,5-2 78 0 0,0-2 0 0 0,4-2 170 0 0,2-4-179 0 0,5-1 63 0 0,-2 0-9 0 0,4-5-71 0 0,-1 1 52 0 0,10-9-297 0 0,4 0 193 0 0,11-14-84 0 0,1 3 1 0 0,14-16 75 0 0,-2 4 0 0 0,2 0-243 0 0,-2 3 277 0 0,-2-1 0 0 0,3-2-75 0 0,0-1 65 0 0,2 0 1 0 0,0-1-28 0 0,2-1 1 0 0,0-1 4 0 0,0 2 1 0 0,0-2 82 0 0,-1 3 0 0 0,-1 0-123 0 0,-3 3 272 0 0,0 1-236 0 0,-2 1 244 147 0,-5 8-102 82 0,-6 2-22-229 0,-29 23 1 0 0,4 0 8 0 0,-18 12 1 0 0,5-3 10 0 0,1-2 1 0 0,-2 2 107 0 0,-2 1 0 0 0,3 1-79 0 0,-2 1 1 0 0,2 0 208 0 0,0 1 1 0 0,2 0-63 0 0,1-2 0 0 0,4 1-24 0 0,2-5-99 0 0,4-1-254 0 0,4 0 17 0 0,5-8-251-70 0,15-3 1 70 0,9-15 32-41 0,13-8 0 41 0,-1-4 122 0 0,-4-1 0 0 0,3-3 141 0 0,1 1 0 0 0,1-2-62 0 0,2 1 1 0 0,-1-1 151 0 0,1 0 0 0 0,2-2-113 0 0,-2 3 1 0 0,3-4 338 0 0,-3 4 0 0 0,0-1-66 0 0,-2 4 0 0 0,-1 1 193 0 0,-2 1-700 0 0,-3 3 268 0 0,1 2-48 0 0,-8 7 0 0 0,-6 11 96 0 0,-13 9 1 0 0,-7 6 105 0 0,-10 2 1 0 0,-4 3-73 0 0,-4 4 1 0 0,-2 3 177 0 0,-1-1 1 0 0,1 0-201 0 0,0 0 1 0 0,1-1 235 0 0,2-2 0 0 0,2-2 258 0 0,4-5-157 0 0,2-3-412 0 0,5-3 144-132 0,5-6 0 132 0,14-10-424-71 0,9-9 1 71 0,7-7 35 0 0,3-4 0 0 0,4-3-92 0 0,1-4 0 0 0,4-2 125 0 0,-1-1 1 0 0,3-2 85 0 0,3 0 0 0 0,1 1 266 0 0,-1 0 0 0 0,-1 0-135 0 0,0 0 0 0 0,-1-1 131 0 0,0 4 0 0 0,-3 0-79 0 0,-1 4 0 0 0,-2 4 570 0 0,-1 2-130 15 0,-4 6-307 280 0,-3 1-11-34 0,-8 17 1-261 0,-14 9 105 35 0,-14 13 0-35 0,-8 3-36 0 0,-2-5 0 0 0,-2 2-98 0 0,-1 1 0 0 0,-3 1 12 0 0,2 0 1 0 0,-2 1-7 0 0,3-2 1 0 0,2-3 91 0 0,4-3-87 0 0,2-1 17 0 0,3-2-76 0 0,7-6-207 0 0,8-3 1 0 0,17-20 171 0 0,8-8 0 0 0,5-5-118 0 0,1-1 0 0 0,2-2-53 0 0,5-2 1 0 0,-2 0 138 0 0,1 0 1 0 0,-1 2 3 0 0,4-2 0 0 0,-3 0 33 0 0,4-2 0 0 0,-3 3 5 0 0,-1 0 1 0 0,-3 6 17 23 0,-3 4 19 534 0,-4 2-128-80 0,-1 5 91-130 0,-9 6 1-347 0,-15 15 11 70 0,-13 10 1-70 0,-12 5-21 0 0,-4 0 1 0 0,-5 2 109 0 0,-1 2 1 0 0,-2 0-31 0 0,-3 4 1 0 0,0-1 12 0 0,1 1 1 0 0,0-3-1 0 0,1 0 1 0 0,2-1 19 0 0,1 1 1 0 0,5-5 892 0 0,5-4-328-122 0,5-6-782-99 0,5 2 219-59 0,9-11 1 280 0,15-5-436-179 0,14-13 1 179 0,5-5 132-24 0,2-5 1 24 0,2-2-35 0 0,0-4 0 0 0,1 1 122 0 0,1-2 0 0 0,2 2-115 0 0,4-2 1 0 0,-3 2 293 0 0,0-1 0 0 0,-2 1-193 0 0,0 0 0 0 0,-2 1 232 0 0,1 2 1 0 0,-1 1-45 0 0,-5 4-161 0 0,-4 2 37 0 0,3 2-72 0 0,-10 6 0 0 0,-7 11 90 0 0,-14 9 0 0 0,-10 5-29 0 0,-8 2 0 0 0,-4 4 255 0 0,-3 2 0 0 0,-2 0-154 0 0,-1 1 0 0 0,-1 1 146 0 0,-1 1 0 0 0,1-1-102 0 0,2 1 0 0 0,2-1 23 0 0,0-1 0 0 0,3-3 227 0 0,1-1 16 0 0,6-4-224 0 0,2 0-164 0 0,9-7 0 0 0,17-8-243 0 0,10-12 0 0 0,9-8 99 0 0,2-8 0 0 0,3-3 42 0 0,3-3 1 0 0,4-5 48 0 0,3 1 1 0 0,-3 0 94 0 0,-1 2 0 0 0,1 3-52 0 0,0-1 1 0 0,0 2 134 0 0,-5 1 0 0 0,-1 1-69 0 0,-3 2 0 0 0,-3 4 91 395 0,-1 3 120 220 0,-5 3-167-158 0,-2 6-64-29 0,-8 3 1-428 0,-12 12 20 82 0,-12 8 0-82 0,-6 5 182 0 0,-6 0 1 0 0,-1 5-85 0 0,-3-1 1 0 0,0 3-40 0 0,-1-3 1 0 0,-3 5-72 0 0,1-2 0 0 0,1 2-13 0 0,0-2 1 0 0,3 1 103 0 0,1-4 0 0 0,-2 3-47 0 0,3-2 0 0 0,1-2 419 0 0,5-1-258 0 0,2-6-320 0 0,6 3 27 0 0,4-6 0 0 0,13-7-227-53 0,8-10 1 53 0,7-7 14-250 0,2-9 1 250 0,4-4 186-18 0,2-3 1 18 0,1-2 120 0 27,1-1 1 0-1,3-1-132 0 105,2 1 1 0-1,0 0 336 0-37,-1 1 1 0 1,-1 3-94 0-77,-2 2 1 0-1,-3 3 243 0-16,-1 3-78 0 0,-3 2-196 0 0,-1 6-209 0 0,-6 3-158 0 0,-8 13 0 0 0,-16 7 322 0 0,-12 10 1 0 0,-5 1-92 0 0,-2-1 1 0 0,-2 0 51 0 0,-1 3 1 0 0,1-1-60 0 0,-1-1 0 0 0,0 4 250 0 0,0-1 0 0 0,1 2-22 0 0,2-5 0 0 0,1-1 414 0 0,4-4-360 0 0,2-2-44 0 0,1 1-176 0 0,7-6-190 0 19,8-3 1 0-1,14-19-136 0-5,10-8 0 0-1,2-5 109 0 33,0-1 1 0 0,2-2 4 0 45,4-1 1 0 0,-2 0 131 0-53,0 0 0 0-1,-1-1 31 0-36,-1 1 0 0 0,1 1-40 0 0,-1 0 1 0 0,-1 2 2 0 0,-2 0 0 0 0,-1 2-210 0 0,-1 0 175 0 0,-1 4-155 0 0,1-1 143 0 0,-4 3 233 0 0,-2 5-22 0 0,-9 3 96 0 0,-17 22 1 0 0,-1-4-106 0 0,-12 13 1 0 0,4-3 222 0 0,0 0 0 0 0,-3 2 37 0 0,-4 1 0 0 0,1 3-98 0 0,0 2 0 0 0,-2 1 111 0 0,1 2 0 0 0,1-2-67 0 0,1-2 1 0 0,3-2-287 0 0,0 1 14 0 0,2-1-386 0 0,2 2-32-111 0,6-4-85-493 0,8-7 1 604 0,12-12 153-384 0,8-12 0 384 0,5-8 56-45 0,-1-5 0 45 0,2-4 290 0 11,2-2 0 0 0,1 0-141 0 52,3-1 0 0 0,-1 1 159 0 9,0-2 1 0 0,-1 1-74 0-16,-1 3 0 0 1,-3-1 153 0-47,1 0 0 0 1,-2 1-138 0-11,1-2 1 0 0,-3 4-295 0 0,2-2 0 0 0,-3 4-11 0 0,0 0-1 0 0,-3 5 615 0 0,0 1-248 89 0,-5 8 0-89 0,-6 12 136 174 0,-10 8 0-174 0,-5 4 122 0 0,-6 0 1 0 0,-2 3 166 0 0,-1 1 1 0 0,-4 3-207 0 0,-1 1 1 0 0,-1 1-35 0 0,0 3 0 0 0,-1-1-244 0 0,-1 1 1 0 0,-1-1 116 0 0,0 2 1 0 0,3-4 23 0 0,2-2 0 0 0,4-2-60 0 0,2-1-270 0 26,5-2 62 0 55,0 1 60 0 9,7-8-33-100-16,10-3 0 100 1,13-16 131-30 5,10-7 0 30 0,-1-5-147-3-6,-2-1 1 3 0,0-2 73-4 3,3-2 0 4 0,-1 0 35 0-7,1 0 1 0 1,-2 0-2 0-38,0 0 0 0 0,-3 3-22 0-6,0 1-159 0-5,-3 4-308 0-8,0 2-119 0-7,-5 6 395 0-7,-5 6 0 0 0,-13 12 248 0 0,-10 7 0 0 0,-4 2 0 0 0,0-4 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7T08:36:58.604"/>
    </inkml:context>
    <inkml:brush xml:id="br0">
      <inkml:brushProperty name="width" value="0.2" units="cm"/>
      <inkml:brushProperty name="height" value="1.2" units="cm"/>
      <inkml:brushProperty name="color" value="#004F8B"/>
      <inkml:brushProperty name="inkEffects" value="pencil"/>
    </inkml:brush>
  </inkml:definitions>
  <inkml:trace contextRef="#ctx0" brushRef="#br0">741 662 12391 214787 45761,'-31'18'1712'0'0,"2"-2"-1913"0"0,11 1-768 0 0,7-7 187 0 0,11-4 480 0 0,13-20 1 0 0,0-1 248 0 0,4-10 0 0 0,-1 1-43 0 0,-2 2 1 0 0,0-2 289 0 0,1-2 0 0 0,-2 1-110 0 0,1 0 0 0 0,-3-1 8 0 0,1-2 1 0 0,0 1 56 0 0,1-1 1 0 0,-1 1 169 0 0,0 1 0 0 0,-2 3 76 0 0,2 1-175 0 0,-2 3-462 0 0,4-1 236 0 0,-4 8-105 0 0,-1 10 0 0 0,-15 20 55 0 0,-8 11 0 0 0,-5 6 26 0 0,1-1 1 0 0,-2 3-10 0 0,1 3 1 0 0,-2-1 24 0 0,2 1 0 0 0,-3 1 72 0 0,2-1 0 0 0,-1-2-73 0 0,5-3 1 0 0,2-4 425 0 0,2-4-216 0 0,1-7-40 0 0,4 1-136 0 0,3-9-10 0 0,6-3 1 0 0,8-21 59 0 0,4-12 1 0 0,4-5-5 0 0,0 1 1 0 0,4-5-77 0 0,3-3 1 0 0,0-2 49 0 0,0 0 0 0 0,0 0-122 0 0,-1-2 0 0 0,1 1 100 0 0,-1-1 1 0 0,-1 1-91 0 0,-1 0 0 0 0,-1 3-14 0 0,-2 4-249 222 0,-2 3-21-115 0,-1 3 308-107 0,-5 10 0 0 0,-4 10 134 0 0,-9 17 1 0 0,-7 6-142 0 0,-6 11 1 0 0,-3 2 124 0 0,-3 5 0 0 0,-4 5-103 0 0,-1 3 0 0 0,0 0 128 0 0,1 1 0 0 0,2 0-74 0 0,1-1 1 0 0,2-1-9 0 0,2-1 0 0 0,3-5-36 0 0,2-7 55 0 0,2-5 79 0 0,2-1-105 0 0,4-9 439 0 0,1-5-350 0 0,18-29 0 0 0,-4 2-59 0 0,10-18 1 0 0,-1 4-31 0 0,0 0 1 0 0,3-4 0 0 0,0 1 0 0 0,0 0-12 0 0,2 1 0 0 0,-2 1-133 0 0,-2-1 1 0 0,1 0-7 0 0,-4 4 1 0 0,1-2 104 0 0,-3 4-450 0 0,0 4 217 0 0,0 1 120 0 0,-1 11 1 0 0,-7 13 198 0 0,-7 15 1 0 0,-10 13 209 0 0,-6 6 0 0 0,-4 5-201 0 0,-5 4 1 0 0,1 0 68 0 0,-4 6 0 0 0,0-2-37 0 0,-3 2 1 0 0,4-4-32 0 0,2-2 1 0 0,3-5 357 0 0,3-3-165 0 0,2-6 235 0 0,4-4-315 0 0,4-10-332 0 0,4-7 173 0 0,19-33 1 0 0,1 1-8 0 0,10-19 1 0 0,-3 5-149 0 0,0 2 1 0 0,2-1 103 0 0,1 1 0 0 0,0-1-62 0 0,1-1 0 0 0,-3 2 68 0 0,1-2 1 0 0,-2 1-190 0 0,-1 1 0 0 0,0 2 83 0 0,1 2 1 0 0,0 3-230 0 0,-1 5 334 0 0,-4 3-44 0 0,-2 7 1 0 0,-6 11 70 14 0,-3 10 1-14 0,-9 8-86 58 0,-8 9 1-58 0,-4 5 275 2 0,-5 4 1-2 0,-2 1-77 0 0,-2 4 0 0 0,0-1 5 0 0,1 2 1 0 0,0-2-117 0 0,-1 0 0 0 0,2-4-4 0 0,0 0 0 0 0,1-5 239 0 0,2-2 265 0 0,1-5-79 0 0,1 0-159 0 0,8-8-476 0 0,0-5 238 0 0,19-31 1 0 0,1 1-250 0 0,11-19 0 0 0,-2 6 31 0 0,2-3 0 0 0,1 0 136 0 0,2-4 0 0 0,0 1-91 0 0,-1 0 0 0 0,3 1-15 0 0,-1-1 0 0 0,2 2 136 0 0,-2 2 0 0 0,0 2-74 0 0,-1 3 1 0 0,-2 5 135 0 0,-3 4-110 80 0,-5 4 120 286 0,2 5 1-366 0,-12 14-17 338 0,-3 11 0-338 0,-8 9 142 38 0,-10 10 1-38 0,-3 2 72 0 0,-4 5 1 0 0,-3 2-57 0 0,-3 4 1 0 0,0 2-244 0 0,-2 1 1 0 0,2-4 130 0 0,3-2 0 0 0,1-3 20 0 0,2 2 1 0 0,2-7 168 0 0,2-3-217 0 0,5-6 130 0 0,-3 0-1 0 0,9-8-179 0 0,0-5 0 0 0,18-27-115 0 0,5-12 0 0 0,3-4 110 0 0,-4 7 1 0 0,2-1-93 0 0,2-2 1 0 0,-1-2 54 0 0,1 2 0 0 0,2 0-47 0 0,0 2 0 0 0,2 0 16 0 0,0 1 1 0 0,-2 1-65 0 0,-1 4-69 0 0,-3 2-1 0 0,3 1 126 0 0,-6 9 18 0 0,-3 6 1 0 0,-10 20 222 0 0,-6 10 0 0 0,-5 1-134 0 0,-2-3 1 0 0,-3-1 97 0 0,2 0 0 0 0,-3 2-101 0 0,3-2 0 0 0,-1 2-27 0 0,2-4 0 0 0,0-1 93 0 0,-1-3-59 0 0,1-1 313 0 0,-2 3-202 0 0,1-2-59 0 0,1-1-32 0 0,4-9-268 0 0,5-6 101 0 0,2-14-332 0 0,2 4 247 0 0,0-16-180 0 0,2 5 157 0 0,-2-8 1 0 0,1-5 108 0 0,-3 0 0 0 0,1 2-573 0 0,1 7 242 0 0,0 2 581 0 0,2 0 151 0 0,-2 7 42 0 0,2 8 0 0 0,-9 18-162 0 0,-3 12 0 0 0,-5 6 55 0 0,0-2 0 0 0,-2 2-107 0 0,-1-1 0 0 0,1 1 6 0 0,-2 0 0 0 0,0-2-124 0 0,2-1 0 0 0,0-2 116 0 0,1-1 133 0 0,-2-2 4-171 0,1 0 278-159 0,-3-8-313 72 0,0-1 65 65 0,4-15-442 67 0,5-8 0 126 0,7-12 104-16 0,2-4 0 16 0,4-1-102 0 0,1 3 1 0 0,1 0 47 0 0,0-2 0 0 0,1-1-95 0 0,1-2 1 0 0,-1 0 128 0 0,2-2 1 0 0,1 1 39 0 0,1 3 0 0 0,1 1 195 0 0,2 4-241 0 0,-1 3 207 0 0,4-1-119 0 0,-4 11-139 0 0,3 2 0 0 0,-8 22 85 0 0,-6 7 1 0 0,-5 4 78 0 0,-7 1 1 0 0,0 0-46 0 0,-5 4 1 0 0,3-2-24 0 0,-2 0 0 0 0,1-4 69 0 0,-1 0 0 0 0,2-4-98 0 0,-1-2 638 0 0,3-3-157 0 0,-3 2 141-26 0,4-9-88-56 0,-3 1-368 82 0,4-13-43 0 0,5-9 1 0 0,1-8 12 0 0,4-6 0 0 0,0 1-244 0 0,0 4 0 0 0,0 0 82 0 0,0 0 1 0 0,0-1-115 0 0,0-1 1 0 0,1-2 23 0 0,1-1 1 0 0,1 1-197 0 0,0 1 77 0 0,1 4 176 0 0,4-2-45 0 0,-2 7 18 0 0,2 1 135 0 0,-6 10 14 0 0,0 18 0 0 0,-7 11 70 0 0,-2 11 1 0 0,-3-3-58 0 0,2-5 1 0 0,-3-1 103 0 0,1 2 0 0 0,0-3-165 0 0,1-1 216 0 0,0-3 46 0 0,-2 2 305 0 0,2-6 266-12 0,-2 1-244-215 0,2-11-451 34 0,1-7 195 70 0,1-7-254 88 0,-2-6 305 35 0,3-2-602 0 0,-5-5-181 0 0,-1-2-194 0 0,-1 0 3 0 0,2 0 318 0 0,0-1 220 0 0,4 3-89 0 0,3 2 57 0 0,2 5 212 0 0,4 7 65 0 0,6 17 162 0 0,2 3-514 0 0,1 14 214 0 0,0-1-176 0 0,-6-4 163 0 0,1 1-446-8 0,-2-8 212-105 0,-1-5 255 28 0,-1-6 0 85 0,-2-6 0 0 0</inkml:trace>
  <inkml:trace contextRef="#ctx0" brushRef="#br0" timeOffset="1">40 1 12572 218570 41997,'-9'18'-375'0'0,"2"-5"522"0"0,3 8 31 0 0,2-1 0 0 0,-2 10-50 0 0,1-1 0 0 0,1-3 34 0 0,2-5 1 0 0,0-2-51 0 0,0 1 27 0 0,0-3-75 0 0,0 8 11 0 0,2-4-65 0 0,-2 2 153 0 0,4-6 140 0 0,-3-10 598 0 0,1-1-940-10 0,-2-24-163 10 0,0 8-164 0 0,0-19 276 0 0,0 9-181 0 0,-2-2 85 0 0,1 0-380 0 0,-1-2 111 0 0,2 1 240 0 0,0-1 128 0 0,0 4 237 0 0,0 4 51 0 0,0 7 118 0 0,0 6-179 0 0,-2 20 434 0 0,0 1-110 0 0,-2 17-134 0 0,1 0-230 0 0,1-1-184 0 0,2 3 59 0 0,0-6 178-48 0,2-2-412-29 0,1-7 165 47 0,1-7-62 15 0,-2-2 119 15 0,2-8 804-1 0,-3-1-655-241 0,1-20-528 204 0,-2 5 319-32 0,0-17-380 63 0,0 6-47 7 0,0-4 235 0 0,2-1 137 0 0,2 2-5 0 0,-1 6 303 0 0,3 7 156 0 0,-4 6 7 0 0,1 20 233 0 0,-1-5-88 0 0,-2 22 71 0 0,0-6-170 0 0,0 9-79 0 0,0-1-81 0 0,0 2-310 0 0,2-2-164-306 0,0-2 88-36 0,3-4-58 59 0,1-8 261 122 0,-1-5-105 108 0,-1-5 211 31 0,0-5-78-184 0,-3-22-521 206 0,1 4 164 0 0,-2-20-74 0 0,0 9 2 0 0,0-3 23 0 0,2 7 319 0 0,0 0-194 0 0,3 11 562 0 0,-1 4-84 0 0,-2 26 97 0 0,0 1 145 0 0,-4 20-176 0 0,2-6-2 0 0,-2-2-631-1 0,2-4 320-40 0,0-3 132 2 0,2-6-38-100 0,0-4-323-16 0,3-3 238-29 0,-1-8 95-3 0,-1-1-91 7 0,3-14 28 180 0,-5 0-101 0 0,2-10 86 0 0,-3 4-352 0 0,-3-3 90 0 0,0 1-168 0 0,-4-2 332 0 0,5 2-36 0 0,0 7 101 0 0,2 3 231 0 0,2 25-162 0 0,0-6 374 0 0,1 24-208 0 0,-1-10-27-21 0,-2 6-116-166 0,2-4 5-96 0,-2-5-277-50 0,4-5 273 76 0,-4-8-64 52 0,4 0 333 82 0,-1-7-185 94 0,3-8-83 29 0,-1 2-493 0 0,1-10 298 0 0,-1 5-43 0 0,-1-5 149 0 0,1-1-377 0 0,-1 2 203 0 0,1-3 25 0 0,-3 5 157 0 0,2 4 299 0 0,-2 3-197 0 0,1 18 107 0 0,-1-5 0 0 0,-2 21 120 0 0,0-7 251 0 0,0 1-434 0 0,0-1 86 0 0,0-2-544 0 0,0 1 318 0 33,0-4-171 0 109,2-9 198 0-31,0-1 197 0 55,1-8-199 0-69,4-10-304 0 10,-3 2 206 0-8,6-13-340 0-29,-5 5 184 0-24,-1 2 101 0-18,0 1-150 0-15,-3 9 437 0 41,1 0 153 0-48,0 19 217 0-6,-2-1-160 0 0,0 16-482 0 18,0-10 165 0 40,0 0-201 0 4,2-7 227 0-4,3-6-323 0-17,1-3 499 0-20,-1-6-286 0-10,1-2 26 0-11,-1-3 14 0 0,1-2-347 0 0,-1 4 408 0 0,1 1 127 0 0,-1 6-48 0 0,-1 5-3 0 0,-1 2-1141 0 0,1 2 418-4 0,-2 0 576-216 0,4-4 0 220 0,3-7 0 0 0,2-3 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7T08:36:58.606"/>
    </inkml:context>
    <inkml:brush xml:id="br0">
      <inkml:brushProperty name="width" value="0.2" units="cm"/>
      <inkml:brushProperty name="height" value="1.2" units="cm"/>
      <inkml:brushProperty name="color" value="#004F8B"/>
      <inkml:brushProperty name="inkEffects" value="pencil"/>
    </inkml:brush>
  </inkml:definitions>
  <inkml:trace contextRef="#ctx0" brushRef="#br0">222 903 12550 214656 42420,'8'20'1806'0'0,"0"-2"-1405"0"0,4-4-102 0 0,0 2 25 0 0,1 2-375 0 0,2 0 356 0 0,-1-3-358 0 0,1-4 146 0 0,-2-2-53 0 0,0-3 198 0 0,1-1 12 0 33,-3-3-21 0 155,2 0 53 0-41,-4-2-211 0-79,2 2 130 0-58,-2-1-154 0-10,-3 2 141 0 0,1 0-326 0 0,-5 1 72 0 0,2 1-543 0 0,-1-1 609 0 0,1-1-337 0 0,-17-1 44 0 0,3-4 86 0 0,-15-1-19 0 0,5-3-24 0 0,2-1 380 0 0,-2-2 61 0 0,6 0 273 0 0,4 2-368 0 0,3 1-8 0 0,5 4-75 0 0,14 7 298 0 0,-3 1-149 0 0,14 5 21 0 0,-7-3-57 0 0,1-3 80 0 0,-1 2 149 0 0,-1-3-167 0 0,-2 1 125 0 0,1 1-141 0 0,-3 1-262 0 0,2 4 168 0 0,-6-2-19 0 0,3 2-127 0 0,-5-4 163 0 0,2-1-353 0 0,-5-4 533 0 0,4 0-156 0 0,-1-4-47 0 2,2 2-55 0 61,-1-2-98 0 156,-2 2 117 0-48,3 2-520 0 44,-2 0 288 0 24,1 1-1 0-9,0 1 74 0-37,-1-4 290 0-57,4 2-66 0-49,-4 0 137 0-23,5-1-91 0-25,-3 1 69 0-30,4 0-383 0-9,0-2 281 0 0,-2 4-1010 0 0,2-2 392 0 0,0 1-545 0 0,-2 1 1049 0 0,4-2 0 0 0,-2 3 0 0 0,2-1 0 0 0</inkml:trace>
  <inkml:trace contextRef="#ctx0" brushRef="#br0" timeOffset="1">606 1167 12351 217295 46692,'15'12'425'0'0,"-2"-2"-230"0"0,2-3 59 0 0,-5-2 34 0 0,7-3 180 0 0,-2-2-185 0 0,5 0 79 0 0,2-2-89 0 0,1-1-37 0 0,-1-3 11 0 0,0 1-44 0 0,-2-1-68 0 0,-1 1-280 39 0,-3 1-64 162 0,-3 1 208-6 0,-2 1-145-35 0,-2 2 98-9 0,-2 2 37-20 0,-1-1 60-6 0,-2 3 5 59 0,3-4 103 57 0,0 4 33 33 0,2-3-128-8 0,-1 1 16-58 0,3-2 184-14 0,0 0-146-119 0,1 0-141-54 0,-2 0-9 49 0,-3 0-328 0 0,2 0 217-64 0,-4-2-296-6 0,3 1 69 0 0,-1-3 230 0 0,2 2 165 0 0,1-3-168 0 0,0 1 171 0 0,0 2-141 0 0,-1-2 22 0 0,-2 3 306 0 0,-1-1-168 0 0,1 2 18 9 0,-2 0 14 307 0,1 2 145-195 0,-2-1-176 28 0,3-1-229-138 0,-2-1 282 63 0,1-1 15-30 0,-1 2-2 22 0,-1-2-170-35 0,2 0-177-1 0,-3-3-369 35 0,3 3 1-65 0,-3 0-1 0 0</inkml:trace>
  <inkml:trace contextRef="#ctx0" brushRef="#br0" timeOffset="2">985 1207 12494 220351 43520,'22'-7'2670'0'0,"2"-1"-2429"917"0,2 1-5-268 0,5-2 93 18 0,1 0-251-205 0,0 1 230-268 0,-5-1-445-95 0,-3 0 84-30 0,-4 0-203 37 0,-4 2 199 79 0,-3-1 19 15 0,-4 3 95-5 0,-3 1-1536-25 0,-2 2 1347 202 0,-17 8-14-372 0,5-3 30 0 0,-19 9 70 0 0,5-4 1 0 0,-4 3 9 0 0,-2-2 1 0 0,4-1-33 0 0,3-2 0 0 0,-1-1 173 0 0,-1 1 0 0 0,-3-2-150 0 0,-1-2 0 0 0,1-1 183 0 0,-2 1 0 0 0,1-2-30 0 0,1 0 0 0 0,1-1 308 0 0,2-2-280 0 0,2-1-47 0 0,-6-13 1 0 0,3-2-232 0 0,-2-6 1 0 0,4 2 109 0 0,7 5-120 0 0,1-1 0 0 0,0-8 89 0 0,4-2 1 0 0,3-1 85 0 0,6 5 0 0 0,5-2 0 0 0,3 2 0 0 0,4 0-13 0 0,4 3 0 0 0,0 0 0 0 0,3 2 159 0 0,0 1-187 0 0,-3 4-32 0 0,0 1 97 0 0,3 2-841 0 0,-2 3 223 0 0,1 3 90 0 0,-5 6 352 0 0,-8 10 1 0 0,-10 6 25 0 0,-6 7 0 0 0,-4 0-10 0 0,-1-1 0 0 0,-2-1 36 0 0,-3 4 0 0 0,1-2 164 0 0,-3 1 1 0 0,2-3-102 0 0,2 0 637 0 0,0-5-251 0 0,-1 3 242-20 0,0-7-226-37 0,1-3-223 44 0,7-7-89 13 0,6-12-244 0 0,11-10 0 0 0,6-10-72 0 0,5-2 0 0 0,1 2 178 0 0,-3 6 1 0 0,2 0-69 0 0,1-3 0 0 0,1 1 24 0 0,-3-1 0 0 0,2 2 67 0 0,-1-1 1 0 0,-1 1-20 0 0,-2-2 348 0 0,-1 3-215 0 0,0-4 229 0 0,-4 6-375 0 0,1 1 139 0 0,-9 12-297 0 0,-8 15 0 0 0,-10 9 77 0 0,-4 10 1 0 0,0 0-14 0 0,6-3 0 0 0,-1 0 81 0 0,1 2 1 0 0,1-1 33 0 0,1 2 1 0 0,3-2-112-212 0,0 0 39-26 0,2 0 223 133 0,-2 3-191 16 0,2-5 323-68 0,1-1-172-89 0,5-10 259-75 0,6-11-210 5 0,5-8 0 316 0,5-12 88-88 0,1-4 1 88 0,2 1-185 0 0,-4 3 1 0 0,2 0-18 0 0,0-2 1 0 0,1 1-155 0 0,1-1 1 0 0,-2 1 62 0 0,2-1 1 0 0,-1-1-8 0 0,-1 0 0 0 0,0 1 81 0 0,1 1 0 0 0,-2 1-102 0 0,0 0 119 0 0,-3 5 195 0 0,-1-3-147 0 0,-3 7 117 0 0,-4 5 0 0 0,-11 16-265 0 0,-8 9 0 0 0,-5 8 131 0 0,-1 0 0 0 0,-1 6-104 0 0,-2 2 0 0 0,1 0 93 0 0,-1 0 0 0 0,1 0 44 0 0,1-2 1 0 0,2-1 177 0 0,2-3 374 0 0,4-3-338-252 0,-3 3-135-83 0,8-7-289 1 0,1-4 244 23 0,9-8 17 183 0,19-23 0 128 0,-5 2-29-12 0,10-11 0 12 0,-4 1-176 0 0,-2 2 1 0 0,1-4-15 0 0,-1 1 0 0 0,1-1-120 0 0,1 2 1 0 0,-1-2 80 0 0,1-1 1 0 0,0 1-137 0 0,-1-1 0 0 0,-1 0 74 0 0,-1 0 0 0 0,-1 1-2 0 0,0 2 16 0 0,-2 4-79 0 0,-1-3 279 0 0,-4 9 1 0 0,-6 6-23 0 0,-9 12 1 0 0,-7 8-23 0 0,-6 6 0 0 0,-5 8-27 0 0,-3 3 0 0 0,-3 3 12 0 0,-2 5 1 0 0,-1-1 107 0 0,0 3 0 0 0,-1 0-103 0 0,2-3 0 0 0,3-1 566 0 0,6-6 1 0 0,3-5 77 0 0,5-6 360 0 0,5-5-558 0 0,2 0-366 0 0,5-10 1 0 0,16-14-35-20 0,6-10 0 20 0,4-6-122-135 0,-5 6 0 135 0,1-3 36-137 0,0 0 1 137 0,3-3-116 0 0,0 0 0 0 0,0 1 64 0 0,-1 0 1 0 0,-1-1 76 0 0,0 0 1 0 0,-2-2-9 0 0,-2 2 1 0 0,0 1 23 0 0,-1 0 1 0 0,-1 2-197 0 0,0 0-29 0 0,-2 0 250 0 0,2-6-97 0 0,-2 4 423 0 0,-4 0-279 0 0,-8 13 1 0 0,-12 16 58 0 0,-8 11 1 0 0,-2 6-81 0 0,0 3 0 0 0,-1 1 21 0 0,-3 5 1 0 0,1 1 95 0 0,-1 1 0 0 0,4-2-2 0 0,2-3 1 0 0,2-3 434 0 0,2-1-139 0 0,4-6-306 0 0,0 3 80 0 0,6-8-295 0 0,2-3 0 0 0,20-24 13 0 0,5-10 1 0 0,5-5 57 0 0,-7 6 1 0 0,2-1-152 0 0,3-2 1 0 0,1 0-60 0 0,2-4 1 0 0,-1 2 106 0 0,-1-2 0 0 0,1 0 122 0 0,-4 2 1 0 0,1-1-46 0 0,0 1 0 0 0,0 0 67 0 0,-2 2 0 0 0,-2 2-40 0 0,-2 2 60 0 0,-3 3 72 0 0,-3 4 102 0 0,-7 8 0 0 0,-14 15-111 0 0,-10 12 0 0 0,-6 8-57 0 0,-3 3 1 0 0,0 3-40 0 0,-2 3 0 0 0,1 0 46 0 0,-1 2 1 0 0,1-3-134 0 0,1 1 0 0 0,4-4 212 0 0,4-2 1 0 0,4-6 407 0 0,3-5 147 0 0,4-5-208 0 0,-1 2-864 0 0,8-7 319 0 0,-1-2 108 0 0,23-17 0 0 0,0-8-147 0 0,13-11 1 0 0,-5 2 34 0 0,-6 2 1 0 0,1 1-241 0 0,4-2 0 0 0,-2-1 140 0 0,2-2 1 0 0,-2 0 97 0 0,0 2 1 0 0,-2-1 77 0 0,0 1 0 0 0,-2 0-124 0 0,-1 3-38 0 0,-1-1 12 0 0,-1 4 65 0 0,-5 4 0 0 0,-9 12 71 0 0,-8 11 0 0 0,-10 13 107 0 0,-6 7 0 0 0,-4 8-49 0 0,-4 6 1 0 0,0 2 172 0 0,-5 2 0 0 0,0 5-136 0 0,0 0 0 0 0,3 1-59 0 0,2-3 1 0 0,4-6 180 0 0,5-4 0 0 0,3-6 40 0 0,3-7 467-10 0,2-5-331-100 0,5-3-657 3 0,5-5 547 49 0,4-3-249 55 0,10-19 118 3 0,3-7-326 0 0,6-16 1 0 0,-4-1 38 0 0,-3 2 0 0 0,-5 3-309 0 0,-6 7 292 0 0,-1 0 0 0 0,0-6-92 0 0,0 0 1 0 0,0-1 123 0 0,0 6 0 0 0,0 2-42 0 0,-1-1 0 0 0,-2 1 12 0 0,-1-1-118 0 0,-5 2 374 0 0,0-4-177 0 0,-4 5 551 0 0,0 2-87 0 0,-1 10-296 0 0,-1 11 59 0 0,1 12-71 0 0,1 10 1 0 0,5 6 63 0 0,3 0 0 0 0,3-2-30 0 0,4-8-110 0 0,0 0 73 0 0,9 6-128 0 0,2 1 114 0 0,8 2-85 0 0,-1-2 78 0 0,-5-11 170 0 0,-4-3 5 0 0,-1-5 50 0 0,-4 0-167 0 0,0-2 1247 0 0,-4-3-1505 0 0,-16-19-176 0 0,-1-2 1 0 0,-12-13-82 0 0,5 6 0 0 0,5 2 208 0 0,5 3 0 0 0,2 1-19 0 0,0-3 0 0 0,1-4 43 0 0,1-1 1 0 0,4-2 73 0 0,1 2 1 0 0,2 1-42 0 0,-1 1 1 0 0,2 0-56 0 0,0 1 17 0 0,0 4 50 0 0,6-7 174 0 0,1 10 206 0 0,6-2-160 0 0,2 16 0 0 0,-5 17-133 0 0,-3 10 0 0 0,-4 5 109 0 0,-5-2 0 0 0,-2 4-86 0 0,-3 4 0 0 0,-3 1 146 0 0,0 1 1 0 0,-2-4-35 0 0,2 1 1 0 0,-2-6 408 0 0,2 1-65 0 0,1-5 214 0 0,-1 4-470 0 0,5-7 88-98 0,-4-3-373-23 0,7-7 241 17 0,2-13-229-3 0,6-10 1 107 0,3-11-39-24 0,5-7 1 24 0,-3 0-146 0 0,-1 5 0 0 0,-1 0 47 0 0,-2-2 0 0 0,2 1-100 0 0,-2-3 0 0 0,1 2 83 0 0,1-3 1 0 0,2-1 104 0 0,-1 0 0 0 0,2 1 38 0 0,0 0 1 0 0,1 2-210 0 0,0-2 321 0 0,0 1 0 0 0,2-1-34 0 0,-1 1-64 0 0,-3 5-86 0 0,-1 7 48 0 0,-7 5 183 0 0,-3 6 0 0 0,-10 13-119 0 0,-6 8 1 0 0,-2 1 187 0 0,0-1 0 0 0,-1 2-104 0 0,0 3 1 0 0,-1-2 195 0 0,2-1 1 0 0,0-1-62 0 0,1 0 0 0 0,0-1 354 0 0,0-1-237 0 0,1-1-88 0 0,-5 1 117 0 0,4-3-67 0 0,0-1-373 0 0,8-8 42 0 0,15-20-76 0 0,2 4 0 0 0,14-23 160 0 0,-5 12 1 0 0,2-5-132 0 0,-4 6 1 0 0,1-3 100 0 0,-1 2 0 0 0,2-4-25 0 0,-1 0 0 0 0,1 0-35 0 0,1 0 0 0 0,0 1 47 0 0,1-2 0 0 0,-1 1 7 0 0,1-1 1 0 0,-2 1 13 0 0,-1 2 1 0 0,-2 0 107 0 0,-1 1-122 27-257,0 1 8 148-96,0-3 162-19-20,-1 5-154-35-4,-1 1 13-100 177,-11 13 15-21 195,-18 23 1 0 0,-3 4 41 0 5,-11 13 0 0 0,3-4-39 0 0,1-1 0 0 0,0 1 133 0 0,0 0 1 0 0,-1 3-32 0 0,4 1 1 0 0,0-3 67 0 0,3-4 0 0 0,2-1 99 0 0,1-2 1 0 0,3-1 153 0 0,1-3-109 0 0,3-2-47 0 0,0 6-351 0 0,2-5 233 0 0,3 1-203 0 0,3-8-22 0 0,8-7-184 0 0,9-10 156 0 0,-2-1 0 0 0,13-15 102 0 0,-6 1 0 0 0,3-1-149 0 0,-5 3 1 0 0,1 0 80 0 0,1-2 0 0 0,0-1 49 0 0,1 0 0 0 0,-1 0-9 0 0,3-2 1 0 0,-2 1-31 0 0,0 1 1 0 0,-2-1-71 0 0,0 4-6 0 0,-2 2-16 0 0,-2 2 30 0 0,-6 6 0 0 0,-23 25 73 0 0,-12 12 0 0 0,-9 9 43 0 0,8-3 0 0 0,-3 3-50 0 0,1 1 0 0 0,-1 2 232 0 0,0 0 0 0 0,0 0 1 0 0,4-3 0 0 0,3-4 426 0 0,3-4-159-128 0,4-5 208-168 0,1 3-708 60 0,5-8 183 27 0,3 3-220 12 0,9-11 222 66 0,7-5-365 30 0,4-4 117 45 0,6-5 85 52 0,3-8 0 4 0,5-6 36 0 0,0-4 0 0 0,0 1-15 0 0,-4 4 0 0 0,-1-1 28 0 0,1-1 0 0 0,-3 0 10 0 0,1 1 1 0 0,-1-1-98 0 0,0 0 97 0 0,0 3-376 0 0,1 0 200 0 0,-3 7 1 0 0,-4 10 26 0 0,-11 10 1 0 0,-6 6 211 0 0,-11 4 1 0 0,-3 5-88 0 0,-5 3 1 0 0,1 3 86 0 0,-2 3 0 0 0,3-3-73 0 0,-1 1 1 0 0,1-3 240 0 0,-1-1 0 0 0,4-4 153-173 0,3-1 83-471 0,4-6-385 286 0,1 1-233 15 0,6-9 1 343 0,8-5 62-237 0,7-9 1 237 0,4-4 120-26 0,4-6 1 26 0,1-3-244 0 0,2-3 1 0 0,2-2 94 0 0,2 1 0 0 0,1-2-37 0 0,1 0 0 0 0,1-1 63 0 0,0-1 0 0 0,-2 2 118 0 0,-3 1 1 0 0,-1 3-265 0 0,-3-1 19 0 0,-2 5-201 0 0,-4 1 292 0 0,-3 8 1 0 0,-9 9 158 0 0,-6 8 0 0 0,-8 4-128 0 0,-4 5 1 0 0,-2 1 358 0 0,-3 5 0 0 0,0-2-120 0 0,-3 0 1 0 0,4-3 188 0 0,-1 1 0 0 0,4-3 258 0 0,1 1 56 0 0,4-5-174 0 0,-2-1-145 0 0,10-5-639 0 0,5-8 0 0 0,14-12 189 0 0,10-9 1 0 0,4-5-339 0 0,2 1 0 0 0,0-2 77 0 0,1 1 186 0 0,2-3 19 0 0,-2 2 1 0 0,4-3 127 0 0,-3 3 1 0 0,-4 3-58 0 0,-3 3-146 0 0,-2 3 69 0 0,-1 0 77 0 0,-5 9 0 0 0,-12 12 40 0 0,-10 12 0 0 0,-10 6 349 0 0,-7 3 1 0 0,-3 2-113 0 0,-1 0 0 0 0,-1 1 64 0 0,3-2 0 0 0,0-2 84 0 0,2-1 1 0 0,1-4 836 0 0,5-1-375 0 0,1 0 291 0 0,2-4-1509 0 0,5-2 360 0 0,10-6-297 0 0,16-13 0 0 0,9-5 215 0 0,6-8 0 0 0,-2 2-99 0 0,-8 4 1 0 0,1 1-549 0 0,-2 0-520 0 0,-2 2 8 0 0,9-4 1304 0 0,-3 0 0 0 0,11-6 0 0 0,-4 0 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7T08:37:49.195"/>
    </inkml:context>
    <inkml:brush xml:id="br0">
      <inkml:brushProperty name="width" value="0.2" units="cm"/>
      <inkml:brushProperty name="height" value="1.2" units="cm"/>
      <inkml:brushProperty name="color" value="#004F8B"/>
      <inkml:brushProperty name="inkEffects" value="pencil"/>
    </inkml:brush>
  </inkml:definitions>
  <inkml:trace contextRef="#ctx0" brushRef="#br0">583 822 13092 240218 34232,'-30'2'-80'0'979,"4"-1"206"0"-979,0-3-349 0 0,5-1 978 0 0,3 2-517 0 0,5-5-108 0 0,3 5 200 0 0,3-10-481 0 0,13 2 0 0 0,11-14-180 0 0,10-2 1 0 0,2-1-114 0 0,-3 4 1 0 0,5-4 175 0 0,2 0 1 0 0,2-2 82 0 0,1 3 0 0 0,-1-1 79 0 0,-1 1 1 0 0,3-3-19 378 0,-3 0 0-378 0,3 1-54 722 0,-3 3 1-722 0,-3 2 301 746 0,-3 2 1-746 0,-1 0 102 583 0,-4 1 389-405 0,-1 2 6-162 0,-3 3-407-16 0,-7 6 1 0 0,-13 10 31 0 0,-13 10 1 0 0,-9 7-99 0 0,-5 3 0 0 0,-6 5-67 0 0,-6 4 0 0 0,-3 1-19 0 0,-2 4 1 0 0,0-1-132 0 0,1 0 1 0 0,-3 4-59 0 0,1-2 0 0 0,1 2 165 0 0,1 0 1 0 0,5-4-150 0 0,2-5 0 0 0,1 0 121 0 162,5-2 87-368 192,0-1-147-61 84,6-2 14 101 46,5-5 76 94-221,7-6 1 234 1,20-16 11-24-84,10-9 1 24-1,9-7-67 0-137,3-4 1 0-1,4-3 40 0-24,6-2 0 0 0,2-3-63 0-15,2-1 1 0 0,6-3 55 0-2,0 0 0 0 0,2-1-32 0 0,-1 1 0 0 0,-1 1-10 0 0,-1 2 0 0 0,-2 1-5 0 0,1-1 0 0 0,-2 2-54 0 0,-1 2 1 0 0,-3 4-176 112 0,-3 3 0-112 0,-5 4 73 588 0,-3 2 62-339 0,-6 6 72-206 0,-5 2 0-43 0,-13 17-22 9 0,-9 3 1-9 0,-11 6 226 0 0,-12 3 0 0 0,-6 3 20 0 0,-8 6 1 0 0,-3 2 200 0 0,-5 3 0 0 0,0 0-102 0 0,-3 0 0 0 0,4-1 107 0 0,-4 1 0 0 0,6-4-371 0 0,-1 1 0 0 0,4-2 172 0 0,4-4 1 0 0,6-3-173 0 0,2-5 294 0 0,7-1-508-49 0,-3 0 297-157 0,10-7-5 35 0,1-3 0 171 0,16-15-221-33 0,7-7 1 33 0,7-4-261 0 0,5-3 1 0 0,6-5 145 0 0,6-2 1 0 0,3-3 146 0 0,2 1 0 0 0,2-2 68 0 0,1-3 0 0 0,2 0-46 0 0,0 0 1 0 0,0-1 116 0 0,-3 3 0 0 0,-1 1-20 0 0,-1-1 1 0 0,-5 6 56 0 0,0 3-31 0 0,-7 5 171 0 0,-2 4 1 0 0,-15 11-193 0 0,-8 7 1 0 0,-13 8 10 0 0,-15 10 1 0 0,-4 0 86 0 0,-7 6 1 0 0,-4 1-80 0 0,-4 4 1 0 0,-2-1 182 0 0,1 0 0 0 0,2 0-108 0 0,-1 0 1 0 0,4-4 135 0 0,0 2 1 0 0,3-5-198 0 0,5 0 1 0 0,2-4 3 0 0,4-3 1 0 0,3-2 68-294 0,1-3 17-41 0,5-2 82 309 0,-2-6-145 26 0,7-1 1 0 0,5-14-249 0 0,8-4 0 0 0,8-4 54 0 0,8-2 1 0 0,4-2-198 0 0,4-3 1 0 0,4-1 35 0 0,2-3 1 0 0,1 1 160 0 0,1-3 1 0 0,0 3 55 0 0,2-3 0 0 0,0 1-30 0 0,-1 3 0 0 0,1-4 29 0 0,-1 3 1 0 0,-2 2-42 0 0,-2 3 0 0 0,-1 2 118 0 0,-1 4 9 0 0,-2 3 4 0 0,-5 3-79 0 0,-6 6 25 0 0,-25 21 0 0 0,-4-2 52 0 0,-22 16 1 0 0,3-5 15 0 0,-3 0 1 0 0,-1 1-68 0 0,-3-1 0 0 0,0 1 28 0 0,-2-1 0 0 0,3-1 175 0 0,0-2 1 0 0,1-1-117 0 0,4-3 0 0 0,3-1 113 0 0,5-2-52 0 0,3-2 4 0 0,-6-4 143-245 0,10-5-138 50 0,-1-6 1 195 0,15-11-393-23 0,8-7 0 23 0,6-1 120 0 0,8-1 0 0 0,4 0-111 0 0,4-3 0 0 0,2-1 46 0 0,2-3 1 0 0,1-1 37 0 0,4-1 0 0 0,1-1 63 0 0,2 3 1 0 0,3 0 4 0 0,-1 1 0 0 0,1 0 181 0 0,-1 2 0 0 0,-4 4-156 0 0,-1 3 278 0 0,-2 2-119 0 0,-1 6-407 0 0,-6 1 309 0 0,-6 12 1 0 0,-20 7 0 0 0,-8 10 0 0 0,-8 2 0 0 0,-3-1 0 0 0,-4 4-9 0 0,-4-1 1 0 0,-1 1-15 0 0,1-3 0 0 0,1 2 5 0 0,0-2 0 0 0,2 0 170 0 0,-3-1 1 0 0,3-1-162 0 0,2-2 1 0 0,1 0 348 0 0,5-3-170 0 0,0-1 207 0 0,-1-4-81 0 0,2-2 34 0 0,3-2-392 0 0,6-12-218 0 0,10-5 0 0 0,11-12 8 0 0,4-2 1 0 0,2 1 177 0 72,-2 5 1 0 1,2-1 16 0 80,2 0 0 0 1,3-2 30 0-65,1 0 0 0-1,3 0 4 0-84,-2-1 0 0 0,3 3 33 0-4,-1 1 1 0 0,2 2 42 0 0,0 1 1 0 0,-3 3 4 0 0,0 3 1 0 0,-3 3 73 0 0,0 2-351 0 0,-3 1 223 0 0,6 2-149 0 0,-7 1 111 0 0,2 4-180 0 0,-10 3 223 0 0,-4 4 23 0 0,-8 5-15 0 0,-11 5 1 0 0,-9 2 25 0 0,-8 1 1 0 0,0-2-4 0 0,4-5 1 0 0,-2 0-16 0 0,0 0 0 0 0,2 0 158 0 0,-2-1 0 0 0,0-3-77 0 0,-3 0 0 0 0,3 1 462 0 0,3-2-419 0 0,3-1 48 0 0,-4 0-281 0 0,6-6 230 0 142,-1 1-327 0 56,10-12 255 0-132,10-7 1 0-1,8-7-264 0-35,7-3 0 0 0,0 2 10 0-29,-1 5 0 0 0,2-1 2 0-1,4 1 1 0 0,1-1 212 0 0,1 1 1 0 0,1-1 6 0 0,3 1 0 0 0,-3 1 6 0 0,-1 2 1 0 0,0 1 435 0 0,1 1-85 0 0,-1 2-289 0 0,1 4 59 0 0,0 0 17 0 0,-3 7-277 0 0,-5 4 20 0 0,-10 8-168 0 0,-2 5 5 0 0,-6 3 199 0 0,-3-1-138 0 0,-9 8 1 0 0,-6-4 81 0 0,-2 1 0 0 0,-2-3 48 0 0,4-7 1 0 0,-1 1 105 0 0,0-1 0 0 0,0-1 368 0 0,0-4-135 0 0,2 0 342 0 0,-6-2-289 0 0,7 0-26 0 0,-1-6-362 0 0,10-6 194 0 0,6-9 0 0 0,9-6-631 0 0,4-3 167 0 0,1 1-57 0 0,9-3 1 0 0,2 1 38 0 0,6-3 0 0 0,1 5 175 0 0,-6 6 0 0 0,2 2 83 0 0,0 1 0 0 0,2-1 114 0 0,0 1 1 0 0,1 2 133 0 0,-1 0 0 0 0,1 2-133 23 0,-1 1 1-23 0,-1 1 418 454 0,0 3-155-136 0,-3 1-101-238 0,7 1-124-68 0,-5 6 7-12 0,4 5-128 0 0,-12 6 127 0 0,-6 8-150 0 0,-13 0 94 0 0,-10 7 1 0 0,-8-3-110 0 0,-3 0 1 0 0,2-6 76 0 0,6-6 1 0 0,-2 0 4 0 0,-1 1 0 0 0,-1-3-25 0 0,-2 1 1 0 0,1-2-49 0 0,0 0 121 0 0,1 0 9 0 0,-7-3 317 0 0,4-2-214 0 0,-1-2 40 0 0,8-7-227 0 0,10-8 1 0 0,11-7-2 0 0,7-5 1 0 0,5 1-33 0 0,1 2 0 0 0,3 0-233 0 0,3 1 1 0 0,3 0 114 0 0,0 3 0 0 0,3-2 118 0 0,2 3 0 0 0,1 1 332 0 0,-1 2 0 0 0,-2 2-138 25 0,-1 1 0-25 0,-1 2 259 255 0,-1 3-166 161 0,-2 1-61-165 0,10 2-43-192 0,-1 0-58-5 0,5 2-399 58 0,-4 3 242 126 0,-8 2-218 48 0,-8 4 146-121 0,-8 1 140-157 0,-14 8 1-8 0,-13 1 29 0 0,-10 4 1 0 0,-1-5 23 0 0,4-4 1 0 0,-2 0 5 0 0,-2-1 0 0 0,1-1 140 0 0,3-2 0 0 0,-3-1 100 0 0,4-1-197 0 0,3-2-56 0 0,-6 1 48 0 0,8-4-6 0 0,-3 0-97 0 0,14-11-118 0 0,12-7 0 0 0,12-9 93 0 0,6-1 0 0 0,2 1-9 0 0,-3 3 1 0 0,-1 2 50 0 0,2 0 1 0 0,0 1-10 0 0,3-1 0 0 0,1 0 111 0 0,1 3 1 0 0,-2 1 129 0 0,0 4 467 0 0,-2-1-315 198 0,6 3-91 49 0,-6 2-154-75 0,-1 10-260-149 0,-9 4-31-23 0,-7 10 184 0 0,-9 4 0 0 0,-5 2-224 0 0,-4 0 212 0 0,0-5-379 0 0,-2 4 301 0 0,-4-4 1 0 0,-5 8 17 0 0,-1-6 93 0 0,1-5 3 0 0,-1-1 248 0 0,0-2-188 0 0,-3 1 67 0 0,3-2-38 0 0,6-8 33 0 0,8-1-178 0 0,5-12-116 0 0,10-6 1 0 0,5-10 113 0 0,6-3 1 0 0,2 3-129 0 0,-2 3 1 0 0,2 2-31 0 0,2-3 1 0 0,2 3 132 0 0,3-1 0 0 0,0 1-37 0 0,2 2 1 0 0,1 2 6 0 0,2 2 1 0 0,-2 2 266 131 0,2 4 1-131 0,-3 0 143 420 0,-2 4-2-31 0,-3 1-323-156 0,4 6 49-207 0,-5 4-48-26 0,4 8 107 0 0,-10 5-184 0 0,-7 7 0 0 0,-9 2 78 0 0,-6-1 0 0 0,-4-4-21 0 0,-3-8 0 0 0,0 0 37 0 0,-1 2 0 0 0,-3-1 8 0 0,-3 1 1 0 0,-2-1-22 0 0,-4-1 1 0 0,-1 1 8 0 0,-2-1 1 0 0,0-1-64 0 0,-2-1 0 0 0,2-2 59 0 0,0-3 1 0 0,3 0 209 0 0,1-3-188 0 0,3 0 10 0 0,0-4-91 0 0,5-3-6 0 0,5-7-3 0 0,10-9 27 0 0,13-6 0 0 0,9-6-232 0 0,4 2 1 0 0,2 3 138 0 0,-4 6 0 0 0,0 3-53 0 0,2 0 1 0 0,1 0 176 0 0,3 1 1 0 0,0 2 309 0 0,-1 0-329 0 0,1 4 269 0 0,2-2-127 0 0,3 6 298 0 0,-2-1-356 0 0,-4 10 131 0 0,-10 2-239 0 0,-6 7 0 0 0,-12 5 31 0 0,-7 2 0 0 0,-7-1-14 0 0,-3-2 1 0 0,-3-1 16 0 0,-4 1 1 0 0,-1-1-9 0 0,-4-1 1 0 0,2 1 64 0 0,-1-3 0 0 0,1 0 122 0 0,2-3 1 0 0,1 0 226 0 0,3-3-292 0 0,4 0-130 0 0,-2 0 149 0 0,7-3-363 0 0,1-4 150 0 0,23-17 1 0 0,0 1 29 0 0,13-7 0 0 0,-4 1-46 0 0,0 1 0 0 0,1 1-166 0 0,3-3 0 0 0,1 2 162 0 0,1-1 0 0 0,3 1 18 0 0,0-1 1 0 0,0 3 213 0 0,-2 1 1 0 0,1 2-139 0 0,-2 2 262 0 0,0 3 61 0 0,2 2 196 0 0,-2 4-399 0 0,-4 7-66 0 0,-7 8 1 0 0,-15 10-24 0 0,-6 3 1 0 0,-4-3-23 0 0,-4-5 1 0 0,-2 0-77 0 0,-1 1 0 0 0,-3-1 98 0 0,-2 0 0 0 0,1-2-49 0 0,-1-1 1 0 0,2-3 122 0 0,-1-3 42 0 0,1 1 80 0 0,-9-4 400 0 0,0-1-432 0 0,-4-4 1 0 0,3-8-159 0 0,11-7 187 0 0,6-10-399 0 0,8-3 1 0 0,6-5 18 0 0,3 2 0 0 0,4 4-140 0 0,2 7 1 0 0,4-1 76 0 0,3-1 0 0 0,2 1 60 0 0,1-1 1 0 0,1 3 261 0 0,2 1 0 0 0,1 3-296 0 0,-1 4 378 0 0,-2 4-307 0 0,6 0 348 0 0,-3 8-302 0 0,4 5 44 0 0,-7 10 87 0 0,-3 5-45 0 0,-6 4 30 0 0,-5 5-47 0 0,-5-1 0 0 0,-11-1 67 0 0,-5-5 1 0 0,-3-3-60 0 0,-3-6 0 0 0,-1 0 231 0 0,-3-2 1 0 0,1-1-18 0 0,0-1 1 0 0,0-2 122 0 0,0 0 1 0 0,-1-2-209 0 0,-1-3 1 0 0,3 1 34 0 0,-1-2-92 0 0,5-1 1 0 0,-7-7 93 0 0,3-1-242 0 0,4-5 0 0 0,0-4 93 0 0,4-2-400 0 0,0 0-82 0 0,5-4-76 0 0,-1-2 247 0 0,5-6 67 0 0,3-2 207 0 0,11 1-181 0 0,5 5 349 0 0,12 4-172 0 0,2 7 221 0 0,7 4-198 0 0,2 6 14 0 0,0 7 3 0 0,0 8 3 0 0,-4 6-127 0 0,-5 5 81 0 0,-7 5-69 0 0,-7-3 55 0 0,-8 5 338 0 0,-6-9 54 0 0,-6 1 320 0 0,-6-8-312 0 0,-5-3-44 0 0,-5-4-115 0 0,-2-5 100 0 0,-4-5-352 0 0,-2-6 0 0 0,3-3 156 0 0,1-3-419 0 0,5 1-47 0 0,-4-2-102 0 0,3-3 199 0 0,-6-3-323 0 0,5-1 305 0 0,5 2 163 0 0,4 2 277 0 0,6 2-226 0 0,4 5 39 0 0,11 5 31 0 0,4 4 66 0 0,8 5-6 0 0,9 7-18 0 0,0 7 1 0 0,3 4 65 0 0,-3 2 0 0 0,-3 0-107 0 0,-7-5 0 0 0,1 1 48 0 0,-1 0 1 0 0,2-2-26 0 0,0 1 74 0 0,1 0-55 0 0,5 3 1 0 0,-2-1 24 0 0,4 2 2 0 0,-9-2-3 0 0,1-1 45 0 0,-9 6-53 0 0,2 3 58 0 0,-6 3-43 0 0,-7 0-56 0 0,-4 0-50 0 0,-8 0 0 0 0,-6-3-65 0 0,-2-3 2 0 0,2-2-281 0 0,-4-6 155 0 0,-2 2 139 0 0,-4 1-80 0 0,2-6 35 0 0,5-4 147 0 0,7-5 5 0 0,7-10 0 0 0,9-8 5 0 0,5-8 1 0 0,5-1 6 0 0,-1 4 1 0 0,3 1 3 0 0,0-2 0 0 0,1 0 38 0 0,1-3 0 0 0,-1 3-65 0 0,2-1 1 0 0,0 3 79 0 0,1 0 1 0 0,1 3-66 0 0,-1 1 0 0 0,1 5 315 0 0,-1 2-166 0 0,-1 3-78 0 0,5-1-153 0 0,-4 5-400 0 0,2 2 171 0 0,-10 6 219 0 0,-8 8 0 0 0,-14 7 36 0 0,-7 3 1 0 0,-4 0-48 0 0,2-5 1 0 0,-2-1 138 0 0,-2 1 1 0 0,0-3-27 0 0,-2 2 0 0 0,3-2 162 0 0,2 1 0 0 0,0-3-41 0 0,2 0 14 0 0,2-1-46 0 0,0-2-23 0 0,7-1-76 0 0,1-4 1 0 0,28-17-233 0 0,5-6 1 0 0,6-4 66 0 0,-7 4 1 0 0,0 0-94 0 0,4-2 1 0 0,-1 0 180 0 0,1-1 1 0 0,0 1-25 0 0,0-1 0 0 0,-1 2 147 0 0,-3 1 0 0 0,-2 3-96 0 0,-1 3 156 0 0,-3 3-182 0 0,0 1 38 0 0,-4 5 175 0 0,-9 6 121 0 0,-8 10 0 0 0,-12 6-198 0 0,-5 5-30 0 0,0-2 0 0 0,-1 0-36 0 0,0-2 0 0 0,2 0 83 0 0,5-5-252 0 0,2-2 248 0 0,-6 6-220 0 0,2-1 105 0 0,-4 2-34 0 0,3 0 37 0 0,5-6 10 0 0,0-2 433 0 0,7-8-495 0 0,2-1 33 0 0,14-16 5 0 0,6-4 1 0 0,9-11 91 0 0,1 2-24 0 0,-2 3 1 0 0,0 2 0 0 0,0 1 124 0 0,-1 2-39 0 0,2 2 30 0 0,-9 7-162 0 0,7-1-226 0 0,-12 9 302 0 0,0 4-35 0 0,-8 10-19 0 0,-7 1 1 0 0,-4 8-22 0 0,-2-3-29 0 0,-1 1 1 0 0,-3 3 26 0 0,-2-1 0 0 0,0-2-108 0 0,3-4 1 0 0,0-1 97 0 0,0 1-9 0 0,0-2 123 0 0,-6 5 217 0 0,-2-3-247 0 0,-1 2 26 0 0,4-8 540 0 0,6-4-94 0 0,7-5-824 0 0,2-6 185 0 0,13-7-147 0 0,3-10 157 0 0,11-8 0 0 0,2-3 29 0 0,0 2 1 0 0,-4 4 46 0 0,-4 5 1 0 0,-2 3-22 0 0,2-1 0 0 0,0 1 43 0 0,2 3 0 0 0,-2 3-102 0 0,0 3 225 0 0,-2 1-117 0 0,5 0-263 0 0,-3 4 242 0 0,-1 6-6 0 0,-4 7 47 0 0,-8 10 0 0 0,-6 3 3 0 0,-4 3 1 0 0,-2-2 104 0 0,-2-5 1 0 0,-1 2-138 0 0,-3 0 1 0 0,-1 1 121 0 0,-2-1 1 0 0,2-1-93 0 0,-2-1 0 0 0,0 1 22 0 0,-2-2 68 0 0,1 1-8 0 0,-5 4-174 0 0,-1 0-42 0 0,3-1 150 0 0,3-7-32 0 0,10-7-248 0 0,6-9 0 0 0,11-11 71 0 0,3-5 1 0 0,2-1 137 0 0,0 2 1 0 0,0-2 32 0 0,0-1 0 0 0,2 0 124 0 0,-1-1 1 0 0,2 0-102 0 0,-1-2 0 0 0,0 1 147 0 0,-1 1 1 0 0,1 1-142 0 0,3 0 8 0 0,-2 5-347 0 0,5 0 242 0 0,-7 7-257 0 0,3 1 302 0 0,-11 11 109 0 0,-5 10-80 0 0,-6 8 72 0 0,-5 8 159 0 0,-3 0-225 0 0,-2 3 153 0 0,-2-1-118 0 0,-1 1 0 0 0,0-4 64 0 0,1-3-81 0 0,3-5-30 0 0,-3 2 29 0 0,4-6-5 0 0,-6 4-119 0 0,8-7 125 0 0,1-5-49 0 0,6-7-251 0 0,14-16 1 0 0,0-6 132 0 0,9-9 1 0 0,-3 4 66 0 0,-3 6 0 0 0,-1 0 74 0 0,1-1 0 0 0,0 2 11 0 0,0-2 1 0 0,0 1 206 0 0,-2-2-287 0 0,1 3 4 0 0,3-4 91 0 0,-1 7 16 0 0,3 1 23 0 0,-8 8 1 0 0,-3 10-43 0 0,-7 8 0 0 0,-3 8 3 0 0,-3 3 0 0 0,0-2-3 0 0,-2-2-12 0 0,0-2 1 0 0,-4 10-3 0 0,0-2 0 0 0,-3 1 10 0 0,3-4 1 0 0,-2-1 12 0 0,1-1 0 0 0,-1 0-20 0 0,0 0 1 0 0,0-1 506 0 0,0-2-276 0 0,-2-2-118 0 0,-3 7-45 0 0,0-4 19 0 0,1 0 139 0 0,6-7-85 0 0,5-8-509 0 0,11-16 1 0 0,2 1 106 0 0,5-10 0 0 0,-1 4 149 0 0,-1-1 1 0 0,0 1 55 0 0,0-1 0 0 0,-1-3-5 0 0,0-1 0 0 0,-1-2 62 0 0,1 0 1 0 0,1 1 10 0 0,-2-2 0 0 0,2 1-103 0 0,0 1 0 0 0,3 0 63 0 0,0 1 0 0 0,0 2-122 0 0,0 1 136 0 0,1 3-29 0 0,3 1-197 0 0,-2 6-8 0 0,-2 3 80 0 0,-3 9 20 0 0,-7 10 348 0 0,-2 9-186 0 0,0 9 183 0 0,-4 7-162 0 0,3 3 0 0 0,-1 0 365 0 0,0-5-267 0 0,1-3-37 0 0,-3 1 0 0 0,0-3-23 0 0,-2 6 0 0 0,-1-8 65 0 0,1-8-54 0 0,-1 2 0 0 0,-4 3 55 0 0,0 1-381 0 0,0-3 92 0 0,2-1-169 0 0,-2-4 119 0 0,3 0-48 0 0,-1-6 1064 0 0,7-8-884 0 0,4-20 88 0 0,-1 5-162 0 0,9-25 1 0 0,-5 9 163 0 0,5-7 0 0 0,-2 3-165 0 0,-1 8 1 0 0,-1-1 132 0 0,0 1 0 0 0,1-3-263 0 0,1 0 0 0 0,1-1 46 0 0,-2 2 0 0 0,2 3 94 0 0,0-1 312 0 0,1 5-343 0 0,3-6 372 0 0,-1 6-112 0 0,2 0 34 0 0,-4 8-210 0 0,-4 6-267 0 0,-3 6 339 0 0,-1 9-35 0 0,0-2 31 0 0,-1 14 0 0 0,2-2-36 0 0,-1 7 0 0 0,-1-2 26 0 0,-1-3 1 0 0,0-1 28 0 0,-2 3 0 0 0,-1-2 19 0 0,-3 1 0 0 0,0 0-10 0 0,-2 1 0 0 0,2 0-25 0 0,-1-2 1 0 0,-1 0-11 0 0,-1-2 0 0 0,-1 0-1 0 0,1 0-295 0 0,0-2 178 0 0,-3 5 58 0 0,3 0-101 0 0,-1 0-7 0 0,4-4 38 0 54,3-8 1 0 29,1-3 391 0-50,2-6 1 0 1,7-19-278 0-34,3-6 0 0 0,2-3 21 0 0,-1 6 0 0 0,2-2-3 0 0,-1 0 0 0 0,0-2 4 0 0,-1 0 1 0 0,-2-2-10 0 0,1 1 1 0 0,-2-1-82 0 0,0 2-227 0 0,-1 1 307 0 0,0-4 402 0 0,-2 8 153 0 0,-1-2-159 0 0,-2 12-520 0 0,-4 6 145 0 0,-4 17-6 0 0,0-3 0 0 0,-5 18-27 0 0,3-6 0 0 0,1 1-13 0 0,-1-4 0 0 0,2 1 13 0 0,-1-1 0 0 0,-2 0-58 0 0,-1 1 1 0 0,-2-2-244 0 0,0 2 241 0 0,-2-3 101 0 0,-4 10 0 0 0,0-5-21 0 0,-4 4-3 0 0,6-9-154 0 0,2-1-6 0 0,7-6-201 0 0,-2 0 189 0 0,6-5 365 0 0,5-5-200 0 0,6-10 0 0 0,5-6 59 0 0,2-7 1 0 0,0-1-95 0 0,-2 3 0 0 0,0-1 215 0 0,-3 0 1 0 0,3-2-72 0 0,-2 0 1 0 0,1 0-31 0 0,-1-1 0 0 0,1-1-64 0 0,-1 1 0 0 0,2 2-21 0 0,-1-1-240 0 0,0 4 279 0 0,1 0-441 0 0,-3 6 341 0 0,-1 5 85 0 0,-4 9 0 0 0,-9 11 31 0 0,-4 7 1 0 0,-3 3 11 0 0,0-3 0 0 0,-2 2 6 0 0,1 0 0 0 0,-3 2 208 0 0,-1 1 1 0 0,-1 0-202 0 0,2-2 0 0 0,-2 1 4 0 0,2-1 1 0 0,-2 1-208 0 0,1-4 1 0 0,0 0 57 0 0,1-3 35 0 0,2-2 7 0 0,-8 6-80 0 0,5-4 175 0 0,-6 4 9 0 51,5-7 237 0 10,5-7-172-88-24,6-3-651-5-20,3-4 55 93-13,14-12 361 0-2,-5 4 1 0 0,18-16-3 0-2,-5 5 1 0 0,1-2-158 0 0,-5 3 1 0 0,2-2 132 0 0,1-1 1 0 0,1-1 8 0 0,-1-3 1 0 0,0 2 169 0 0,-1 2 0 0 0,-1-2-147 0 0,-2 3 439 0 0,0 0-83 0 0,2 0 40 0 0,-1 3-130 0 0,-4 3 332 0 0,-4 7-381 0 0,-21 30 0 0 0,3-8 93 0 0,-12 17 0 0 0,5-8-135 0 0,-1-1 0 0 0,2 0-44 0 0,-3 3 0 0 0,-1 0-28 0 0,1 0 1 0 0,0-1-20 0 0,1-3 1 0 0,3 0-22 0 0,0-2-321 0 0,2-2 101 0 0,-4 2 56-140 46,3-3 635-150 124,1-2-205 31-41,5-7-237 127-65,7-8 51 128-59,6-13-295 4-5,-1 2 218 0 0,12-15 0 0 0,-3 2 25 0 0,3-4 1 0 0,-1 2-139 0 0,-3 6 0 0 0,-1-1 132 0 0,0-2 0 0 0,1-3-150 0 0,0 0 1 0 0,-2 0 77 0 0,2 0 0 0 0,-1 0-33 0 0,1-2 0 0 0,-1 2 43 0 0,1 2 1 0 0,-1 0-111 0 0,-1 3 165 0 0,0 2 313 0 0,-2-1-172 0 0,0 7 378 0 0,-2 0-550 0 0,-5 8 0 0 0,-9 16-52 0 0,-6 6 1 0 0,-1 3 115 0 0,3-1 0 0 0,2-1-36 0 0,-1 3 0 0 0,-2 1 13 0 0,-1 1 1 0 0,-1-1-33 0 0,2-1 1 0 0,0-2-69 0 0,0 1-14 0 0,1-6 77 0 0,-5 8 32 0 0,3-10 437 0 0,-6 2-177 0 0,11-7 94 0 0,-1-9-379 0 0,9-9-89 0 0,4-8 0 0 0,6-10 58 0 0,4 0 1 0 0,1 2 107 0 0,-2 3 1 0 0,1 2-254 0 0,2-2 0 0 0,1-2 30 0 0,1-1 1 0 0,1 2 62 0 0,0 0 1 0 0,1 2 62 0 0,-1 2 30 0 0,1 2-146 0 0,-2 1 19 0 0,1 8 121 0 0,-7 1 24 0 0,-8 17 0 0 0,-15 8 191 0 0,-5 11 0 0 0,-3-1-127 0 0,1-3 1 0 0,0 1 88 0 0,-2 0 1 0 0,3 0-145 0 0,-1 1 0 0 0,1-1 11 0 0,0-1 0 0 0,3-2-56 0 0,0-1 12-242 0,4-3-231-184 0,-2 1 229 180 0,7-6 222 54 0,0 0-243 109 0,7-8 240 81 0,15-14-258 2 0,-3 1 0 0 0,17-18-142 0 0,-8 5 0 0 0,2-2 171 0 0,-5 2 1 0 0,0 0-10 0 0,-1 0 0 0 0,3-2 23 0 0,-1 1 0 0 0,-1-1-15 0 0,-1 2 1 0 0,-2 0-237 0 0,0 2 1 0 0,-1-1-169 0 0,-2 0 150 0 0,0 3 198 0 0,-3-2 10 0 0,-2 5 210 0 0,0-1 939 0 0,-5 9-1022 0 0,-12 26 0 0 0,4-7 41 0 0,-7 16 1 0 0,5-7 30 0 0,2-1-334 0 0,0-3 88 0 0,0 11-140 0 0,1-1 32 0 0,-2 6-207 0 0,2-5 388 0 0,3-7-132 0 0,0-12 1872 0 0,2-2-1181 0 0,0-28-154 0 0,0 10-191 0 0,0-28 1 0 0,1 12-21 0 0,1-7 1 0 0,1 4-199 0 0,0 7 0 0 0,2 1-290 0 0,-1-3 0 0 0,1 2 171 0 0,-1-1 0 0 0,1 3-169 0 0,0-1 0 0 0,1 0-159 0 0,0-1 355 0 0,0 4 63 0 0,-1-9 470 0 0,0 3-261 0 0,-3-5 632 0 0,2 5-25 0 0,-3 4-179 0 0,1 6-636 0 0,-4 4-1495 0 0,1 7 1554 0 0,5 22 276 0 0,2 0-254 0 0,5 20 1 0 0,-1-7 122 0 0,-1 0-37 0 0,-2-5-305 0 0,2 1 216 0 0,-2-3-62 0 0,2 4 128 0 0,-3-5 8 0 0,-2-4 361 0 0,-4-5-263 0 0,0-5 181 0 0,0-2 846 0 0,0-5-1041 0 0,-4-16-388 0 0,0-1 161 0 0,-4-14 111 0 0,1 4-292 0 0,-3-1 91 0 0,-1-2-75 0 0,-1-2 213 0 0,-2 0-191 0 0,0 0 204 0 0,0-2-3 0 0,0 3 213 0 0,0 2-241 0 0,1 3 419 0 0,3 4-204 0 0,-1 3 197 0 0,8 5-617 0 0,-1 4-903 0 0,4 5 1082 0 0,6 17-125 0 0,-2-3 378 0 0,6 19-236 0 0,-2-8 378 0 0,1 6-57 0 0,0-1-39 0 0,0-1-102 0 0,-1-3-36 0 0,-2-4-156 0 0,-1-5 135 0 0,-2-5 1104 0 0,-1-4-1179 0 0,-4-20 6 0 0,-3 1 11 0 0,-4-18-34 0 0,-3 7-190 0 0,-4-5 0 0 0,2 3-139 0 0,0 0-8 0 0,4 6 373 0 0,-3-1 49 0 0,3 2-52 0 0,-8-3 18 0 0,4 3 58 0 0,-5 1 71 10 0,5 1 173 28 0,-4 1-267-38 0,-1 1-43 0 0,-2 4 53 0 0,0 3-230 0 0,-1 0 194 0 0,5 4-235 0 0,3 0 213 0 0,1-1-394 0 0,5 3 181 0 0,-5-6 112 0 0,3 4 164 0 0,-4-2 14 0 0,5 3 5 0 0,-5-1 52 0 0,2 1-28 0 0,-1-1-56 0 0,-1 0 0 0 0,-2 1-81 0 0,-1-1-17 0 0,-1 2-88 0 0,-1-3-37 0 0,-2 3 131 0 0,-2-4-16 0 0,0 3-150 0 0,-5 1 125 0 0,0 1 38 0 0,-2 4-37 0 0,-5 3 177 0 0,0 2-90 0 0,-2 4 1 0 0,2 1 3 0 0,4 0 0 0 0,5-1-5 0 0,7-1 0 0 0,-1 1 12 0 0,0-1 0 0 0,0 5 24 0 0,3 1 1 0 0,-1 0-36 0 0,1 3 0 0 0,-2 0 19 0 0,-1 5 0 0 0,-2-1-25 0 0,2 2 0 0 0,-2 0-1 0 0,2 3 0 0 0,-1-3-33 0 0,2 3 0 0 0,0-2-5-69 0,4 0 1 69 0,0 1 12-277 0,3-2 0 277 0,-1 0-10-558 0,2 0 0 558 0,1-2 2-663 0,2 2 0 663 0,1-1 11-553 0,3-1 1 553 0,-1 2-67-487 0,0-1 0 487 0,3 1-27-500 0,0-2-2 142 0,2-1-45 150 0,0 4-24 133 0,0-1 51 14 0,2 0 15-25 0,-2-4 707-16 0,4-11 581-12 0,-3-4-587-6 0,1-27-204 85 0,-2 10-239 34 0,0-30 1 1 0,-1 14-117 0 0,0-9 1 0 0,-1 3 34 0 0,-1 9 1 0 0,-1-3-294 0 0,0 3 0 0 0,0-4-312 0 0,0 2 1 0 0,-1-2-105 0 0,-2 3-147 0 0,2-2 373 0 0,-4-3 143 0 0,2 4 160 0 0,-4 0 318 0 0,-1 14 0 0 0,-3 16 18 0 0,-1 10 0 0 0,2 5-27 0 0,2 1 1 0 0,0 3 107 0 0,0 3 1 0 0,0 0-39 0 0,3 2 1 0 0,0-1-192 0 0,2 4 0 0 0,-1-2-18 0 0,3 1 0 0 0,1-4-398-283 0,3-1 327-179 0,0-2-309 192 0,-1 7 294 66 0,0-1-42-19 0,-1 3 387-8 0,-1-4-214 31 0,-1-7 4 37 0,2-7 263 17 0,1-7 431 65 0,0-7-675 76 0,2-15-356 5 0,-2 3 0 0 0,5-19 154 0 0,2 6 1 0 0,-1-3-131 0 0,-1 2 1 0 0,0-1-74 0 0,2-4 1 0 0,0 0 159 0 0,1-3 0 0 0,-1 0-92 0 0,2-1 0 0 0,0 0 74 0 0,1-1 1 0 0,1 2 69 0 0,2 1 1 0 0,0 1 66 0 0,1-1 0 0 0,2 4-20 0 0,-2 3 48 0 0,-1 5 32 0 0,5 3 11 0 0,-6 5-96 0 0,2 8 158 0 0,-10 16 1 0 0,-6 16 16 0 0,-7 8 0 0 0,-1 0 112 0 0,0-5 1 0 0,0 1-237 0 0,-2 3 1 0 0,0-2 23 0 0,2 3 1 0 0,-1-4-45 0 0,0 2 1 0 0,2-4 2 0 0,0 0 1 0 0,1-3-14 0 0,1-4 84 0 0,0-2 179 0 0,-1 5-178 0 0,1-3 8 0 0,2 3-71 0 0,0-10 13 0 0,5-4 1040 0 0,0-9-1466 0 0,6-18 258 0 0,-1 3 0 0 0,5-25-49 0 0,-2 9 1 0 0,2-1-41 0 0,-2 4 0 0 0,2-2-54 0 0,-2-2 0 0 0,1-1 145 0 0,-1 0 0 0 0,1 2 13 0 0,0 1 1 0 0,2 1 78 0 0,-1 4-203 0 0,-1 1 718 0 0,3 1-162 0 0,-4 4-31 0 0,3 5-436 0 0,-7 4 223 0 0,-12 32 0 0 0,1-13-12 0 0,-8 18 1 0 0,4-6 9 0 0,2-3 1 0 0,-1 2-10 0 0,-2 0 0 0 0,0 1 30 0 0,1 0 0 0 0,-1-2-51 0 0,2-1 1 0 0,0-2-42 0 0,3-1 19 0 0,0-5-15 0 0,0 8 25 0 0,-1-7-36 0 0,3 3-30 0 236,2-9-93 0 451,1-3 135 0-637,6-18 0 0-1,2-3 12 0-47,5-11 0 0 0,1 2 12 0-2,-1 4 1 0 0,0-4-1 0 0,3-2 1 0 0,0-3-15 0 0,2 0 1 0 0,1-1-136 0 0,0 0 1 0 0,2 1-27 0 0,1 0 1 0 0,0 3 74 0 0,-1 0 0 0 0,0 2 77 0 0,-2 5-93 0 0,-3 2 246 0 0,8-1-233 0 0,-9 7 25 0 0,2 0-341 0 0,-6 8 423 0 0,-21 24 0 0 0,6-6 105 0 0,-14 15 1 0 0,5-3 79 0 0,2-4 0 0 0,-2 7-131 0 0,-1-2 0 0 0,-3 2 59 0 0,-1 0 0 0 0,2-2-93 0 0,0 1 1 0 0,1-2 19 0 0,0 2 0 0 0,3-2 131 0 0,0-4-92 0 0,2 0-36 0 0,-2-1 39 0 0,3-1-362 0 0,2-4 314 0 0,6-6-52 0 0,3-7 0 0 0,13-17-131 0 0,1-3 0 0 0,3-5 67 0 0,-4 2 0 0 0,-1 1-17 0 0,0-3 1 0 0,2 1 67 0 0,-1-3 0 0 0,1 1-24 0 0,1-1 1 0 0,-1 0-130 0 0,2-3 0 0 0,0 0 126 0 0,3 0 0 0 0,-3 2-42 0 0,2 2 1 0 0,0 2 88 0 0,-1 2 23 0 0,-1 5-63 0 0,1-3 23 0 0,-2 8-235 0 0,-2-1 169 0 0,-4 8 311 0 0,-5 6-202 0 0,-8 10 0 0 0,-3 4 96 0 0,-7 4 1 0 0,0-1-76 0 0,1-2 0 0 0,0 0 141 0 0,-2 2 1 0 0,0 0-164 0 0,-2 0 0 0 0,2-1 39 0 0,0 1-160 0 0,0-1 208 0 0,-5 6-165 0 0,-2-3 98 0 0,0 5-91 0 0,4-8 142 0 0,6-5 257 0 0,7-7-417 0 0,2-9-269 0 0,7-8 285 0 0,3-8 0 0 0,3-7 55 0 0,2-3 1 0 0,0 3-26 0 0,-2 3 1 0 0,0 2 5 0 0,2-1 0 0 0,-1-2-26 0 0,2-2 1 0 0,0 0-46 0 0,3 0 0 0 0,-1 0-14 0 0,4-2 1 0 0,0 0-22 0 0,0 3 1 0 0,1 1-108 0 0,-1 1 165 0 0,1 4-34 0 0,3-4 165 0 0,-2 7-197 0 0,-3 1 12 0 0,-5 8 640 0 0,-6 4-424 0 0,-15 18 1 0 0,-3 0 109 0 0,-8 11 1 0 0,2-3-102 0 0,3-5 0 0 0,1 1-48 0 0,-2 2 1 0 0,0 1-48 0 0,-1 0 1 0 0,0-1 69 0 0,1 0 0 0 0,1 1-234 0 0,4-2 0 0 0,-1 2 14 0 0,2-2 1 0 0,0-2-389 0 0,2-2 277 0 0,0-4 39 0 0,0 5 138 0 0,1-6-111 0 0,4 0 100 0 0,0-5 419 0 0,3-5-254 0 0,11-15 36 0 0,-2 6-98 0 0,13-17 16 0 0,-6 7-50 0 0,5-8 55 0 0,1-1-216 0 0,3 1 166 0 0,-1-1-183 0 0,0 3 174 0 0,-2 2-10 0 0,-2 2 64 0 0,-5 6-78 0 0,-3 3 371 0 0,-6 4-421 0 0,-1 3-12 0 0,-18 5 103 0 0,6 1-20 0 0,-16 8 187 0 0,6-1 5 0 0,-8 8-22 0 0,-4 3 0 0 0,0 5-83 0 0,4 0 1 0 0,5-1-118 0 0,5-5 1 0 0,2-1 34 0 0,0 1-315 0 0,2-3 284 0 0,-3 6-36 0 0,4-6-48 0 0,0 4-25 0 0,6-5 55 0 0,3-6 3 0 0,2-2 111 0 0,0-3-16 0 0,4-3 39 0 0,4-2 4 0 0,2-4-5 0 0,1-3-44 0 0,-2-7 19 0 0,2 0-7 0 0,-1-7-15 0 0,2 0 5 0 0,-3-4-5 0 0,0-1 153 0 0,0-2 24 0 0,1 2 92 0 0,-3 5-198 0 0,2 3-20 0 0,-4 6 43 0 0,-1 1-145 0 0,1 4 100 0 0,-5 0-27 0 0,2 1-25 0 0,0 0-183 0 0,-1 0 185 0 0,-12 11 0 0 0,2 5 122 0 0,-9 10 0 0 0,4 0-52 0 0,1-1 1 0 0,1 0 134 0 0,-2 1 1 0 0,0 1-188 0 0,0 2 0 0 0,2 1 41 0 0,-1-1-14 0 0,3-2-82 0 0,-1 2 0 0 0,2-4 60 0 0,1 3-128-46 0,2-3 153-155 0,1 10-89 75 0,0-2-16 59 0,3 3 44-36 0,2-2-20-57 0,4-7 7-29 0,4-1-73 29 0,1-5-11 14 0,-2-2-27 67 0,2-6 92 41 0,-6-2 347 23 0,3-3-135 15 0,-3-10-179 0 0,-1 2 24 0 0,2-12-306 0 0,-1 0 205 0 0,2-6-184 0 0,-1-6 225 0 0,3 0-396 0 0,0-3 455 0 0,2 3 5 0 0,-1 6-33 0 0,-2 8 641 0 0,-3 9-537 0 0,-9 32 1 0 0,1-8 167 0 0,-6 17 1 0 0,3-8-34 0 0,0-4 0 0 0,0 1-108 0 0,0 0 1 0 0,1-1-33 0 0,1-1-297 0 0,1-1 218-115 0,0 7-398-118 0,3-3 359 136 0,-3 2-70 75 0,5-6-38 22 0,-2-6 65 0 0,2-7 424 0 0,0-3-317 0 0,6-16 19 0 0,0-1-117 0 0,7-15 0 0 0,-2 1 94 0 0,2-1 0 0 0,-2 2-265 0 0,-2 7 0 0 0,1 1 62 0 0,-1-1-177 0 0,0 3 334 0 0,7-2 7 0 0,-3 3-61 0 0,3 4 26 0 0,-7 6 565 0 0,-4 10-109 0 0,-5 8-120 0 0,-5 11 0 0 0,-4 6-52 0 0,-4 2 1 0 0,2-2-153 0 0,0-7 0 0 0,0-2 31 0 0,0 2-232 0 0,0-1 187 0 0,-2 5-69 0 0,0 0-283-61 0,1-2 155-168 0,4-4 53 66 0,5-9-198 41 0,1-3 21 95 0,4-7 277 27 0,9-10 291 0 0,-4 1-295 0 0,14-17 0 0 0,-8 6 52 0 0,6-7-53 0 0,-2 3 0 0 0,-2-2 11 0 0,0 1 0 0 0,0 2-487 0 0,-6 4 293 0 0,0 2-20 0 0,0-6 29 0 0,1 9-6 0 0,-3 0 156 0 0,-2 10 351 0 0,-14 17-105 0 0,3-3 0 0 0,-11 17-67 0 0,6-8 0 0 0,0 1 13 0 0,2-5 0 0 0,-1-2-23 0 0,1 2-64 0 0,2-2 20 0 0,-2 7-241 0 0,2-2 89 0 0,0 1-88 0 0,2-5-146 0 0,3-9 220 0 0,2-3 24 0 0,10-16 10 0 0,-3 3 1 0 0,12-18-15 0 0,-7 5 1 0 0,2-1 0 0 0,-3 5 1 0 0,2-2-30 0 0,-1 0 0 0 0,1-2-98 0 0,-1 0 1 0 0,0 1-418 0 0,-3 1 262 0 0,0 3 489 0 0,0-3-339 0 0,-1 7 262 0 0,-2 0-66 0 0,-9 12 0 0 0,-6 12 206 0 0,-8 7 0 0 0,-2 2-82 0 0,4-2 0 0 0,-1 0 131 0 0,2 4 0 0 0,1-2-222 0 0,1 2 28 0 0,-2-3 1 0 0,0 7-89 0 0,-2-3 173 0 0,4-2-395 0 0,1 1 20 0 0,1-4 50 0 0,1 2 21 0 0,2-8-219 0 0,3-5 294 0 0,16-26 0 0 0,-2 1 16 0 0,12-14 0 0 0,-4 7 62 0 0,-6 8 1 0 0,1-2-57 0 0,0-3 1 0 0,0 0 63 0 0,1-2 1 0 0,0 1-146 0 0,0 0 0 0 0,-1 2-477 0 0,0 1 318 0 0,0 3-34 0 0,1-3 247 0 0,-2 5-165 0 0,0 1 237 0 0,-6 7 21 0 0,-5 11 1 0 0,-5 6 226 0 0,-5 7 0 0 0,-4 0-129 0 0,1 2 1 0 0,-2-1 158 0 0,1 5 1 0 0,-3 1-134 0 0,1 2 0 0 0,-1 1-23 0 0,2-2 0 0 0,0 1-7 0 0,0-3 0 0 0,3 1 21 0 0,0-2 1 0 0,1-3-281 0 0,1-1 36 0 0,1-2-224 0 0,2 2 305 0 0,1-6-257 0 0,3-1 156 0 0,2-4-230 0 0,4-4 356 0 0,3-7-113 0 0,5-4 138 0 0,4-12 0 0 0,2-2-36 0 0,2-5 0 0 0,-2 4 12 0 0,-4 5 1 0 0,0 0-30 0 0,2-2 0 0 0,0-1 1 0 0,3-1 0 0 0,-1 0-43 0 0,1-2 0 0 0,-1 2-144 0 0,1 0 0 0 0,-2 2-224 0 0,0 3 152 0 0,-2 3 162 0 0,5 3 15 0 0,-5 6 42 0 0,-3 5 1 0 0,-9 10 29 0 0,-7 7 1 0 0,-5 2 152 0 0,-3 0 0 0 0,-3 2-71 0 0,-1 0 0 0 0,-2 2 194 0 0,0 2 0 0 0,-1-1-15 0 0,-3 3 0 0 0,0-3-111 0 0,-1 1 1 0 0,1-2-86 0 0,1 0 1 0 0,3-1 87 0 0,-1-2 13 0 0,2-1-166 0 0,-4 3-54 0 0,0 0 22 0 0,2-1-24 0 0,5-3-212 0 0,7-10 168 0 0,7-2 96 0 0,15-16 0 0 0,-1 2-7 0 0,9-9 0 0 0,-4 3-7 0 0,0-3 1 0 0,0 0 29 0 0,5-2 0 0 0,0-1 7 0 0,1 0 1 0 0,0-2-64 0 0,-2 2 0 0 0,-1 0 5 0 0,-1 2 0 0 0,-2-1-470 0 0,0 0 256 0 0,0 3 32 0 0,-1-2 190 0 0,-3 6-2 0 0,-2 2 91 0 0,-10 8 198 0 0,-20 19 1 0 0,2-2-87 0 0,-11 11 0 0 0,4-4 176 0 0,0 0 0 0 0,2-1-79 0 0,-3 3 1 0 0,1-2-132 0 0,-2 0 0 0 0,3-2 29 0 0,1-1 108 0 0,3-3-240 0 0,-3 5 48 0 0,3-6-31 0 0,3 1-44 0 0,3-9-653 0 0,8-3 596 0 0,18-21 1 0 0,1 2-112 0 0,13-11 1 0 0,-4 3 75 0 0,-4 6 0 0 0,-1-1 51 0 0,2-1 0 0 0,-2 1-27 0 0,0-1 0 0 0,-2 2-31 0 0,-1 0-120 0 0,1 2 83 0 0,1-1 159 0 0,0 2-114 0 0,-3 7 163 0 0,-6 3 438 0 0,-23 25-380 0 0,-5 0 0 0 0,-15 16 379 0 0,7-9-388 0 0,2-3 38 0 0,1-2-79 0 0,-1 0 121 0 0,-4 1 40 0 0,7-3-142 0 0,5-7-13 0 0,7-7-415 0 0,4-3 306 0 0,20-16 0 0 0,2-1 47 0 0,12-8 0 0 0,-3 1-45 0 0,-6 5 0 0 0,0 0-269 0 0,2-2 0 0 0,0 2-150 0 0,-2 0-229 0 0,2 0 452 0 0,4-3-40 0 0,-2 3 127 0 0,-1 1 67 0 0,-9 8 0 0 0,-12 12 295 0 0,-8 6 1 0 0,-5 3-99 0 0,-4 2 0 0 0,-4 2 320 0 0,-3 1 1 0 0,0 0-104 0 0,1-2 0 0 0,-2 1 58 0 0,3 0 1 0 0,-1-1-45 0 0,1 1-39 0 0,0-3-121 0 0,-3 6-380 0 0,1-4-133 0 0,1 0 124 0 0,5-4-401 0 0,9-9-399 0 0,3-1 945 0 0,18-16 1 0 0,1-3-19 0 0,11-9 0 0 0,-2 2 30 0 0,-4 5 0 0 0,1 1 133 0 0,0-1 0 0 0,2 1 34 0 0,-3 2 0 0 0,1 0-38 0 0,-1 0 46 0 0,1 2-121 0 0,3-1-23 0 0,-4 5-96 0 0,1 2-327 0 0,-12 8 456 0 0,-9 7 1 0 0,-11 8 81 0 0,-6 3 0 0 0,-2 1 115 0 0,1-6 1 0 0,-1 2-142 0 0,1-2 1 0 0,-1 3 105 0 0,1-1-150 0 0,-1-1 1 0 0,-3 4 61 0 0,1-3 53 0 0,1 1-42 0 0,0-6 87 0 0,5 0-6 0 0,1-3 55 0 0,6-4-119 0 0,5-5-349 0 0,13-9 168 0 0,-3 1 1 0 0,18-11 16 0 0,-6 4 0 0 0,1-2 11 0 0,-1 3 0 0 0,-1 0-126 0 0,1 0 1 0 0,0 1 11 0 0,1-1 0 0 0,-1 1-149 0 0,1 1 1 0 0,-1 2-356 0 0,0-1 331 0 0,-5 3-57 0 0,6-1-7 0 0,-9 6 33 0 0,2-1 291 0 0,-12 8 264 0 0,-11 5 1 0 0,-8 7-71 0 0,-7 5 0 0 0,2-3 187 0 0,3-3 0 0 0,0 1 4 0 0,0-1 0 0 0,1 1-172 0 0,0 0 1 0 0,3 0 54 0 0,-3 1-42 0 0,6-3-91 0 0,-9 3-18 0 0,7-4-216 0 0,-4 3-135 0 0,8-7 188 0 0,6-4 29 0 0,5-3 44 0 0,13-10-127 0 0,-3 2 118 0 0,17-14 0 0 0,-6 2 3 0 0,7-5 1 0 0,-3 2-79 0 0,-7 4 0 0 0,2 2-8 0 0,0 0 0 0 0,0 0-114 0 0,-1 2-32 0 0,0-1 126 0 0,3-2 99 0 0,-2 3 27 0 0,0 2-20 0 0,-10 6 304 0 0,-4 7-114 0 0,-12 8 463 0 0,-8 8-472 0 0,-9 8 1 0 0,-6 2 387 0 0,1-1-405 0 0,5-3 106 0 0,1-6 67 0 0,3 1-263 0 0,-3 0-490 0 0,6-5 253 0 0,9-7-355 0 0,3-3 455 0 0,18-14-40 0 0,-4 3 0 0 0,18-13 91 0 0,-8 6 1 0 0,1-2 69 0 0,-3 4-69 0 0,1-2 19 0 0,6-6-170 0 0,-1 3 3 0 0,4-4 114 0 0,-7 9-14 0 0,-5 6 63 0 0,-9 8-26 0 0,-9 9 0 0 0,-11 7 282 0 0,-7 5 1 0 0,-1-1 46 0 0,2-5 0 0 0,0 1 81 0 0,-3-1 0 0 0,2 1-193 0 0,-1-1 0 0 0,1-1 126 0 0,2-3-131 0 0,1 1-192 0 0,-3 2 26 0 0,5-3 150 0 0,-1-2 101 0 0,9-6-676 0 0,3-3 358 0 0,14-15 86 0 0,1 0-55 0 0,12-12-53 0 0,-2 4-148 0 0,6-2 167 0 0,-1 4-368 0 0,4-2 144 0 0,-2 3 90 0 0,-2 3-60 0 0,-5 4-275 0 0,-7 4 395 0 0,-5 7-167 0 0,-9 2 529 0 0,-7 10 0 0 0,-8 3-93 0 0,-7 4 0 0 0,2-2 243 0 0,3-3 0 0 0,1 0 290 0 0,-2 0-356 0 0,0 0-45 0 0,-6 4-32 0 0,2 1-249 0 0,-1 0 155 0 0,6-3-447 0 0,8-7-643 0 0,5-4 871 0 0,22-15 1 0 0,-2-3 21 0 0,14-8 1 0 0,-7 4-69 0 0,-5 4 133 0 0,0 1 0 0 0,6-5 17 0 0,-3 2-48 0 0,-1 0-18 0 0,0 4 11 0 0,-3-1-68 0 0,-1 2-33 0 0,-4 4 245 0 0,-10 6 361 0 0,-12 13-219 0 0,-2-2 1 0 0,-15 14-67 0 0,6-5 1 0 0,-2 0-3 0 0,5-3 1 0 0,-1-2 10 0 0,0 2-106 0 0,3-2 55 0 0,-4 3-316 0 0,5-3 162 0 0,1-1-373 0 0,5-5-255 0 0,7-4 401 0 0,16-14 181 0 0,-4 3 0 0 0,21-17-2 0 0,-9 6 1 0 0,-1-1 70 0 0,-4 2 0 0 0,2 2 35 0 0,1-1-42 0 0,0 0 1 0 0,1-1 246 0 0,1 0-236 0 0,-2 2-17 0 0,0 4-37 0 0,-5 3 66 0 0,1 1-241 0 0,-9 5 284 0 0,-5 6 1 0 0,-11 6 415 0 0,-5 4-235 0 0,-1 1 0 0 0,-7 3-29 0 0,2 1 6 0 0,-2-1-6 0 0,1 3-319 0 0,-2-2 102 0 0,-1 1-23 0 0,5-5 28 0 0,8-7-42 0 0,6-4-704 0 0,3-3 565 0 0,15-12 137 0 0,0-3 1 0 0,15-11 0 0 0,-3 2 1 0 0,-2 1 19 0 0,-4 6 1 0 0,-1-1-1 0 0,1 3 0 0 0,0-2-144 0 0,-1 1 5 0 0,-1-1 157 0 0,5 1 22 0 0,-5 1-36 0 0,2 2-58 0 0,-10 9 653 0 0,-11 10-293 0 0,-14 11 0 0 0,-7 8 37 0 0,-4 1 0 0 0,0-2-122 0 0,7-6 68 0 0,0 0-110 0 0,-5 5-2 0 0,3-3-335 0 0,-3 1 189 0 0,11-7-227 0 0,3-8-1096 0 0,8-4 1009 0 0,18-17 269 0 0,-1 4 1 0 0,16-14-59 0 0,-6 6 0 0 0,-4 0 192 0 0,-3 5-173 0 0,0-1 240 0 0,6-1-270 0 0,1-1-70 0 0,-1 1 74 0 0,-4 5-19 0 0,-8 5 192 0 0,-10 8 1 0 0,-10 8 162 0 0,-8 7 0 0 0,-2 1 129 0 0,0-5 0 0 0,-1 2-130 0 0,0-1 0 0 0,0 1 209 0 0,1-2-109 0 0,3-2-429 0 0,-2 3 108 0 0,4-6 72 0 0,2 2-559 0 0,5-8-94 0 0,23-14 392 0 0,-7 3 1 0 0,24-15 6 0 0,-13 8 1 0 0,2-2 87 0 0,-4 3 0 0 0,3 0 70 0 0,-1-1 0 0 0,0-1-24 0 0,0 1 1 0 0,-2 0 227 0 0,0 3-153 0 0,-2 0-63 0 0,4 0-147 0 0,-5 5 146 0 0,-3 0 272 0 0,-10 12 1 0 0,-15 6-30 0 0,-5 7 0 0 0,-3 2-139 0 0,1-2 0 0 0,-1-1-4 0 0,-3 2 0 0 0,3-3 27 0 0,-1-1 1 0 0,3-2-398 0 0,-2 0 295 0 0,4-2-228 0 0,-3 3 266 0 0,5-2-48 0 0,1-1-155 0 0,6-6-100 0 0,5-4 233 0 0,18-14 0 0 0,0 1 91 0 0,13-9 1 0 0,-4 4-86 0 0,-6 3 155 0 0,1 0-153 0 0,5-3 45 0 0,1-3-130 0 0,5 0 16 0 0,-7 1-6 0 0,-2 8-265 0 0,-9 1 247 0 0,-4 7 272 0 0,-5 2-115 0 0,-11 10 208 0 0,-3 1-244 0 0,-10 9 428 0 0,1-1-176 0 0,1 0-41 0 0,-2-1-216 0 0,5-4-3 0 0,4-2-277 0 0,3-7 32 0 0,6 1 135 0 0,18-14 44 0 0,-5 4 1 0 0,19-14 33 0 0,-8 4 1 0 0,0-1-4 0 0,-3 4 1 0 0,1-2 14 0 0,-1 1 12 0 0,1 2-256 0 0,4-2 213 0 0,-4 4-399 0 0,0 1 380 0 0,-10 7 260 0 0,-11 9 1 0 0,-11 9-81 0 0,-7 4 0 0 0,-2-1 252 0 0,2-5 0 0 0,1-2-50 0 0,-1 2 259 0 0,1 0-240 0 0,-4 3 16 0 0,2 0-253 0 0,2-5 117 0 0,5-3-456 0 0,10-9 18 0 0,4 1-298 0 0,12-12 421 0 0,0 3 0 0 0,13-11-75 0 0,-5 3 0 0 0,0 1 35 0 0,-3 3 0 0 0,0-2 68 0 0,1 1 0 0 0,-1 1-25 0 0,0 0-89 0 0,-4 3-130 0 0,7-2 233 0 0,-7 4-6 0 0,1 0 373 0 0,-8 3 226 0 0,-16 17-138 0 0,-6-1 177 0 0,-13 13-197 0 0,0-4-443 0 0,3-2 248 0 0,6-2-56 0 0,6-7-146 0 0,7-6-439 0 0,7-3 30 0 0,13-12 370 0 0,1 3 0 0 0,12-10-56 0 0,-4 3 0 0 0,-1-1 98 0 0,-4 4 1 0 0,-1-1-54 0 0,1 1-23 0 0,-3 1 24 0 0,5-2 107 0 0,-3 3 2 0 0,-4-1 262 0 0,-3 9-186 0 0,-21 11 390 0 0,4-2 1 0 0,-22 15-228 0 0,10-7-139 0 0,-8 6-25 0 0,5-4-26 0 0,4-3-33 0 0,8-9 17 0 0,2-3-273 0 0,8-4 96 0 0,12-10-85 0 0,5-1 164 0 0,11-12-14 0 0,-1 4-40 0 0,4-3-11 0 0,-2 3 19 0 0,0 2 60 0 0,-5 4-46 0 0,-7 5 18 0 0,-4 4-64 0 0,-12 10 149 0 0,-9 6 1 0 0,-9 9 312 0 0,-3 1-346 0 0,1-6 22 0 0,0 4-173 0 0,3-5 174 0 0,-8 3 36 0 0,8-4 157 0 0,-1-5 343 0 0,8-4-244 0 0,3-3-270 0 0,16-14-5 0 0,-1 5-83 0 0,17-15 0 0 0,-4 8 162 0 0,5-1-163 0 0,-5 2-28 0 0,5 1-361 0 0,-3 3 226 0 0,4-1-210 0 0,-5 6 288 0 0,-6 2-4 0 0,-9 6 322 0 0,-5 3-227 0 0,-11 7 490 0 0,-5 2-109 0 0,-10 3 139 0 0,-1-1-42 0 0,1 1-204 0 0,3-5-154 0 0,7-2-301 0 0,7-8 99 0 0,3-2 0 0 0,19-7-36 0 0,3-3 1 0 0,5-2 144 0 0,-5 1 1 0 0,1-2-19 0 0,1 0 1 0 0,1-1 58 0 0,1 1 0 0 0,-1 0 113 0 0,-1 2 0 0 0,-1 0-75 0 0,1-1 57 0 0,-1 3-62 0 0,4-2 19 0 0,-4 4-582 0 0,2 1 67 0 0,-11 4 354 0 0,-8 6 1 0 0,-16 7 17 0 0,-6 2 1 0 0,-5 2-19 0 0,2-5 1 0 0,0 1 47 0 0,-2 1 1 0 0,0 0 1 0 0,0-2 0 0 0,1 1 356 0 0,2-2-222 0 0,-1 0 510 0 0,2-2 56 0 0,0-2 48 0 0,5 0-672 0 0,6-5 1 0 0,25-7 41 0 0,9-4 0 0 0,5-2-151 0 0,-7 1 0 0 0,3 1-13 0 0,2-2 0 0 0,1 1 70 0 0,-2-1 0 0 0,1 2-210 0 0,-1 1 0 0 0,1 0-112 0 0,-2 2-223 0 0,-2 0 387 0 0,5-1 11 0 0,-5 2 15 0 0,2 0 36 0 0,-11 1 1560 0 0,-7 3-1158 0 0,-24 6-127 0 0,5-2-59 0 0,-19 8-10 0 0,12-4-96 0 0,-2 2-507 0 0,4-1 68 0 0,4-2 191 0 0,3-1-220 0 0,6-2 537 0 0,18-10 359 0 0,-4 1-123 0 0,21-11 1 0 0,-9 3-53 0 0,4-1 3 0 0,-4 1-94 0 0,3 1-244 0 0,-3 1 163 0 0,8-2-225 0 0,-9 2 25 0 0,-1 5-294 0 0,-10 3 1313 0 0,-3-1-566 0 0,-24 13 89 0 0,9-6-21 0 0,-14 7-223 0 0,17-7-465 0 0,3-4-413 0 0,8-7 118 0 0,4-3 324 0 0,9-7 19 71 0,0 1 33 125 0,4-1 11-161 0,-4 3 89-35 0,1 0 251 0 0,-5 4-190 0 0,-2 5 237 0 0,-8 3-236 0 0,-17 22 561 0 0,4-9-178 0 0,-20 21-151 0 0,11-13-142 0 0,-4 4-26 0 0,2-5 159 0 0,7-4-66 0 0,6-8-316 0 0,3-6 217 0 0,10-7-156 0 0,2-7 165 0 0,8-8 1 0 0,1-1 104 0 0,3-3 229 0 0,-2 0-363 0 0,0 4 6 0 0,-3 0-207 0 0,-4 2 290 0 0,-1 1-395 0 0,-2 1 237 0 0,0 3 80 123 0,1 3 123 51 0,-5 5 369-9 0,1 2-705-57 0,-5 5 33-80 0,-12 8 59-28 0,8-4 97 0 0,-11 8-25 0 0,11-9 299 0 0,1 3-375 0 0,8-18 130 0 0,-2 8-11 0 0,11-19 64 0 0,-7 10-4 4 0,3-6-35 82 0,-4 5-22 19 0,0 0 118-42 0,-5 6-652-20 0,0 3 523-35 0,-14 21 0-8 0,2 0 87 0 0,-9 13 21 0 0,5-7-26 0 0,0 2-92 0 0,2 2-147 0 0,-2 4 49 0 0,3 0-7 0 0,4-5 188 0 0,-2-7-51 0 0,4 0 78 0 0,-2-8 404 0 0,2-2 104 0 0,3-4-466 0 0,0-14-57 0 0,8 1-83 0 0,2-16 1 0 0,5 4-36 0 0,-1-1 1 0 0,0 2-114 0 0,-3 5 1 0 0,-1 2 89 0 0,1-2 0 0 0,-1 0-184 0 0,2-2 0 0 0,-2 1 66 0 0,3-1 0 0 0,-2-1 46 0 0,2 0 0 0 0,-2-2 24 47 0,1 2 0-47 0,-1 0-2 432 0,0 0 0-432 0,-1 1-45 325 0,0-2 212-263 0,-3 2 131-62 0,2-7-171 29 0,-2-1 229 100 0,-3-6-258 20 0,0 6 200 4 0,-4 1-112-54 0,-2 3-6-25 0,-2 0-36 13 0,0-2-1 38 0,-1 1-56 53 0,2 1-12 17 0,-2 0-47-3 0,3 4 83-107 0,-1 1-6-63 0,-2 2 20-22 0,2 2 10 0 0,-4 2 81 0 0,2-2 21 0 0,-2 5-65 0 0,0-3 15 0 0,-1 1-42 0 0,3-1 27 0 0,0-4-146 0 0,5 0 94 0 0,-2-1-15 0 0,1-1-10 0 0,-4 4 5 0 0,0-2 16 0 0,-4 4 5 0 0,-3 1 10 0 0,-3 1-5 0 0,-1 3 96 18 0,1-2-78 28 0,-1 2 5-46 0,4-4-74 0 0,-2 1 1 0 0,4-6 31 0 0,1 4-8 0 0,2-6-46 0 0,-1 4 46 0 0,3-4 36 0 0,-4 3-11 0 0,4 1 13 0 0,-7 1-3 0 0,2 3 13 0 0,0-1-12 0 0,1 1 1 0 0,2 1 26 0 0,0-2-30 0 0,1 1-5 80 0,2-3 1 74 0,1 3 0 2 0,0-1-31-11 0,1 1-2-8 0,-3 3-63-83 0,0-2-15-54 0,-5 6-77 0 0,1-5 130 0 0,-3 5 95 0 0,-2-4 5 0 0,1 3 222 0 0,-1-3-184 0 0,2 0 41 0 0,0-1 42 0 0,1 0 44 0 0,-1 0-233 0 0,0 1 122 0 0,-2-2-215 0 0,1 4 123 0 0,-5-1-28 0 0,3 3 44 0 0,-3-1-11 0 0,1 1 104 0 0,1 1 27 0 0,1-2-100 0 0,1 3 18 0 0,4-3-110 0 0,-1 4 71 0 0,3-5-11 0 0,-1 5-30 0 0,1-2-28 0 0,1 2-76 0 0,0 0 104 0 0,-2 0-228 0 0,-1 2 220 0 0,0-2-270 0 0,-2 5 195 0 0,5-3-7 0 0,-5 5 41 0 0,2-2 36 0 0,-4 4 161 0 0,2-2-209 0 0,-2 2 206 0 0,4-2-146 0 0,3 0 66 0 0,2-2-82 0 0,5-3 150 0 0,12 2 101 0 0,-3-3-84 0 0,11 1 0 0 0,-9-2-83 0 0,0 0-46 0 0,3 0-126 0 0,-1 0 179 0 0,7 0-252 0 0,2 2 200 0 0,1-1-99 0 0,1 3 72 0 0,-1-4 5 0 0,3 4 11 0 0,-1-1 15 0 0,0 2 1 0 0,-2-1 7 0 0,0 1 4 0 0,-5-3-12 0 0,0 3 10 0 0,-2-5-63 0 0,-4 2-6 0 0,-1 0 275 0 0,-7-1-190 0 0,-14 5-318 0 0,0-5 194 0 0,-13 3-25 0 0,3-4 18 0 0,-2 0 1 0 0,-4-2 8 0 0,-2-1 3 0 0,0-1 158 0 0,-5-1-121 0 0,0 0 257 0 0,-2 3-78 0 0,2 0 28 0 0,5 0 16 0 0,4 1 34 0 0,8-1-147 0 0,8 0-462 0 0,4 2 243 0 0,25-2 1 0 0,-1 2-4 0 0,14 0 137 0 0,-4 0 0 0 0,2 0-49 0 0,1 0 6 0 0,-1 0 0 0 0,3 0 2 0 0,-2 0 1 0 0,0 0 162 0 0,-8 0-111 0 0,0 0 107 0 0,9 0-131 0 0,-1 0 110 0 0,4-3-62 0 0,-5 3 13 0 0,-11-2-11 0 0,-4 2 479 0 0,-9 0-273 0 0,-23 6-245 0 0,6-4 130 0 0,-24 8-397 0 0,12-7 48 0 0,-8 4-266 0 0,-1-5 368 0 0,-1 0-92 0 0,1-2 225 0 0,-1-2-161 0 0,3 0 312 0 0,-2-5-161 0 0,4 2 351 0 0,-2-4-94 0 0,4 4-69 0 0,3-4 56 0 0,4 4 311 0 0,7 0-904 0 0,6 3 334 0 0,4 2-265 0 0,20 9 0 0 0,-4-5-108 0 0,16 7 411 0 0,-2-4 0 0 0,2-1 0 0 0,3-1 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7T08:36:58.581"/>
    </inkml:context>
    <inkml:brush xml:id="br0">
      <inkml:brushProperty name="width" value="0.2" units="cm"/>
      <inkml:brushProperty name="height" value="1.2" units="cm"/>
      <inkml:brushProperty name="color" value="#00A0D7"/>
      <inkml:brushProperty name="inkEffects" value="pencil"/>
    </inkml:brush>
  </inkml:definitions>
  <inkml:trace contextRef="#ctx0" brushRef="#br0">618 671 12529 217837 42827,'-16'-4'-903'0'0,"5"-9"1"0"0,16-2 1089 0 0,8-9 0 0 0,0 6 0 0 0,6-2 646 0 0,0 1-620 0 0,1 2 1 0 0,6-5-16 0 0,2 2 1 0 0,2-2-116 0 0,1 0 1 0 0,1 0-7 0 0,0 0 0 0 0,-1 3-13 0 0,-3 2-460 0 0,-5 2 375 78 0,2 0-57 251 0,-10 3 0-329 0,-11 10 99 190 0,-14 6 1-190 0,-13 10-21 0 0,-8 5 0 0 0,-6 5 8 0 0,-6 4 0 0 0,-3 4 145 0 0,-7 5 0 0 0,2 1 12 0 0,1 1 0 0 0,2-3-126 0 0,4 0 0 0 0,5-4 6 0 0,9-4 1 0 0,2-1 30 0 0,4-5-294 0 0,3-1 78 0 0,-1 1 66 0 0,1-4 130 0 0,3 0-24-82 0,6-9 0 82 0,14-10 106-54 0,6-6 1 54 0,8-5-87 0 0,5-5 1 0 0,4-3-40 0 0,1-2 0 0 0,4-5 23 0 0,3-1 0 0 0,4-4-144 0 0,4-2 0 0 0,-1 0 43 0 0,-1-2 0 0 0,0 0 29 0 0,-2 1 0 0 0,0 1-92 0 0,-6 6-274 0 0,-3 6 379 0 0,-2 1-41 0 0,-10 11 1 0 0,-6 5 143 0 0,-15 12 1 0 0,-10 6-121 0 0,-10 8 1 0 0,-5 4 46 0 0,-7 6 1 0 0,1 0 1 0 0,-4 1 1 0 0,0 3 4 0 0,-1 0 0 0 0,0 0 9 0 0,5-1 1 0 0,0-3-8 0 0,5 2 0 0 0,-1-2 9 0 0,3 0 0 0 0,1-3 4 0 0,1-1 1 0 0,2-1 6-293 0,3-3 1 293 0,-1 0-15-555 0,4-2 66 315 0,2-1-29 145 0,2-1-3 24 0,6-5-66-38 0,10-3 0 109 0,14-15-11-236 0,11-8 0 236 0,5-5 33-296 0,0-4 0 296 0,2-4-5 0 0,2-3 1 0 0,2-2-15 0 0,-1-1 0 0 0,5-3 11 0 0,0-2 1 0 0,0-2-22 0 0,1 0 1 0 0,-2 0 6 0 0,1-2 0 0 0,-2 5 3 0 0,1 0 1 0 0,-6 7 179 0 0,-2 5 348 0 0,-4 4-812 0 0,-2 4 272 0-78,-11 5 0 0 0,-11 9 138 0-35,-15 8 1 0 1,-9 7-83 0 109,-9 8 0 0 0,-6 3-177 0 3,-6 7 1 0 0,0-1 89 0 0,-4 6 1 0 0,-1-2-127 0 0,-1 4 0 0 0,2-4 133 0 0,4 1 1 0 0,1-2 43 0 0,5-1 0 0 0,1-3 188 0 0,5-4 0 0 0,3-2 61 0 0,5-3-101 0 0,4-4-105 0 0,0 2-15 0 0,6-2-86 0-38,1-2-90-32-65,12-6 1 32 1,12-9 191-148 81,6-8 1 148 1,6-4-30-12 20,1-6 0 12 0,2-4-12 0 0,3-3 1 0 0,0-1-53 0 0,4-2 1 0 0,-2-1 158 0 0,5-2 0 0 0,-3 0-102 0 0,3-2 0 0 0,-1-1-11 0 0,2-1 0 0 0,-3 1-39 0 0,0 5 1 0 0,-3 1-50 0 0,-2 3-30 0 0,-2 3-4 0 0,0 4 36 0 0,-9 9 1 0 0,-11 11-20 0 0,-16 11 0 0 0,-11 7 225 0 0,-11 5 0 0 0,-6 5-154 0 0,-8 7 0 0 0,-3 2 83 0 0,-2 3 0 0 0,-2-1-39 0 0,-1 2 0 0 0,-2 1 7 0 0,2-1 0 0 0,2 1-13 0 0,3-3 0 0 0,3-2 14 0 0,2-4 0 0 0,5-1 119-703 0,4-5 0 703 0,4-2-114-490 0,5-6 221 396 0,4-3-174 54 0,3-1-190-1 0,8-7 0 41 0,7-5 135-8 0,10-9 0 8 0,5-9 48-23 0,4-6 0 23 0,5-7-39-131 0,4-4 1 131 0,6-6-10 0 0,3-3 0 0 0,3-3-102 0 0,1-2 0 0 0,6-2 84 0 0,0-3 1 0 0,2 0-186 0 0,-1-1 1 0 0,3 1 115 0 0,0-1 0 0 0,-1 6 211 0 0,-3 2 0 0 0,1 6-62 747 0,-6 5 1-747 0,-3 5 447 965 0,-10 9-602-634-191,-4 5 64-246 60,-8 6 0-85 0,-13 13 16 35 116,-11 8 0-35 1,-13 9 52 0 14,-12 4 0 0 0,-9 5-97 0 0,-6 4 1 0 0,-3 4 66 0 0,-1 1 0 0 0,-1 2-15 0 0,-4 0 0 0 0,2 0 47 0 0,0 0 0 0 0,5-2 133 0 0,3 0 1 0 0,7-7 118 0 0,5-2 1 0 0,4-4 204-58 0,6-4-454-570 0,3-3 205 81 0,5 1-811 90-3,5-6 397 117-1,10 0 1 340 1,14-12 15-47 3,9-6 0 47 0,6-8 84 0 0,2-11 1 0 0,1-3-39 0 0,6-6 0 0 0,1 0 71 0 0,5-4 1 0 0,2-3 29 0 0,-1-3 1 0 0,3-1 15 0 0,-2 0 1 0 0,0 1-27 0 0,-2-1 0 0 0,2-1-173 0 0,-1 0 0 0 0,0 3 102 0 0,-5 6 1 0 0,-2 2 70 0 0,-6 8 1 0 0,-4 3-77 36 0,-4 4-17 362 0,-6 6 138 39 0,-5 2-6-350 0,-34 27 0-87 0,2-1 80 0 0,-27 20 0 0 0,2-2-118 0 0,-4 3 0 0 0,-2 1 91 0 0,-3 2 1 0 0,0 1-69 0 0,0 0 1 0 0,1 1 127 0 0,2 2 1 0 0,1-3-23 0 0,3 0 0 0 0,6-3 20 0 0,4-5 1 0 0,6-2-94-198 0,2-2 0 198 0,4-3-11-595 0,3-2 1 595 0,4-5-176-748 0,3-3 265 85 0,5-2-493 75-97,2 2 245 136 55,8-5 0 452 1,11-4 39-165 41,8-8 1 165 0,6-10 29 0 0,2-8 1 0 0,2-4-4 0 0,3-5 1 0 0,4-3 27 0 0,4-4 0 0 0,-1-1 22 0 0,2-3 0 0 0,0-1-84 0 0,-2-1 1 0 0,1 0 53 0 0,2-2 0 0 0,-2 0-76 0 0,1-3 0 0 0,0 3 93 0 0,-1 5 1 0 0,-3 2-92 0 0,-5 7 1 0 0,-3 4-1 290 0,-3 5-2 68 0,-5 3 29-66-57,-4 7 1-292 0,-15 9 1 110 5,-8 7 0-110-1,-12 8 134 0 53,-10 6 1 0 0,-7 4-102 0 0,-6 7 1 0 0,-4 3 56 0 0,-6 4 0 0 0,-2 2-15 0 0,-4 4 1 0 0,1-1 156 0 0,-4 6 1 0 0,4-4-29 0 0,0 2 1 0 0,3-2 139 0 0,4-2 1 0 0,7-5-175-71 0,2-4 1 71 0,10-6 78-542 0,5-4-372 69 0,4-5 224 159 0,5 0-285 9 0,9-8 1 305 0,14-8 79-234 0,12-12 1 234 0,9-9 98-23 0,1-8 1 23 0,9-6 60 0 0,4-6 0 0 0,6-6 23 0 0,4-4 0 0 0,-1-1-67 0 0,6-6 1 0 0,0 1 28 0 0,5-5 0 0 0,-1 3-112 0 0,1-2 0 0 0,-5 4 143 47 0,2 1 0-47 0,-2 3-113 960 0,0 3 1-960 0,-5 5 53 1275 0,-5 7 1-1275 0,-7 6 259 691-96,-10 8-394-160-74,-6 7-13-117 66,-5 4 0-414 1,-26 21 210 80 77,-9 8 0-80 0,-16 10 139 0 26,-9 5 1 0 0,-11 6-126 0 0,-6 4 1 0 0,-2 1-35 0 0,-2 3 1 0 0,2-2 236 0 0,-4 2 1 0 0,5-1-77 0 0,5-3 0 0 0,2 0 121 0 0,5-6 1 0 0,4-1-159-702 0,4-5 0 702 0,9-4-2-927 0,6-7-26 495 0,7-3-2 216 0,3-5-363-23-14,10-5 0 239 0,12-10 77-107 1,11-9 1 107-1,5-7 76 0 14,3-4 1 0 0,1-6 102 0 0,5-3 0 0 0,2-4-8 0 0,3-1 0 0 0,1-4-71 0 0,4-1 0 0 0,-1-4 5 0 0,2 0 0 0 0,4-2-12 0 0,0-2 1 0 0,2 0 3 0 0,-2-3 0 0 0,1 2-117 0 0,-2 1 1 0 0,3-1 142 817 0,-4 5 0-817 0,-1 4 142 1411 0,-5 5 0-1411 0,-6 7-269 810 0,-9 5 347-601 0,-5 4-155-143 0,-7 3 0-66 0,-14 8 136 141 0,-9 5 1-141 0,-11 6-88 82 0,-11 9 0-82 0,-7 5-25 0 0,-5 4 0 0 0,-6 5 20 0 0,-1 1 1 0 0,-4 3-26 0 0,-4 2 1 0 0,0 0 166 0 0,-1-1 1 0 0,0 1-94 0 0,3 1 0 0 0,1 0-21 0 0,1-1 1 0 0,5-4-41 0 0,6-3 0 0 0,2-4 4 0 0,3-3 0 0 0,6-4-93 0 0,6-4-27-140 0,3-1-6 59 0,0-6 91 46 0,3-3 17 35 0,7-15 1 0 0,15-9-6 0 0,12-11 0 0 0,6-3 5 0 0,4 4 0 0 0,4-5 0 0 0,4-5 0 0 0,3 1 0 0 0,3-3 1 0 0,4-5-44 0 0,0 0 0 0 0,3-3-11 0 0,1 2 0 0 0,-1 0 19 0 0,0 5 0 0 0,-1 0 17 252 0,-3 8 0-252 0,-4 3 327 1124 0,-5 7-325-447 0,-4 2-181-417 0,-3 7 193 3 0,-12 4 2-134 0,-43 27 1-129 0,-5 5 59 0 0,-33 20 0 0 0,3-1 5 0 0,0 1 0 0 0,-1 3 246 0 0,-6 1 1 0 0,3 1-99 0 0,-5 2 0 0 0,7-1 80 0 0,4-3 1 0 0,7-3-85-79 0,5-4 1 79 0,7-6-37-708 0,3-2 0 708 0,8-5 141-532 0,7-3-321 354 0,5-4 145 121 0,6-4-340 21 0,5-5-231 32 0,26-20 1 4 0,1-2 195-49 0,19-15 1 49 0,0 0 50 0 0,2 0 0 0 0,1-1 112 0 0,1-5 0 0 0,3 1-126 0 0,3-5 0 0 0,0 0 26 0 0,0-2 0 0 0,0 0 24 0 0,1-2 0 0 0,-2 4 65 0 0,0 2 0 0 0,-4 5 3 0 0,-5 4 1 0 0,-3 5 292 0 0,-6 5-251 213 0,-2 6 56 70 0,-10 2 0-283 0,-13 12 63 199 0,-11 4 0-199 0,-13 10 234 0 0,-11 6 0 0 0,-7 8-195 0 0,-6 4 1 0 0,-3 3-64 0 0,-5 3 0 0 0,0-1 64 0 0,0 2 0 0 0,-1 0-8 0 0,3 0 0 0 0,5-5 26 0 0,5-3 1 0 0,5-4-70 0 0,5-2 1 0 0,4-5 124 0 0,7-4-98 0 0,4-3 53 0 0,3-1-144 0 0,6-4 1 0 0,9-9-174 0 0,8-7 0 0 0,9-7 21 0 0,5-4 0 0 0,4-4 159 0 0,3-1 1 0 0,3-3-140 0 0,2-3 1 0 0,1-1 98 0 0,2-3 1 0 0,2 0-139 0 0,3-1 1 0 0,-2-1 33 0 0,-1 1 1 0 0,1 0-131 0 0,1 1 1 0 0,-1 4 168 0 0,-6 5 1 0 0,-5 4-36 0 0,-7 4-140 0 0,-4 6 144 0 0,-4 4 1 0 0,-14 10 258 0 0,-9 4 1 0 0,-9 6-144 0 0,-9 8 0 0 0,-4 2 237 0 0,-4 4 0 0 0,-2 3-15 0 0,-3 0 1 0 0,-2 3 33 0 0,0 0 0 0 0,2-2-165 0 0,2-2 0 0 0,2 1 18 0 0,2-1 0 0 0,5-4 74 0 0,2-4-10 0 0,6-3 48 0 0,-5 0-81 0 0,10-5-108 0 0,3-3-34 0 0,11-13 0 0 0,14-11-156 0 0,7-8 0 0 0,1-2 152 0 0,1 3 1 0 0,0-2-21 0 0,1-1 1 0 0,2-2-14 0 0,1-1 0 0 0,1-2-25 0 0,0 2 0 0 0,3-3-192 0 0,0 0 0 0 0,-1-1 56 0 0,0 1 0 0 0,-3 3-516 0 0,-1 3 87 0 0,-4 3 50 0 0,2 3 535 34 0,-8 7 468 227 0,-7 3-396-261 0,-30 27 0 0 0,1 0 126 0 0,-14 12 1 0 0,6-2 217 0 0,5-1 1 0 0,0 0-88 0 0,1-4 1 0 0,2 1-117 0 0,3-2 0 0 0,0-2-135 0 0,4 1-12 0 0,3-2 61 0 0,-3 4-319 0 0,5-4 355 0 0,-5-2-105 0 0,6-4 540 0 0,-2-8-147 0 0,2-1-162 0 0,5-10-182 0 0,0-3-204 0 0,6-13 160 0 0,2-5 0 0 0,4-8-187 0 0,1 2 0 0 0,0 1 60 0 0,-1 9 1 0 0,0 0-258 0 0,1-2 0 0 0,-2 2-380 0 0,1-1 223 0-27,-3 4 480 0-395,1-4 60 0-52,-1 7 422 0 84,-3 2-374 0 130,-4 9 103 0 177,-6 16-33 0 83,0-1 0 0 0,-6 18 163 0 0,5-4 0 0 0,0 3-162 0 0,1-4 0 0 0,1 1-33 0 0,1 0 0 0 0,-2 2-165 0 0,3 3 0 0 0,-3-1 91 0 0,2 1 0 0 0,0-3-15 0 0,2 0 1 0 0,0-3-137 0 0,-1 2-29 0 0,1-5 199 0 0,-3 9 228 0 0,1-9 375 0 0,-1 3-167 0 0,-2-13-125 0 0,4-3-296 0 0,-1-14 39 0 0,4-6-51 0 0,0-12 0 0 0,2-4-221 0 0,0-1 1 0 0,0 3-130 0 0,0 6 0 0 0,0-2 101 0 0,0-1 1 0 0,2 0-78 0 0,1 0 1 0 0,2-1 81 0 0,1 3 0 0 0,0 1-74 0 0,0 1 74 0 0,-1 2-21 0 0,1-4 94 0 0,-1 6 257 0 0,-3 2-165 0 0,0 11 43 0 0,-12 18 209 0 0,4-1 0 0 0,-14 21-148 0 0,6-6 1 0 0,0 1 75 0 0,2-2 1 0 0,2-2-71 0 0,0 3 0 0 0,2-1 9 0 0,0-1 1 0 0,3 1-62 0 0,-1-1 1 0 0,0 1-12 0 0,0-1 0 0 0,2-1-109 0 0,1-2 161 0 0,0-2 2 0 0,-2 6-36-82 0,3-7 146-73 0,0 3 70 65 0,2-11 521 17 0,0-6-852-25 0,-2-28 0 98 0,0 10-60 0 0,-1-18 0 0 0,1 9 131 0 0,0 1 0 0 0,2-1-183 0 0,-2-1 0 0 0,2-1 119 0 0,0 0 0 0 0,0-2-67 0 0,0-3 0 0 0,0 2-68 0 0,2-1-9 0 0,0 1 81 0 0,4-5 7 0 0,-1-1 49 0 0,2 1 22 0 0,-3 5 94 0 0,-1 10-135 0 0,-2 6-56 0 0,-1 5 192 0 0,-5 21 201 0 0,3-6-114 0 0,-6 21 111 0 0,6-8 1 0 0,-4 6-46 0 0,0 0 0 0 0,0-1-137 0 0,2-6 1 0 0,-2 0 453 0 0,0 0-459 0 0,0-2 0 0 0,2 8 32 0 0,-1-3-237 0 0,3 6 97 0 0,0-7 102 0 0,4-4-91 0 0,0-7 42 0 0,1-6 1100 0 0,1-1-1042 0 0,-4-23-189 0 0,0 3-13 0 0,0-19 266 0 0,0 5-557 0 0,2-5 338 0 0,3-1 1 0 0,-2-2-364 0 0,0 6 189 0 0,1 4 55 0 0,-1 0 174 0 0,1 5 2 0 0,1-1-55 0 0,-1 5-17 0 0,0 8-56 0 0,1 0 86 0 0,-1 7 632 0 0,-1-2-375 0 0,1-1-112 0 0,-4 1-74 0 0,2-3-10 0 0,0 3-37 0 0,-1-1-56 0 0,0-1-164 0 0,1 1 225 0 0,-1-3-55 0 0,1 1 60 0 0,0-4 9 0 0,-2 2 63 16 0,2-4 5 213 0,-4 4 289-25 0,0 0-306-20 0,-3 3 98-66 0,3 1-64-56 0,-2-1-43-18 0,4 1 32 0 0,-2-3-6-7 0,2 1-26-7 0,2-2-14 3 0,0 0 44 8 0,1 2 330-29 0,-2 1 271 9 0,-1 1-564 44 0,8 5 36-65 0,-4-2 17 0 0,8 4-52 0 0,-5-4-41 0 0,0 2 35 0 0,0-2-117 0-181,-3 4 66 0-40,0 0 27 0 40,1 3-15 0 64,-1-1 67 0 85,3-1-76 0 32,1 1 21 0 0,4-4-3 0 0,1 2-24 0 0,2-2 27 0 0,-1 0-234 95 0,-1 0 146 49 0,-2 0-21-36 0,-4 0 62-43 0,-1 0 884-38 0,-2 0-1754 118 0,1-2 895 85 0,-14-4-1-221 0,2 2 30-9 0,-10-2-47 0 0,6 6 31 0 0,2 0 68 0 0,2 0-1049 0 0,1 0 1000 0 0,21 0-29 0 0,-7 0-117 29 0,23-2 436-8 0,-10 0-184-21 0,7 0-10 0 0,-1-2-117 0 0,3 3-21 0 0,-5-1 4 184 0,1 2-8 55 0,-7 0-16-91 0,-2 2-16-59 0,-8-1 87-41 0,-1 1 684-24 0,-3-2-806 170 0,-19 4 169-194 0,11-4-210 0 0,-19 4 177 0 0,12-4-163 0 0,-3 0 48 0 0,0 0 0 0 0,-2 2 47 0 0,1-1-3 0 0,1 3 16 0 0,2-2-14 0 0,4 1-229 0 0,3 1 274 0 0,17-4 1 0 0,7 0-36 0 0,12-3 1 0 0,-2-1 0 0 0,-6 0 1 0 0,1-1 2 0 0,3 1 0 0 0,0 0 5 0 0,3 1 0 0 0,-3 0-258 119 0,-2 1 236 206 0,-2 1-302-301 0,6 1 255-24 0,-5 0 90 0 0,2 2 21 0 0,-8 0 13 0 0,-10 3 66 0 0,-5 1 374 0 0,-12 1-603 0 0,-10 6 1 0 0,-7-1 146 0 0,-4 3 0 0 0,-1-1-176 106 0,5-3 1-106 0,-2-1 150 0 0,1-1 1 0 0,-3 1-48 0 0,2 0 1 0 0,0 2 112 0 0,2-2-2 0 0,1 1 3 0 0,-5 1 114 0 0,3-2-528 0 0,-1 1 275 0 0,14-7-183 0 0,13-2 225 0 0,17-6 1 0 0,9-4-117 0 0,8-3 0 0 0,-2-1 45 0 0,-6 3 0 0 0,1 0-1 0 0,-1 0 1 0 0,2 0 62 0 0,2-1 1 0 0,-2 1 22 0 0,-2 0 0 0 0,-1 1 274 0 0,-3 2-170 0 0,0 0-53 0 0,6 0-33 137 0,-5 3-117 119 0,1-1 253 58 0,-10 4-80-154 0,-10 6 1-160 0,-13 3-117 0 0,-8 5 0 0 0,-5 1-1 0 0,2-2 0 0 0,-4 2-8 0 0,2 0 1 0 0,-3 1 46 0 0,2-1 0 0 0,-3-1-7 0 0,1-1 1 0 0,2 1 12 0 0,1-1 50 0 0,0-2 53 0 0,0 4 207 0 0,1-3-375 0 0,3 1 41 0 0,10-4-14 0 0,13-5 1 0 0,13-7 54 0 0,12-5 0 0 0,0-1-34 0 0,1-2 1 0 0,-1 0 20 0 0,4-2 1 0 0,2-1-177 0 0,2 1 0 0 0,0-1 124 0 0,0-1 0 0 0,-3 0 43 0 0,0 2 1 0 0,0 0 41 0 0,0-1 1 0 0,-1 3 391 13 0,-4 1-395 380 0,-4 3 9-233 0,4 0-369-160 0,-6 5 252 0 0,-2 0 56 0 0,-14 8 0 0 0,-17 4 4 0 0,-10 8 0 0 0,-6-1-19 0 0,-2-3 0 0 0,-2 2 68 0 0,-3-2 1 0 0,0 2 139 0 0,-2-2 1 0 0,2 0 18 0 0,-2 1 1 0 0,2-2-90 0 0,0 1 1 0 0,3-2 489 0 0,2 0-228 0 0,5-1-371 0 0,-4 0-157 0 0,9-2-588 0 0,2 0 596 0 0,15-5 1 0 0,16-7-10 0 0,7-5 0 0 0,4-1 76 0 0,0-2 1 0 0,2-1-25 0 0,6-3 0 0 0,2-1 139 0 0,0 1 0 0 0,1 0-127 0 0,0 0 1 0 0,0-1 255 0 0,1-1 0 0 0,-1 0-52 0 0,-3 0 1 0 0,-1 2-26 0 0,-2 2 1 0 0,-2 2-106 545 0,-2 1-9-144 0,-6 2-451-304 0,-1 4 315-22 0,-10 2 1-75 0,-16 13 176 3 0,-16 5 0-3 0,-12 6-56 0 0,-7 1 1 0 0,-4 2 162 0 0,-6 3 1 0 0,-3 0 62 0 0,-5 1 0 0 0,1 1 352 0 0,-2 2 1 0 0,1 0-246 0 0,2 0 0 0 0,1-2 7 0 0,7-1 0 0 0,5-3-312 0 0,6-1 1 0 0,7-6 405 0 0,7-1-910 0 0,4-5 291 0 0,8 1-173 0 0,9-8 1 0 0,13-1 139 0 0,10-8 0 0 0,4-4 10 0 0,1-5 0 0 0,4-3 148 0 0,5-3 1 0 0,0 0 11 0 0,1-2 1 0 0,2-2 229 0 0,2-2 0 0 0,2-1-133 0 0,-1 2 1 0 0,0-3 35 0 0,-1 1 0 0 0,0 0-46 0 0,-1 0 0 0 0,-1 1-175 0 0,-1 2 1 0 0,-2 0 152 0 0,-1 1 0 0 0,-2 4-4 0 0,-4 2-47 0 0,-4 3 9 0 0,-3 2 8 0 0,-8 5 0 0 0,-10 8 13 0 0,-13 7 0 0 0,-11 7 85 0 0,-10 3 1 0 0,-7 4-65 0 0,-6 3 1 0 0,-4 3 88 0 0,-2 1 1 0 0,-3 4-33 0 0,-5 0 0 0 0,0 0 108 0 0,0 2 0 0 0,3 0-67 0 0,1-2 1 0 0,6-2 145 0 0,4-5 1 0 0,7-2-118 0 0,6-6-40-27 0,8 0-360-77 0,0-3 261-2 0,12-3-203 4 0,7-5 1 102 0,18-14 127-134 0,11-9 1 134 0,7-5 3-18 0,0-1 0 18 0,5-2 62 0 0,1-2 0 0 0,6-2 128 0 0,1-2 0 0 0,5-3-57 0 0,-1 0 1 0 0,1-1 33 0 0,0 1 1 0 0,-1 1-248 0 0,0 1 0 0 0,3-3 186 0 0,-3 1 1 0 0,0 2-132 0 0,-5 4 1 0 0,0 2 185 0 0,-6 5 1 0 0,-3 3 55 0 0,-5 4-354 0 0,-6 3 122 0 0,-6 5 1 0 0,-11 6 246 0 0,-8 6 1 0 0,-11 4-100 0 0,-13 7 1 0 0,-4 2 22 0 0,-8 3 1 0 0,-5 5-47 0 0,-5 2 1 0 0,-3 2 3 0 0,-3 1 0 0 0,-1 1-10 0 0,-1 1 0 0 0,1-1 84 0 0,1 2 1 0 0,4-4 10 0 0,4-1 1 0 0,4-6 25 0 0,5-3 1 0 0,7-4 64-6 0,7-3 32-158 0,7-3-284 22 0,1-3 131 4 0,13-6 1 138 0,12-11-264-120 0,13-9 0 120 0,7-5 94-1 0,2-4 0 1 0,2 0 59 0 0,4-2 0 0 0,4-3 29 0 0,1 0 0 0 0,1-2-17 0 0,1 0 1 0 0,-1-1-152 0 0,2 0 1 0 0,-2-1 146 0 0,1 1 0 0 0,-3 0-142 0 0,1-2 0 0 0,-3 5 150 0 0,0 1 0 0 0,-3 2-67 0 0,-4 4 1 0 0,-4 3 97 0 0,-3 6 268 0 0,-5 1-277 13 0,-2 6 269 108 0,-9 1-198-112 0,-26 23 0-9 0,-3-3 216 0 0,-22 16 1 0 0,3-4-184 0 0,-3 1 1 0 0,0 1-9 0 0,-6 2 1 0 0,1 0-278 0 0,0 0 1 0 0,2-2 139 0 0,0 1 0 0 0,3-3-86 0 0,2 1 0 0 0,2-4 218 0 0,3-2 1 0 0,5-1 51 0 0,4-4-75 0 0,6-3 27 0 0,-1 1-104 0 0,9-8 0 0 0,8-3 64 0 0,13-7 1 0 0,7-7-22 0 0,9-6 1 0 0,3-4-27 0 0,5-4 0 0 0,1-1-15 0 0,6-3 0 0 0,1 1-15 0 0,4-2 0 0 0,-1 1-21 0 0,-2-2 1 0 0,-1 1-31 0 0,2-2 1 0 0,-2 2-9 0 0,-2 1 0 0 0,-2 3-95 0 0,-1 0 1 0 0,-4 5 97 0 0,-2 1 127 0 0,-4 6-14 0 0,-4 0 122 0 0,-8 8 0 0 0,-14 9-97 0 0,-12 8 1 0 0,-12 7 212 0 0,-9 5 1 0 0,-7 5-184 0 0,-4 2 1 0 0,-5 3 155 0 0,0 1 0 0 0,-3 3-246 0 0,-3 1 0 0 0,0 1 94 0 0,0 0 1 0 0,3-3-153 0 0,5-2 0 0 0,3-2 160 0 0,7-2 1 0 0,4-5 67-54 0,3-3-98-572 0,5-5 15 40 0,4 3-148 61 0,9-11-109 156 0,8 3 1 369 0,17-19 117-17 0,9-4 0 17 0,4-6 68 0 0,-2-3 0 0 0,2-2 20 0 0,2-3 0 0 0,4-2-6 0 0,1 0 0 0 0,3-2-6 0 0,0-2 0 0 0,0 0-44 0 0,-1 0 0 0 0,0 0 42 0 0,1-1 0 0 0,-1 0-285 0 0,-1 1 1 0 0,-2 1 182 0 0,-2 3 0 0 0,-2 4-94 0 0,-5 6 71 382 0,-3 1 144-113 0,-2 7-1 27 0,-8 0 0-296 0,-14 16 169 88 0,-11 6 1-88 0,-12 8-94 0 0,-4 3 1 0 0,-7 4 130 0 0,-2 3 1 0 0,-3 2-124 0 0,-3 2 0 0 0,-2 2-18 0 0,1 0 0 0 0,-3 3-169 0 0,1-2 1 0 0,2 1 116 0 0,2-3 0 0 0,5-3 1 0 0,7-5-1 0 0,5-2 3-233 0,4-3-87-456 0,7-4-85 429 0,2-3-72 85 0,10-7 1 175 0,11-3 162-12 0,9-10 0 12 0,5-5 17 0 0,0-6 1 0 0,3-4 13 0 0,3-4 0 0 0,3-2-26 0 0,4-3 1 0 0,0-1 48 0 0,-1 0 0 0 0,3-2-13 0 0,1-1 0 0 0,-1 0 32 0 0,2-1 1 0 0,-4 1-123 0 0,-3 2 0 0 0,2-2-194 0 0,-3 2 1 0 0,-1 3 44 0 0,-2 2 111 0 0,-3 4 240 0 0,3 0-263 0 0,-9 6 144 0 0,-2 1 1 0 0,-16 15 117 0 0,-8 7 0 0 0,-6 5 323 0 0,-8 5 0 0 0,-3 4-260 0 0,-6 2 0 0 0,-2 4-86 0 0,-2-3 0 0 0,-2 4 31 0 0,-1-1 1 0 0,0 1 19 0 0,2-1 0 0 0,0 1 25 0 0,1-4 1 0 0,4 0 22 0 0,4-4 0 0 0,2-3 12 0 0,3-1-931 0 0,3-2 7 0 0,3-1 311 0 0,8-4 43-2 0,5-2 0 2 0,15-11 256-1 0,6-6 0 1 0,5-7 51 0 0,-2-2 1 0 0,2-2-32 0 0,4-3 0 0 0,2 0 1 0 0,2-3 1 0 0,-2 0 17 0 0,3-3 1 0 0,-1 1-29 0 0,1-3 1 0 0,2 1 5 0 0,-1 0 0 0 0,1-1-3 0 0,0 1 1 0 0,0 2-50 0 0,1-3 1 0 0,-6 9 418 0 0,-2 3-268 0 0,-5 5 2 192 0,-1 5-65 276 0,-10 3 1-468 0,-10 14 278 101 0,-14 8 1-101 0,-9 6 14 0 0,-7 2 1 0 0,-4 2-113 0 0,-2 1 1 0 0,-4 2-37 0 0,-3 1 0 0 0,0 1 9 0 0,-3 1 1 0 0,1-1-84 0 0,2 1 0 0 0,1-4 50 0 0,-2 1 1 0 0,4-1-141 0 0,0 2 1 0 0,1-2 62-44 0,1-1 0 44 0,4-3-77-602 0,2-2 97 275 0,7-4 11 246 0,-1 2-120 29 0,12-9 1 52 0,10-2-188-53 0,12-12 0 53 0,9-6 60-53 0,6-8 1 53 0,3-4 160 0 0,4-2 0 0 0,1-2-72 0 0,5-2 0 0 0,-1-1 106 0 0,1-1 0 0 0,0-1 7 0 0,2-2 0 0 0,-2 1 3 0 0,1 0 0 0 0,-2 0 146 0 0,2 2 0 0 0,-4 2-72 0 0,-3 3 0 0 0,-2 3 415 0 0,-2 4-296 0 0,-4 3-124 0 0,-4 8 0 0 0,-12 4 29 0 0,-6 9 1 0 0,-14 5 36 0 0,-11 9 0 0 0,-8 3 4 0 0,-6 7 0 0 0,-4 2 18 0 0,-4 1 0 0 0,-3 1 167 0 0,1 1 0 0 0,0-1-204 0 0,-1 2 1 0 0,5-2 18 0 0,1 1 0 0 0,5-4-90 0 0,1-2 1 0 0,4 0 104-171 0,4-3 0 171 0,3-3-321-670 0,6-3 62 471 0,2-2-238 152 0,2 4 234-14 0,5-5-377-34 0,3 0 418-105 0,16-8 0 200 0,8-14 25-178 0,10-6 0 178 0,1-5 153-10 0,0-2 1 10 0,3-5-147 0 0,2-1 1 0 0,1-4 186 0 0,1 0 1 0 0,0-1-190 0 0,3-2 1 0 0,-1 1 8 0 0,0-2 0 0 0,-1 1-17 0 0,1 0 0 0 0,-4 3-89 0 0,-1 4-88 0 0,-4 6 124 0 0,-2 1 77 0 0,-10 8-29 0 0,-5 4 0 0 0,-22 17 347 0 0,-9 8 0 0 0,-11 5-29 0 0,0-2 1 0 0,-2 2-16 0 0,-3 3 1 0 0,-1 1-99 0 0,-3 1 1 0 0,-1 1 30 0 0,0 1 1 0 0,0-1-111 0 0,3-1 1 0 0,-1 0-7 0 0,-1 0 0 0 0,5-1-138-23 0,2-2 0 23 0,2-2 89-330 0,3-2 0 330 0,3-3-236-297 0,3-1 173-221 0,4-2-190-18 0,1-3 97 78 0,9 0 0 458 0,8-8-97-226 0,13-8 0 226 0,8-8 154 0 0,6-9 0 0 0,1-2 36 0 0,5-6 1 0 0,3 0-156 0 0,3-2 1 0 0,2-2 123 0 0,0-1 1 0 0,2-4 72 0 0,-2 0 0 0 0,2 0-88 0 0,0 2 0 0 0,-2 0 130 0 0,-1 1 1 0 0,-1 4 17 0 0,-3 2 1 0 0,-3 5 397 0 0,-7 4-276 0 0,-3 3 169 0 0,-4 2-65 0 0,-7 6 0 0 0,-10 3-44 0 0,-11 10 1 0 0,-7 4-189 0 0,-8 6 1 0 0,-5 4 63 0 0,-6 3 1 0 0,-1 1 27 0 0,-4 2 0 0 0,-1 2 57 0 0,-5 3 0 0 0,3 0 137 0 0,-1 1 0 0 0,1 0-241 0 0,-1 2 0 0 0,2-2-111 0 0,2-1 1 0 0,6-3-156 0 0,1 1 0 0 0,7-6-41 0 0,1 0 53 0 0,4-4-109-79 0,6-3-125-109 0,3-6 1 188 0,17-7 206-29 0,8-9 1 29 0,9-8 94 0 0,3-7 1 0 0,4-3 35 0 0,3-6 1 0 0,4 0 134 0 0,2-1 1 0 0,1-3 14 0 0,3-3 1 0 0,0-1-94 0 0,2-2 1 0 0,0 0 43 0 0,0 0 1 0 0,-1 0-81 0 0,1 1 1 0 0,-2 3-16 0 0,1 2 0 0 0,-7 5 175 0 0,-5 8 216 170 0,-7 5-372 75 0,0 3 0-245 0,-17 12-4 113 0,-8 6 0-113 0,-11 8 269 0 0,-15 9 0 0 0,-6 4-129 0 0,-6 6 1 0 0,-7 2 37 0 0,-1 1 1 0 0,-2 2 54 0 0,0 1 0 0 0,0 0 229 0 0,0 3 1 0 0,2-4-254 0 0,5 1 1 0 0,4-6-47 0 0,4 0 0 0 0,7-6-362 0 0,3-5 348-146 0,5-2-310-9 0,2-2 214 80 0,7-2-730-15 0,2-2 487-64 0,14-10 1 154 0,9-11 199-120 0,8-9 1 120 0,4-5 30 0 0,0-2 1 0 0,0-1 28 0 0,4-4 1 0 0,-1 0-188 0 0,2-4 1 0 0,1 0 116 0 0,-1 0 1 0 0,2-1-93 0 0,-2 0 0 0 0,1 0 117 0 0,-2 2 1 0 0,-3 6 276 0 0,-1 5-262 0 0,-5 3-22 0 0,0 5 82 0 0,-10 4 0 0 0,-7 11 180 0 0,-14 10 1 0 0,-6 4-101 0 0,-9 6 1 0 0,-2 1-72 0 0,-4 5 0 0 0,-2-1-18 0 0,-2 3 0 0 0,-2 1 28 0 0,-1 0 1 0 0,2-1 45 0 0,2-1 0 0 0,0-1-119 0 0,5 0 0 0 0,1-4-4 0 0,5-2-1 0 0,2-4-296-224 0,-1 4 226-274 0,7-8-209 7 0,3 1-21 167 0,13-12 0 324 0,15-11 46-21 0,8-8 0 21 0,4-6 291 0 0,-2-2 1 0 0,1-2-87 0 0,3-3 0 0 0,1-1 54 0 0,1-2 1 0 0,0 0-43 0 0,0-1 0 0 0,1 0 21 0 0,-2 0 0 0 0,0 3 22 0 0,-3 1 1 0 0,-1 5 269 0 0,-3 5-430 0 0,-5 1 96 0 0,1 5-106 48 0,-10 4 1-48 0,-9 13 185 53 0,-14 9 1-53 0,-8 7 118 0 0,-7 4 0 0 0,-3 1-63 0 0,-2 0 1 0 0,-4 5 8 0 0,1 1 1 0 0,-1 0 177 0 0,2-2 0 0 0,3-1-79 0 0,3-2 0 0 0,2-1-87 0 0,6-5 123 0 0,2-1-544 0 0,1 0-4 0 0,7-4-355 0 0,2 0 577 0 0,12-10 1 0 0,8-9 29 0 0,7-7 0 0 0,3-5 87 0 0,-1-2 1 0 0,2-3-111 0 0,2-3 1 0 0,3-3 159 0 0,1-3 1 0 0,2 1-128 0 0,0-3 0 0 0,0-1 56 0 0,1-1 0 0 0,1 1 18 0 0,1 2 0 0 0,-3 3 13 0 0,-3 1 0 0 0,-4 6-3 0 0,-2 3-32 0 0,-4 4-213 0 0,-2 1 161 0 0,-9 8 259 0 0,-23 21 0 0 0,-1 0-120 0 0,-19 14 0 0 0,6-6 13 0 0,0-1 0 0 0,-2 0-42 0 0,1 2 0 0 0,0-1 11 0 0,2-1 0 0 0,1 0 36 0 0,3-1 1 0 0,1-2 10 0 0,4-2 0 0 0,0-3 47 0 0,2 1-60 0 0,5-3-175 0 0,-4 6 193 0 0,9-5-588 0 0,0 4 327 0 0,12-11 0 0 0,10-8 115 0 0,10-9 0 0 0,0-4 18 0 0,1-4 0 0 0,-2-2 7 0 0,4-1 1 0 0,0-2 2 0 0,1-1 0 0 0,-1 1 28 0 0,3-3 1 0 0,-3 2 111 0 0,0-3 1 0 0,-3 2-129 0 0,0 0 0 0 0,-3 2 42 0 0,-1 0 12 0 0,-3 4-182 0 0,4 0 186 0 0,-11 8 0 0 0,-5 6 0 0 0,-14 9 0 0 0,-5 5-13 0 0,-8 8 1 0 0,-3 2 10 0 0,-3 4 0 0 0,0 0 121 0 0,-3 3 0 0 0,2-1-78 0 0,2-2 0 0 0,0-1 81 0 0,4 0 1 0 0,2-2-80 0 0,0 0 17 0 0,5-2-109 0 0,-1 1-393 0 0,3 0 199 0 0,5-1-485 0 0,3-5 214 0 0,10-6 245 0 0,4-5 235 0 0,10-9 0 0 0,5-8-139 0 0,2-8 0 0 0,2 0 189 0 0,-5 2 0 0 0,0 0-69 0 0,0-1 1 0 0,-1-1-32 0 0,2-1 0 0 0,0 1 146 0 0,-1 0-42 0 0,-2 1 37 0 0,3 1-142 0 0,-6 5 169 0 0,-4 3 1 0 0,-28 29 63 0 0,-12 8 1 0 0,-5 6-24 0 0,9-9 0 0 0,0 0-35 0 0,-2 2 0 0 0,1-2 143 0 0,0 1 4 0 0,3-4 253 0 0,1 4-299 0 0,2-1-592 0 0,4-3-101 0 0,6-3-149 0 0,8-8 404 0 0,6-5 49 0 0,8-5 48 0 0,6-10 22 0 0,8-7 0 0 0,0-7 134 0 0,0 0 1 0 0,-4 2-109 0 0,-6 5 0 0 0,-1-3 151 0 0,1 1 1 0 0,-1-3-87 0 0,1 3-111 0 0,0 2-11 0 0,1-3-30 0 0,-2 9 309 0 0,-4-1 1 0 0,-28 32 35 0 0,-10 7 1 0 0,-6 7-116 0 0,9-10 1 0 0,0 1 138 0 0,2 1 1 0 0,-1-1-63 0 0,3-2-96 0 0,0-1 72 0 0,0 4-9 0 0,4-4-92 0 0,1 1-270 0 0,9-7-256-56 0,4-6 284 15 0,8-4 189 41 0,8-9 0 0 0,7-8-29 0 0,2-6 1 0 0,-4 1 58 0 0,-5 3 1 0 0,0-1-33 0 0,0-1 0 0 0,1-1-6 0 0,-2-1 1 0 0,-1 1-164 0 0,0-1 26 0 0,1 0-302 0 0,2-3 201 0 0,0 4 466 0 0,-4 2-266 0 0,-9 9 228 0 0,-20 23 0 0 0,2-4-39 0 0,-11 13 0 0 0,6-5 80 0 0,3-3-62 0 0,2-3 107 0 0,-5 6-360 0 0,5-2 230 0 0,-2 1-361 0 0,8-5 163 0 0,3-6-802 0 0,3-5 701 0 0,14-9 27 0 0,-5-1-98 0 0,11-11 102 0 0,-4 1 9 0 0,1-2-15 0 0,1-1 201 0 0,-3 3-43 0 0,-4 5 497 0 0,-5 4 175 0 0,-9 23-241 0 0,-3 0-261 0 0,-7 17-397 0 0,5-9 276 0 0,2 0-438 0 0,5-6 363 0 0,3-3 359 0 0,5-6-366 0 0,2-4 73 0 0,2-5 249 0 0,1-3-220 0 0,-2-5 102 0 0,2 0-17 0 0,-7-4-181 0 0,3-2-67 0 0,-6-1 23 0 0,2-5-29 0 0,-2 0-359 0 0,0-6 190 0 0,0 1 175 0 0,0-3 40 0 0,0 3-92 0 0,0 1 254 0 0,0 6-138 0 0,2 1 24 0 0,-1 6-79 0 0,1 2-31 0 0,-2 3-379 0 0,2 3 319 0 0,2 17 613 0 0,-1-6-58 0 0,3 20-248 0 0,-6-9-169 0 0,2 9 29 0 0,-2 1-36 0 0,0-2 117 0 0,0-1-253 0 0,0-6 350 0 0,0-2 0 0 0,0-3-70 0 0,-2-2 258 0 0,0-4-110 0 0,-1 0-92 0 0,1-7-311 0 0,6-20 55 0 0,-1 8-21 0 0,6-23 39 0 0,-4 8 1 0 0,1-6 2 0 0,-2-1 1 0 0,-1 2-126 0 0,0 8 0 0 0,0 0-431 0 0,2 0 145 0 0,-1-2 284 0 0,4-4 101 0 0,0 0 304 0 0,0 4-254 0 0,-3 9 429 0 0,-1 6-269 0 0,-10 30 203 0 0,3-9-228 0 0,-8 31-127 0 0,2-17-17 0 0,1 13-26 0 0,3-7 70 0 0,1 4-2 0 0,4-4 68 0 0,0-1-20 0 0,0-5 412 0 0,0-2-232 0 0,2-2-401 0 0,0-2 278 0 0,5-2-317 0 0,-3-7 37 0 0,5-2 46 0 0,-4-7 63 0 0,1 0-124 0 0,0-4 387 0 0,-1-4-130 0 0,0-6-127 0 0,-3-5 44 0 0,-2-3-465 0 0,0-6 185 0 0,-2-3-77 0 0,1-5 84 0 0,-1-1-79 0 0,2 0 527 0 0,2 4-386 0 0,1 2 393 0 0,1 9-47 0 0,0 5-58 0 0,-1 6 108 0 0,-1 3 509 0 0,-2 3-450 0 0,0 17-26 0 0,0 2 0 0 0,-2 16-78 0 0,-1-4 0 0 0,-1-2 47 0 0,0-6-115 0 0,-1-3-38 0 0,1 10-187 0 0,-1-5 302 0 0,3 4-56 0 0,0-6-27 0 0,2-7 99 0 0,0-4 661 0 0,0-3-785 0 0,0-21-24 0 0,0 7 125 0 0,0-23-12 0 0,2 8-457 0 0,-2-10 1 0 0,4 1 133 0 0,-3 0 0 0 0,2 3-178 0 0,-1 7 0 0 0,1 3-174 0 0,0 0 389 0 0,-1 4 29 0 0,2-10 317 0 0,-2 4-15 0 0,3-6-149 0 0,-1 5 59 0 0,1 3 4 0 0,-1 1-24 0 0,1 4-7 0 0,-3 1-19 0 0,0 7-5 0 0,-2 1-1 0 0,-6 17-9 0 0,-3 5 222 0 0,-7 16-95 0 0,-4 2 28 0 0,2 3-36 0 0,1-4-7 0 0,1 0 57 0 0,7-11 22 0 0,1-1-41 0 0,3-7-19 0 0,3-6 225 0 0,0-2-372 0 0,12-19-51 0 0,-8 0-24 0 0,10-13-83 0 0,-11 3 204 0 0,0-4-482 0 0,1-5 218 0 0,-1-5 0 0 0,1 1-303 0 0,-2 1 499 0 0,0 6 4 0 0,0-2-34 0 0,0 3 14 0 0,0-11 250 2 0,0 5-146 88 0,2 0 80 19 0,-2 2-101 135 0,4-2 22 150 0,-3 2 44 6 0,3-2-4-150 0,-2 6 28-145 0,1 3 19-97 0,1 7 196-8 0,-4 3-235 0 0,2 8-750 0 0,-2 2 632 0 0,0 17-57 0 0,0-5 428 0 0,0 16-274 0 0,0-4 1 0 0,0 9 170 0 0,0 2 1 0 0,-2 0-113 0 0,-1-6 0 0 0,-1 1-43 0 0,0 0 1 0 0,-2 3-59 0 0,0 0 1 0 0,-2 0-129 0 0,1 0 1 0 0,0-3 91 0 0,2-1 0 0 0,-2-2-72 0 0,1-1 59 0 0,2-2-64 0 0,0 8 378 0 0,4-5-298 0 0,-2 4 56 0 0,2-8 176 0 0,2-8 49 0 0,0-4-120 0 0,5-7 34 0 0,0-9-205 0 0,-1-6 1 0 0,2-10-181 0 0,-2-3 1 0 0,0 2-55 0 0,-2 6 1 0 0,0-3 152 0 0,-1-2 1 0 0,1-1-131 0 0,-1-2 1 0 0,1-2 21 0 0,1-3 0 0 0,-1-3 25 0 0,0-1 0 0 0,2 1 5 0 0,0-2 0 0 0,2 4 32 0 0,-1-3 0 0 0,0 3-40 0 0,1 0 0 0 0,-3 1 21 0 0,3 0 1 0 0,-3 5 293 0 0,1 1-388 0 0,-1 3 374 0 0,1-4-35 0 0,-1 3-83 0 0,2 0 58 0 0,-5 7 326 0 0,0 10-756 0 0,-2 8 363 0 0,0 12 0 0 0,-1 9 271 0 0,0 7 0 0 0,0 2-166 0 0,-4-4 1 0 0,2 2 51 0 0,-3 3 0 0 0,0-2-68 0 0,1 4 1 0 0,0-2 24 0 0,-1 0 1 0 0,1-2-98 0 0,2 1 0 0 0,0-4-1 0 0,2 0 0 0 0,-1-2 34 0 0,2-1 1 0 0,0 0-124 0 0,0-1-64 0 0,0-2 168 0 0,2 7-81 0 0,-2-3 47 0 0,2 6-26 0 0,-2-5 101 0 0,0-5 1 0 0,-2-5 64 0 0,2-6 179 0 0,-2-5-217 0 0,2-19-121 0 0,0-4 1 0 0,0-16 3 0 0,0 6-127 0 0,0 3 0 0 0,0-1 67 0 0,0 0 1 0 0,-1 1-124 0 0,-1 6 169 0 0,1-1 0 0 0,-1-8-9 0 0,1-1 1 0 0,-1 1 40 0 0,2 7 1 0 0,2 0-41 0 0,-1 0 1 0 0,3-2 100 0 0,-1 1 0 0 0,0-3-68 0 0,2 1 0 0 0,0 0 6 0 0,1 0 0 0 0,-1-1-65 0 0,0 1 0 0 0,2 0-14 0 0,-1 0 0 0 0,2-1-143 0 0,-1 3-23 0 0,-1-1 213 0 0,5-2-119 0 0,-6 3 387 0 0,3-1-227 0 0,-5 8 250 0 0,-3 6-430 0 0,-5 5 13 0 0,-2 11 165 0 0,-5 8 0 0 0,-2 14-2 0 0,-2 5 0 0 0,3 0 162 0 0,1-4 0 0 0,0 1-115 0 0,-3 2 1 0 0,1 3 115 0 0,-3 0 0 0 0,3 3-160 0 0,-2-1 0 0 0,1-1 15 0 0,1-2 1 0 0,0 0-52 0 0,1-2 0 0 0,0 1-3 0 0,1-3 0 0 0,1-1 23 0 0,3-3 0 0 0,0 0-72 0 0,1-2-304 0 0,0-1 184 0 0,-4 5 211 0 0,0-2 64 0 0,-3 0 333 0 0,3-8-305 0 0,-2-9 55 0 0,4-9-157 0 0,0-13 0 0 0,3-8 20 0 0,3-7 1 0 0,1-1-192 0 0,2 6 1 0 0,0-4 118 0 0,0 1 0 0 0,1-4-339 0 0,0 1 0 0 0,3-4 0 0 0,2 0 1 0 0,2-2 18 0 0,-1 0 1 0 0,2-2 207 0 0,0 2 0 0 0,1 1 11 0 0,2 3 0 0 0,-1 3 296 0 0,1 2 0 0 0,-2 4-58 0 0,0 0 281 0 0,-1 5-49 0 0,0-2-217 0 0,-2 7-34 0 0,-2 3 0 0 0,-12 26 28 0 0,-5 9 0 0 0,-4 6-9 0 0,1-5 1 0 0,-2 4 182 0 0,-1 3 1 0 0,0 2-81 0 0,-2 2 0 0 0,1 1 110 0 0,0-1 0 0 0,3-1-99 0 0,1-1 0 0 0,3-3-229 0 0,2 1 1 0 0,2-3 125 0 0,1-1 0 0 0,3-4-179 0 0,-1-2 39 0 0,2-4-466-143 0,1 4 1-133 0,0-5 259 76 0,2-2 508 16 0,2-8-348 52 0,0-9 276 18 0,4-17 0 114 0,3-8-89 0 0,1-10 0 0 0,-1 1-64 0 0,-2 6 0 0 0,1-3-44 0 0,0-5 0 0 0,1 0-193 0 0,0-2 0 0 0,2 1 98 0 0,0-5 0 0 0,2 3-279 0 0,0-5 1 0 0,1 1 150 0 0,-1 0 1 0 0,0 5 101 0 0,0 1 0 0 0,1 5 313 0 0,-1-1-153 0 0,-2 8 260 0 0,2 1-194 0 0,-4 10 82 0 0,-2 5 90 0 0,-13 35 1 0 0,-3 0-112 0 0,-8 21 0 0 0,0-6 24 0 0,-3-1 1 0 0,2 1-102 0 0,-3 2 1 0 0,3-2-10 0 0,-2 1 0 0 0,4-3-53 0 0,2-2 1 0 0,2-3-22 0 0,2-3 1 0 0,2-4 154 0 0,2-2-23 0 0,1-4 117 0 0,3 3-142 0 0,0-8-290 0 0,2 2 183 0 0,0-12 401 0 0,0-4-333 0 0,6-20 0 0 0,-2 2-58 0 0,5-12 1 0 0,-1 0-24 0 0,2 0 1 0 0,0-2-153 0 0,2-2 1 0 0,0-4-70 0 0,1-2 1 0 0,1-2 139 0 0,0-1 1 0 0,0 1-98 0 0,3-1 0 0 0,-1-1 64 0 0,1 1 0 0 0,1 3-119 0 0,0 4 1 0 0,-1 6 173 0 0,-1 6 468 0 0,-1 5-379 0 0,-2 3 35 0 0,-3 8 1 0 0,-9 13 168 0 0,-8 11 0 0 0,-6 9-112 0 0,-6 2 0 0 0,-2 5 3 0 0,-2 5 0 0 0,-4 3-37 0 0,-2 2 1 0 0,-1 3 145 0 0,-1-1 0 0 0,1-1-159 0 0,2-1 1 0 0,-1 0 1 0 0,2-2 0 0 0,0 0-61 0 0,2-4 0 0 0,0-3-1 0 0,1-3 1 0 0,3-2-173-272 0,2-2 252-309 0,0-3-188 404 0,-4 3 29 140 0,4-7-50-22 0,-5-2-93-20 0,11-10 124-19 0,4-15 1 98 0,11-11-129-14 0,7-13 0 14 0,3 0 111 0 0,2-1 0 0 0,4-1-102 0 0,3-5 0 0 0,1-1 120 0 0,3-4 0 0 0,2-1-113 0 0,2-1 0 0 0,1-2 81 0 0,0 2 1 0 0,-1 1 92 0 0,0 1 0 0 0,-1 5-39 0 0,0 3 1 0 0,-4 4 199 0 0,-2 7-176 0 0,-4 5 53 0 0,-5 6 1 0 0,-11 14 268 0 0,-7 7 0 0 0,-10 12-81 0 0,-9 5 1 0 0,-5 9 95 0 0,-5 3 0 0 0,-5 6-50 0 0,1 0 0 0 0,-4 3-13 0 0,1 0 0 0 0,0-1-163 0 0,3-2 0 0 0,-1-1-4 0 0,3-1 0 0 0,3-5 56 0 0,3-1 0 0 0,7-8 78 0 0,2-2-90-87 0,5-2 48-247 0,-2-2-491 74 0,9-4 152-32 0,2-5-18 60 0,16-12 0 232 0,5-13 73-322 0,8-10 0 322 0,-2-4 52-124 0,-1 1 0 124 0,3-3-50 0 0,0-2 0 0 0,1-1-29 0 0,1-3 0 0 0,-2 0-103 0 0,2-2 1 0 0,-2-2 155 0 0,0 0 1 0 0,2-2 7 0 0,1 1 1 0 0,1-2 4 0 0,1-1 0 0 0,-2 4 149 0 0,0 2 1 0 0,-2 5 25 0 0,0 3 259 0 0,-4 5-355 83 0,0 0 52 348 0,-9 12 0-431 0,-9 10 69 172 0,-11 16 0-172 0,-10 8-65 0 0,-6 8 0 0 0,-8 5 49 0 0,-5 7 1 0 0,-6 4 15 0 0,-5 4 0 0 0,-7 6 148 0 0,3-3 1 0 0,0 0-176 0 0,1-1 107 0 0,3-3-133 0 0,0-1 0 0 0,5-6 104 0 0,4-5 0 0 0,5-5 113 0 0,8-7-180 0 0,5-3 269 0 0,4-7-95 0 0,4-6-402-478 0,3-3 1 478 0,10-12 86-1196 0,8-5 1 1196 0,7-7-272-88 0,8-8 1 88 0,4-5 25 0 0,7-7 1 0 0,5-4 194 0 0,5-4 0 0 0,3-5-68 0 0,3 0 1 0 0,4-3-165 0 0,2-3 0 0 0,1 2 109 0 0,2-3 1 0 0,0 3 46 0 0,-4 3 0 0 0,-1-1 154 345 0,-2 3 0-345 0,1 1-87 1346 0,0 2 0-1346 0,-4 4 212 876 0,-3 5 1-876 0,-5 3-58 1168 0,0 6 1-1168 0,-8 3-70 953 0,-5 6-109-676 0,-3 2 17-241 0,-7 4 178 58 0,-5 5-98 114 0,-13 6 1-208 0,-12 12 168 512 0,-11 5 1-512 0,-5 3-97 241 0,0 2 1-241 0,0 0 8 0 0,-4 3 1 0 0,1 2-52 0 0,-2 0 1 0 0,-2-1 154 0 0,-2 1 0 0 0,2-2 4 0 0,3 1 1 0 0,0-1 55 0 0,3-1 1 0 0,1-1-29 0 0,2-3-39 0 0,3-2 254 0 0,-5 1-217 0 0,5-3 55 0 0,0-3-155 0 0,8-5-7 0 0,10-10-106 0 0,9-9 1 0 0,13-10-214 0 0,7-7 0 0 0,4 2 9 0 0,-2 1 0 0 0,2 2 151 0 0,3-3 0 0 0,2-1-39 0 0,-2 0 1 0 0,1-2 30 0 0,1 0 1 0 0,1 3 298 0 0,-3 3 1 0 0,0 2-93 0 0,-5 4 0 0 0,-3 2 44 0 0,-2 2-68 0 0,-3 1-13 0 0,1 1-41 0 0,-7 4 35 0 0,-1 2 25 0 0,-11 5 148 0 0,-9 14-180 0 0,-1 1 0 0 0,-5 14 18 0 0,7-2 1 0 0,0-1-5 0 0,3-2 1 0 0,-2 1 41 0 0,0 3 293 0 0,1 1-275 0 0,-5 7 161 0 0,-1 0-83 0 0,-2 4 17 0 0,3-5-231 0 0,4-11 7 0 0,5-4 340 0 0,4-12 303 0 0,4-6-516 0 0,5-12 65 0 0,6-9-292 0 0,2-12 0 0 0,1-1 195 0 0,-3 1 1 0 0,-2 1-279 0 0,-5 7 1 0 0,1-1-91 0 0,0-1 1 0 0,0 0-102 0 0,2 0 0 0 0,0 0 136 0 0,2-1 0 0 0,1 1-31 0 0,1 2-55 38 0,-2 3 32 511 0,8 3 48-15 0,-4 3-38-126 0,1 7 345-183 0,-10 11 1-225 0,-9 14-40 22 0,-6 9 0-22 0,-5 3 182 0 0,1-1 1 0 0,-3 0-124 0 0,-2 2 0 0 0,2-2-30 0 0,-3 1 0 0 0,4-1 261 0 0,1-2-235 0 0,1-1 100 0 0,2 4-34 0 0,2-5-70 0 0,1 1 124 0 0,4-11 183 0 0,2-6-181 0 0,8-21-246 0 0,2-4 0 0 0,4-15 110 0 0,-4 4 1 0 0,-1 1-266 0 0,-3 6 1 0 0,-1 0 152 0 0,1 0 1 0 0,-1-2-176 0 0,1-1 1 0 0,0 1 3 0 0,2 1 1 0 0,0 0-272 0 0,-1 1 319 0 0,2 2-15 0 0,3-6 302 0 0,0 9-161 0 0,1 0 257 43 0,-2 11-173 54 0,-6 14 196-53 0,-3 8 0-44 0,-7 13-10 0 0,-3 2 1 0 0,-1-2-111 0 0,2-6 1 0 0,0 0-71 0 0,-1 1 1 0 0,3-2 55 0 0,-1 0-237 0 0,1 0 252 0 0,1 6-95 0 0,-1 0 153 0 0,1-2 0 0 0,2-2-101 0 0,0-12 34 0 0,0-2 757 0 0,1-7-954 0 0,1-19 267 0 0,1 4-361 0 0,1-24 1 0 0,-1 9 85 0 0,1-5 1 0 0,-1 3-92 0 0,-1 7 1 0 0,1 0 83 0 0,0-3 1 0 0,0 1-420 0 0,2 1 258 0 0,0 3 112 0 0,1-5 578 0 0,3 4-191 0 0,-2 1-93 0 0,1 9-6 0 0,-2 7 7 107 0,1 16-45-89 0,-1 1 5-18 0,1 13-17 0 0,-3 0 52 0 0,0 5-96 0 0,-2 2-17 0 0,-2 4 70 0 0,-2-1 10 0 0,-5 3 83 0 0,0-5 7 0 0,-2-1 27 0 0,2-10 30 0 0,2-6 378 0 0,3-8-208 0 0,2-5-278 0 0,2-20-298 0 0,2 0 206 0 0,0-18-350 0 0,2 5 174 0 0,3-6-106 0 0,0-1 1 0 0,1-1-502 0 0,-1 3 199 0 0,2 4 143 0 0,0 4 224 0 0,2 3 249 0 0,-2 3 208 0 0,-3 7-301 0 0,-4 13-104 0 0,-7 18 93 0 0,-1-1 158 0 0,-7 22 160 0 0,4-7-126 0 0,0 8 6 0 0,5 2 1 0 0,2-5 215 0 0,4-3-514 0 0,-2-6-370 0 0,6-2 396 0 0,-3-3 57 0 0,4 3-25 0 0,-3-4 27 0 0,0-4 17 0 0,-1-7 239 0 0,-1-5-192 0 0,-2-21 62 0 0,0-3-116 0 0,-2-17 0 0 0,1 2-38 0 0,0 2 0 0 0,0 2 319 0 0,1 7 0 0 0,0 0-499 0 0,0-2 0 0 0,1 2-354 0 0,2-2-31 0 0,0 0 352 0 0,6-7 120 0 0,-1 3 28 0 0,4-2-13 0 0,-1 10 273 0 0,-2 7-258 0 0,-3 6 456 0 0,-3 9-83 0 0,-1 7 243 0 0,-4 9-401 0 0,-1 6 0 0 0,-3 6 161 0 0,0-1 1 0 0,0-2-163 0 0,0-5 0 0 0,1 1 36 0 0,-3 1 0 0 0,2-1-132 0 0,-2 2 0 0 0,0-2 107 0 0,1 2 0 0 0,-2-3-233 0 0,0 0-31 0 0,3-5 54 0 0,-3 8 103 0 0,0-6-53 0 0,2 3 120 0 0,-3-9 21 0 0,3-5-4 0 0,-2-7-42 0 0,-2-3-346 0 0,2-7 100 0 0,-6-5-122 0 0,3-3 122 0 0,-5-5-51 0 0,4-3-89 0 0,-5-5-394 0 0,7-1 51 0 0,-2-5 400 0 0,4 3 315 0 0,-2 4-147 0 0,0 5 29 0 0,-8 8-8 0 0,-2 6 1 0 0,-7 5 22 0 0,0 4 1 0 0,0 2-4 0 0,5 2 1 0 0,-2 1-17 0 0,-1 0 0 0 0,-2 1 161 0 0,0 1 1 0 0,-2-1-145 0 0,2 1 1 0 0,1-1 188 0 0,2-1 0 0 0,-2 0-126 0 0,2-1 0 0 0,0 1 2 0 0,3-3 80 0 0,2 1 38 0 0,-5 0 64 0 0,1-2 2 0 0,0 2 203 0 0,6-4-307 0 0,8 2-573 0 0,7-4 355 0 0,19-3 1 0 0,-1 0 128 0 0,11-1 1 0 0,-3 0 13 0 0,1 2 0 0 0,2 1-7 0 0,2-2 0 0 0,2 2 29 0 0,-1 0 0 0 0,1 1 154 0 0,-1 1 1 0 0,1 1 187 0 0,-4 0-175 0 0,0 0-94 0 0,2 2-33 0 0,-5-2-277 0 0,-1 4 505 0 0,-9-2 6 0 0,-14 4 0 0 0,-10-2-260 0 0,-10 3 0 0 0,-3-1-39 0 0,1-1 0 0 0,-3 0-80 0 0,1-1 0 0 0,-3 0 149 0 0,-1-1 0 0 0,-1-1-51 0 0,1 2 0 0 0,-3-2 49 0 0,1 0 1 0 0,1 0-24 0 0,0 0 0 0 0,3 0-96 0 0,-1-2 0 0 0,-1 2-12 0 0,1-1 1 0 0,0-1-2 0 0,2 0 1 0 0,2-1-497 0 0,0 0 1048 0 0,-1-1-364 0 0,1-3 271 0 0,1 1-537 0 0,8-3-521 0 0,8 2 598 0 0,18-1 0 0 0,8 1 45 0 0,9 0 0 0 0,-1 0 117 0 0,-5 3 0 0 0,2 2 102 0 0,1 0 1 0 0,3 2-124 0 0,1 0 1 0 0,0 0-131 0 0,0 0 1 0 0,-1 2 204 0 0,2 1 1 0 0,-1 0-109 0 0,2 0 1 0 0,-3 1 12 0 0,-1-1 0 0 0,-2-1-40 0 0,-2-1-263 0 0,-4 2 198 0 0,8-3 4 0 0,-8 2 53 0 0,-1-2-57 0 0,-6-2 673 0 0,-15 2-486 0 0,-10-2 1 0 0,-13 2-348 0 0,-6 0 1 0 0,0 0 172 0 0,2 0 0 0 0,-1 1-25 0 0,-2 1 0 0 0,-2-1 62 0 0,1-1 1 0 0,-3 0-27 0 0,-1 0 0 0 0,3 0 246 0 0,1 0 0 0 0,1 0-181 0 0,0 0 1 0 0,2 0-162 0 0,2 0 1 0 0,3 0 113 0 0,1 0 3 0 0,4 0 189 0 0,0-2 290 0 0,7-2-936 0 0,3-3 381 0 0,17-4 1 0 0,12 2-11 0 0,12 0 1 0 0,2 3 77 85 0,-3 1 1-85 0,4 0 193 451 0,1 0 1-451 0,3 0-54 188 0,3 2 1-188 0,1 1 49 407 0,3-1 1-407 0,0 2-103 114 0,1-1 1-114 0,-1 2 27 285 0,3 0 0-285 0,-4 0-48 50 0,-2 0 1-50 0,-4 0 135 76 0,-4 2-587 241 0,-1-2 286-270 0,1 4-83-47 0,-3-1 152 0 0,-6 1-58 0 0,-9 0 214 0 0,-12 1 1 0 0,-14-1 269 0 0,-8 1 0 0 0,-3-1-323 0 0,-2-2 0 0 0,0 2-40 0 0,-4-3 1 0 0,-1 2-216 0 0,-5-1 0 0 0,-1 0 149 0 0,1-1 1 0 0,-1 0-124 0 0,-4 0 1 0 0,5-1 141 0 0,-3-1 1 0 0,2 0 19 0 0,0-2 0 0 0,0 1 0 0 0,1-1 0 0 0,5 2 9 0 0,2-2 391 0 0,4 2-207 0 0,-7-3-132 0 0,7 2 38 0 0,-1-3-614 0 0,10 3 36 0 0,10-2 248 0 0,20 1 0 0 0,-3-1 174 0 0,12 0-30 0 0,-4 1 1 0 0,9-2 286 0 0,1 2 0 0 0,3-1-166 0 0,-3 2 1 0 0,0-1 227 0 0,1 2 0 0 0,2 0-86 0 0,0 1 1 0 0,3 0 17 0 0,0 0 1 0 0,0 0-39 35 0,-5 0 0-35 0,1 0-58 0 0,-2 0 1 0 0,2 1 13 206 0,-5 0-242 91 0,0 1 14-268 0,1-2 178-29 0,-2 0 96 0 0,0 0-119 0 0,-12-2 609 0 0,-4 1-245 0 0,-13 0-294 0 0,-8-1-111 0 0,-5 1 0 0 0,-13 2-224 154 0,3 2 1-154 0,-2 2 166 133 0,4-2 0-133 0,-3 0-151 0 0,0 0 0 0 0,-2 0 131 0 0,2-2 1 0 0,0 0 34 0 0,-1 0 1 0 0,1 0-7 0 0,3-1 55 0 0,-1 0 408 0 0,-2 0-52 0 0,7-2 224 0 0,2-1-673 0 0,13-1 1 0 0,15-2 99 0 0,8 0 0 0 0,6 0 28 0 0,2 2 1 0 0,1 1 20 0 0,3 0 1 0 0,3 2 22 0 0,3-1 0 0 0,0 2-57 13 0,3 0 1-13 0,-3 0 5 113 0,-1 0 0-113 0,1 0 9 70 0,0 0 0-70 0,0 0 23 314 0,-4 0 0-314 0,-3 0 51 108 0,-2 0 1-108 0,-3 0 47 0 0,0 0-181 7 0,-3 0 105 181 0,5 0-88 60 0,-6 0-13-17 0,1 0-250-19 0,-9 0 1154-75 0,-6 0-1023-92 0,-25 0 0-45 0,6 0 103 0 0,-14 0 1 0 0,6 0-28 0 0,-1 2 1 0 0,2-1 98 0 0,-3 2 0 0 0,0 0-173 0 0,-3 1 1 0 0,0 2 52 0 0,-1 0 0 0 0,0 0 35 0 0,0 0 0 0 0,2 0 57 0 0,-1 1 0 0 0,-1 0-7 0 0,1 0 0 0 0,0 1 21 0 0,1-2 1 0 0,2 2 248 0 0,-2-1 47 0 0,5-1-263 0 0,-4 3 109 0 0,11-4-418 0 0,-3 1-578 0 0,16-4 646 0 0,21-7 0 0 0,-1 0 37 0 0,11-5 1 0 0,-4 1-12 0 0,0 1 1 0 0,-2-1 35 0 0,2 2 1 0 0,-2-1 150 0 0,2 2 0 0 0,-2 0-154 0 0,-1 2 482 0 0,-4 0 45 0 0,6 1-236 0 0,-6 1-2 0 0,-1 6-55 0 0,-11 5 0 0 0,-17 9 12 0 0,-9 4 0 0 0,-7 2-62 0 0,-1-5 0 0 0,-4 3 187 0 0,-2 0 1 0 0,-1 0-115 0 0,0 0 1 0 0,-1 1 197 0 0,-5 4 0 0 0,0 0-34 0 0,-2 1 1 0 0,-1 1-127 0 0,-1 2 1 0 0,-1 1-104 0 0,-4 2 1 0 0,1 3-182 0 0,-1 1 1 0 0,1-1-4-300 0,-1 1 0 300 0,4-1 126-1010 0,1 3 1 1010 0,3-5-219-871 0,2-2 1 871 0,7-5 18-588 0,2-2 1 588 0,6-3 244-359 0,3-1-193 118 0,3 0-15 145 0,3-2-57 90 0,6 0 11 6 0,3-2 401 0 0,12-9-218-23 0,12-9 0 23 0,7-11 142-152 0,7-7 0 152 0,0-2-150 0 0,-6 2 0 0 0,2-2-111 0 0,0-2 1 0 0,1-3 17 0 0,-1 3 0 0 0,-1-1-445 0 0,1 3 270 0 0,-4 2 21 0 0,2 5 331 0 0,-9 4 0 0 0,-10 15-187 0 0,-17 7 0 0 0,-12 9 637 0 0,-11 5 0 0 0,-6 6-243 0 0,-6 2 1 0 0,-4 4 333 0 0,0 0 1 0 0,-1 0-179 0 0,0 0 1 0 0,-4 1-27-415 0,2 0 1 415 0,2-2-74-1110 0,6-2 0 1110 0,1-4-281-674 0,6-4 1 674 0,2-3-860-876 0,5-4 521 189 0,4-5-121 355 0,0-2 233 274 0,7-6-179 39 0,4-4 0 19 0,13-13 1 0 0,9-7 1 0 0,5-7 169 0 0,4 1 0 0 0,4-5 101 0 0,4-1 1 0 0,1-2 34 0 0,1-1 0 0 0,3-3 149 0 0,1-3 0 0 0,4 0-198 0 0,2-2 1 0 0,0 2 145 0 0,-2-2 0 0 0,0 5-119 0 0,-1 3 0 0 0,-2 5 143 0 0,-4 5-63 0 0,-2 5-3 0 0,-7 10 0 0 0,-8 9 110 1 0,-10 8 0-1 0,-10 9 211 0 0,-14 8 0 0 0,-8 5-72 0 0,-7 5 0 0 0,-2 1-183 0 0,0 1 1 0 0,-3-1 114 0 0,1-1 1 0 0,0 0-76 0 0,2-2 0 0 0,1-1-24 0 0,4-4 1 0 0,3-2-61 0 0,1-4 1 0 0,4-3-424 0 0,6-5 142 0 0,2-1-272 0 0,-3-3 372 0 0,6-3 113 0 0,0-4 1 0 0,15-15-156 0 0,9-7 0 0 0,7-8 125 0 0,6-2 1 0 0,4-1 89 0 0,3-3 0 0 0,5-2 19 0 0,2-3 0 0 0,3-1 188 0 0,3-2 1 0 0,3 0-238 0 0,2-2 1 0 0,3 1 1 0 0,1-1 0 0 0,3 3 57 0 0,-1 3 1 0 0,-4 6-30 0 0,-5 6 0 0 0,-6 6-331 381 0,-6 6 170 30 0,-6 4 16-113 0,-5 6 1-298 0,-13 14 283 233 0,-8 5 0-233 0,-12 8 333 30 0,-11 1 1-30 0,-7 2-211 0 0,-4 2 1 0 0,-3 2 29 0 0,-4 3 1 0 0,-3 0-71 0 0,-1 1 1 0 0,-1 1-54 0 0,2-2 0 0 0,1-1-132 0 0,-1-1 1 0 0,4-4 145 0 0,-1 1 1 0 0,5-4-285 0 0,1-2 0 0 0,4-3-236 0 0,2-4 72 0 0,6-3 336 0 0,-1-1-32 0 0,10-5 1 0 0,8-7-350 0 0,12-7 1 0 0,8-6 82 0 0,8-7 1 0 0,5-2 205 0 0,3-3 1 0 0,6-3-26 0 0,3-5 1 0 0,5 0-72 0 0,3-3 1 0 0,1-1 50 0 0,4-2 1 0 0,0-1-273 0 0,7-4 0 0 0,-2 0 144 0 0,0 2 1 0 0,0 2 82 116 0,2 1 0-116 0,-5 7 86 793 0,-7 6 0-793 0,-9 7-63 897 0,-7 7-214-372 0,-9 4 191-208 0,-7 9 0-317 0,-23 14 308 44 0,-12 7 0-44 0,-13 6 67 0 0,-10 0 0 0 0,-2 2 79 0 0,-8 2 1 0 0,0 2-98 0 0,-2-1 1 0 0,3 0 194 0 0,-3-1 0 0 0,6-2-187 0 0,-2 1 0 0 0,5-6-50 0 0,5-2 1 0 0,3-2-163 0 0,1-1 0 0 0,4-1 148 0 0,2-1 0 0 0,3-2-332 0 0,3-3 94 0 0,4 0-166 0 0,-2-1 79-202 0,13-4-152-20 0,1-2 0 222 0,26-11 59 0 0,9-8 1 0 0,7-5 174 0 0,-4-2 0 0 0,6-5-178 0 0,3-1 0 0 0,4-2 141 0 0,3-1 1 0 0,1-1-164 0 0,2-3 0 0 0,2-1 217 0 0,-1 2 0 0 0,1-2 3 0 0,0 3 0 0 0,-4 3-29 0 0,-3 3 0 0 0,-4 4-56 0 0,-5 2-376 0 0,-3 3 300 0 0,-3 4 258 0 0,-11 4 0 0 0,-15 12-91 0 0,-17 8 1 0 0,-10 5 203 0 0,-6 1 0 0 0,-10 4-1 0 0,-3 1 1 0 0,-4 4 158 0 0,0-1 0 0 0,0 1-197 0 0,1-1 1 0 0,-2 1 91 0 0,2-4 0 0 0,2 1-134 0 0,3-3 1 0 0,4-1 3 0 0,2-3 0 0 0,4-1-25 0 0,7-3 136 0 0,0 0-223 0 0,3-1 149 0 0,1-3-36 0 0,7-2-52 0 0,12-5 0 0 0,17-9 21 0 0,8-5 0 0 0,5-3-181 0 0,1-3 1 0 0,3-1 86 0 0,3-1 1 0 0,4-4-91 0 0,0-1 1 0 0,4 0 57 0 0,2 2 1 0 0,-2-1-12 0 0,-1 1 1 0 0,3-1 0 0 0,-2 4 1 0 0,-4 0-76 0 0,-2 4-97 0 0,-8 3-509 0 0,3 0 293 0 0,-13 7 342 0 0,-4 1 0 0 0,-24 12 303 0 0,-11 3 0 0 0,-9 5-109 0 0,-2 0 1 0 0,-3 1-34 0 0,-3-2 0 0 0,-3 1 7 0 0,0 0 0 0 0,0 1 174 0 0,2 0 0 0 0,1-2-13 0 0,3 0 1 0 0,3-3-44 0 0,3 0 1 0 0,3-2 196 0 0,2-1-200 0 0,4-2 139 0 0,-4 0-84 0 0,10-2 155 0 0,-1-3-410 0 0,15-2 1 0 0,13-9-238 0 0,11-4 1 0 0,4-4 217 0 0,-1-1 0 0 0,2-3 74 0 0,4 0 0 0 0,3 0-42 0 0,-1 1 1 0 0,1 1 25 0 0,-2-1 0 0 0,0 2-91 0 0,-1 2 1 0 0,-2 1 84 0 0,-4 1-400 0 0,-4 3 100 121 0,-3 3-66 185 0,-8 3 0-306 0,-12 7 290 157 0,-12 5 0-157 0,-10 5 293 0 0,-7 2 1 0 0,-3-1-168 0 0,-6 2 0 0 0,0-1-110 0 0,-2 1 1 0 0,-2 2 246 0 0,-1 0 1 0 0,3-3-95 0 0,3 0 1 0 0,5-2 683 0 0,3-3-86 0 0,3 0 80 0 0,-1-2-515 0 0,8-4-54 0 0,4-1-566 0 0,16-8 1 0 0,17-6 201 0 0,10-6 1 0 0,4-1-16 0 0,-3 1 0 0 0,3 0 139 0 0,1-2 1 0 0,2 2-195 0 0,2 0 1 0 0,-2 1 104 0 0,1 1 1 0 0,-2 0 92 6 0,-1 3 1-6 0,-3 1-282 265 0,-2 4-220 100 0,-5 0 251-79 0,-1 6 185 45 0,-10 2 1-331 0,-14 7 157 198 0,-14 6 0-198 0,-10 1-136 0 0,-4-1 1 0 0,-2-1 208 0 0,-3 2 0 0 0,2-1 63 0 0,-2-1 0 0 0,2-2 222 0 0,0 0 1 0 0,4-3 46 0 0,3-1 199 0 0,2-2-531 0 0,-3 3 193 0 0,5-5-140 0 0,2 1-805 0 0,10-1 361 0 0,36-8 0 0 0,-7 3 26 0 0,21-6 1 0 0,-5-1 161 0 0,-2-3 1 0 0,0 2-3 0 0,3-3 0 0 0,1 0 85 123 0,2-1 0-123 0,-1 1-81 709 0,2 0 1-709 0,-2 2 226 467 0,0-2 0-467 0,-4 3-72 364 0,-6 0-101 71 0,0 0-240-77 0,-5 4-430-56 0,-7-1 658 7 0,-9 4 1-309 0,-25 5 36 39 0,-11 4 0-39 0,-5 1-121 0 0,1 0 0 0 0,-5-2 9 0 0,-1 2 0 0 0,-4 0 421 0 0,3-2 1 0 0,-1 0-113 0 0,3 0 0 0 0,-2 0 56 0 0,2 2 0 0 0,1-1-26 0 0,4-1 1 0 0,2 1-3 0 0,2-2 34 0 0,3 0 30 0 0,-4 4-175 0 0,7-4 57 0 0,0-1-1568 0 0,16 0 988 0 0,24-4 0 0 0,3 1 246 0 0,16-4 1 0 0,2-1 62 0 0,2-5 0 0 0,6 0-40 0 0,3 0 1 0 0,5 0 44 424 0,-2 0 1-424 0,1 2 1 874 0,0 1 0-874 0,-1 0 204 694 0,-1 5 0-694 0,-6-1-69 506 0,-5 2 1-506 0,-4 1-386 90 0,-6 0 152 80 0,-3 0-352 70 0,-6 5 477-17 0,-8-1 1-223 0,-17 4 249 45 0,-13 0 1-45 0,-10 1-106 0 0,-2-5 0 0 0,-5 3 284 0 0,-2 0 0 0 0,-5-2 249 0 0,0 0 0 0 0,-2 0-285 0 0,-1 0 1 0 0,0 2 86 0 0,0-1 0 0 0,4 0-60 0 0,2 1 1 0 0,2-3-415 0 0,1 3 1 0 0,3-2 120 0 0,5 1-50 0 0,2-2 34 0 0,-2 6-390 0 0,3-4-774 0 0,2 4 486 160 0,11-2 234-50 0,12-3 1-110 0,12 0 218 0 0,8-3 1 0 0,8-3 194 0 0,3-3 0 0 0,3-2-66 592 0,4-1 1-592 0,1-2 282 597 0,2 1 0-597 0,2-1-76 825 0,0-1 1-825 0,1 1-134 491 0,-2 1 0-491 0,-3 1-104 603 0,-2-1 1-603 0,-5 1 200 376 0,-3 1-643-338 0,-2 0 165 26 0,-4 2 98 61 0,-5-1 178-24 0,-5 4 407-73 0,-18-2-362 27 0,-13 4 0-55 0,-14 0 143 326 0,-2 1 1-326 0,2-1 122 262 0,7-2 0-262 0,0 0-113 21 0,-2 0 1-21 0,2 0 88 0 0,-1 0 0 0 0,2-1 6 0 0,0 0 141 24 0,3 0-232-1 0,-10-5-281-23 0,1 1 210 0 0,-5-3-287 0 0,4-1 14 0 0,5 0 234 0 0,7 2-151 0 0,3-1 81 126 0,6 3-267 45 0,1 0-1328-88 0,5 4 1803-63 0,19 1 0-20 0,-3-1-178 0 0,14 0 1 0 0,-2 0 74 0 0,2-2 0 0 0,3 2-48 102 0,1-1 0-102 0,5 0 114 415 0,3 1 1-415 0,2-1-19 594 0,1 0 1-594 0,-2 2 19 358 0,2-2 0-358 0,-2 2-87 467 0,3 0 0-467 0,-4 0-23 375 0,-3 0 0-375 0,-4 0-518 35 0,-2 2 330 81 0,-4-2-243 62 0,-1 6 61-27 0,-9-3 421-76 0,-7 4 1-75 0,-21-2-33 0 0,-13 1 0 0 0,-5 2-13 0 0,-2-2 0 0 0,-4-1-24 0 0,-2 0 1 0 0,-2-1 145 0 0,-2 1 1 0 0,2-2 86 0 0,-2 0 0 0 0,1-1-109 0 0,-1 3 1 0 0,5-2 139 0 0,2 0 0 0 0,1-2 9 0 0,0 2 0 0 0,5-1 45 0 0,1 1-171 0 0,6-2 11 0 0,-7 0-32 0 0,11 1-47 0 0,0-1-1136 0 0,14 1 745 0 0,24-4 1 0 0,0-1 196 0 0,13-1 1 0 0,-3 0 114 0 0,0-1 1 0 0,4-1-12 0 0,3 1 0 0 0,1-1 35 0 0,-1 3 0 0 0,2-1 184 0 0,-2 1 1 0 0,2 1-10 0 0,-5 1 1 0 0,-1 0-87 0 0,-3 1 1 0 0,-3 0 247 0 0,-1 0-148 0 0,-3 0-219 0 0,2 2 49 0 0,-5 1-243 0 0,-1-1 164 0 0,-11 0-349 0 0,-5 0 340 0 0,-18 3-38 0 0,5-1-221 0 0,-20 5 1 0 0,5-4 143 0 0,-5 1 0 0 0,1-2-125 0 0,4 1 0 0 0,-2-1 110 0 0,-1-1 1 0 0,-3 1 34 0 0,0-1 0 0 0,0 0 44 0 0,1 0 0 0 0,-2 1-65 0 0,1-1 94 0 0,-1 1 405 0 0,-2 0 65 0 0,1 3-270 0 0,3-3-2 0 0,10 1-166 0 0,10-1-23 0 0,9-4 115 0 0,15 2 0 0 0,10-2-3 0 0,10 0 0 0 0,1 0-45 0 0,-6-2 0 0 0,3 1 2 0 0,1-2 0 0 0,2 2 50 0 0,-1-2 0 0 0,1 0-28 0 0,-2 1 0 0 0,-1-2 154 32 0,-3 3 0-32 0,1-1-50 97 0,-3 2-66-3 0,-2 0-77 164 0,4 0 11 50 0,-7 0-38-72 0,-1 2-47 17 0,-9-1 347-159 0,-17 3 0-94 0,-7-2-142 0 0,-11 2 1 0 0,-1 0-268 0 0,-1-1 0 0 0,0 1 94 0 0,-3-1 0 0 0,-1 1 68 0 0,0-2 1 0 0,0 1 10 0 0,0-2 0 0 0,1 0-6 0 0,-1 0 0 0 0,3 1-33 0 0,0 0 1 0 0,3-1-48 0 0,0-1 284 0 0,3 0-192 0 0,-5 0 548 0 0,6 0-332 0 0,0 0-327 0 0,9 0-314 0 0,29-6 1 0 0,2 3 261 0 0,18-2 0 0 0,-6 0-70 0 0,-4 4 0 0 0,0-2 191 0 0,3 1 0 0 0,0 1-84 0 0,1 1 1 0 0,-3 0 67 0 0,1 0 1 0 0,-3 0-71 0 0,1 0 0 0 0,-2 0-14 0 0,-5 2-9 28 0,-3-2-473 55 0,1 6 554-70 0,-7-5 401-13 0,-3 5 0 0 0,-25-2-202 0 0,-11 2 1 0 0,-6-2-111 0 0,4-1 0 0 0,0-2 44 0 0,-6 1 0 0 0,2 0 10 0 0,0-1 1 0 0,2 1 3 0 0,-1-2 1 0 0,2 0 74 0 0,0 0-188 0 0,2 0-46 0 0,-2 0-36 0 0,1-2 180 0 0,-2 1-104 0 0,9-1-225 0 0,9 0-453 0 0,7 2 286 0 0,20-4 250 0 0,-6 1 0 0 0,22-1 44 0 0,-7-1 0 0 0,3 3-1 0 0,-5 1 1 0 0,0-1 92 0 0,2 0 1 0 0,-2-1-262 0 0,1 2 577 0 0,-4-1-174 0 0,8 2 253 0 0,-7 0-310 0 0,1 0-8 0 0,-9 2 180 0 0,-14 1 1 0 0,-11 1-130 0 0,-11 0 0 0 0,-1 0-103 0 0,0-1 0 0 0,-1 1 53 0 0,-1-3 0 0 0,-3 2 179 0 0,2-1 1 0 0,-1-1-43 0 0,0-1 0 0 0,2 0 84 0 0,-1 0 1 0 0,1 0-239 0 0,3 0 1 0 0,-1 0-217 0 0,2 0 284 0 0,2 0-230 0 0,-5 0-74 0 0,2 0 136 0 0,2-2-70 0 0,6 2-537 0 0,11-2 1 0 0,21 0 501 0 0,6-1 0 0 0,7-1 126 0 0,-5-1 1 0 0,0 3 5 0 0,3-1 0 0 0,2 0-83 0 0,1 0 1 0 0,1 0 180 0 0,-2 1 0 0 0,-1 1-111 0 0,-3 1-45 0 0,-1 0 75 0 0,3 0-1 0 0,-7 0-32 0 0,1 0 241 0 0,-13 0 224 0 0,-39 2 0 0 0,12 0-230 0 0,-23 1 0 0 0,12 0-103 0 0,4-1 1 0 0,-2-1 117 0 0,-3-1 1 0 0,1 2-151 0 0,0-1 1 0 0,2 0-9 0 0,1-1 0 0 0,1 2-42 0 0,3-1-80 0 0,0 1-86 0 0,-6-2-343 0 0,1 0 151 0 0,-6 0 247 0 0,8 0 125 0 0,1 0-25 0 0,11-2 241 0 0,2-1-375 0 0,6 1-168 0 0,3-4 153 0 0,10 3-378 0 0,4-3 480 0 0,14-1 0 0 0,2 3-122 0 0,3-2 332 0 0,-5 1-395 0 0,-3 2 42 0 0,-4 1-33 0 0,-1 2 152 0 0,-10 2 1 0 0,-28 5 218 0 0,-11 2 0 0 0,-5 0-124 0 0,7-5 1 0 0,1 1-60 0 0,-2-1 1 0 0,1-1 459 0 0,0 0 1 0 0,-1-2-135 0 0,0 0 0 0 0,3 0 4 0 0,1 1 1 0 0,2-2 106 0 0,1 2-84 0 0,0-2-438 0 0,-5 2-652 0 0,1-1 876 0 0,0 1-73 0 0,9-2-270 0 0,8 0 0 0 0,29-4-207 0 0,6 0 0 0 0,8-2 308 0 0,-10 0 0 0 0,4 1 97 0 0,1-1 1 0 0,1 1 96 0 0,0 1 0 0 0,0 1 356 0 0,-1 0-428 0 0,0 2-45 0 0,-2-1-190 0 0,-1 2 541 0 0,-5 0 2 0 0,-11 0 1 0 0,-29 7-82 0 0,-11 0 1 0 0,-5 0-110 0 0,8-4 1 0 0,-1-1-43 0 0,-2 1 1 0 0,2 1 211 0 0,-1-3 1 0 0,3 2 91 0 0,1-2-139 0 0,-1 1-119 0 0,-1-2-413 0 0,2 0 292 0 0,0 0-311 0 0,13 0-195 0 0,2-2 133 0 0,9 1 1 0 0,14-5 392 0 0,7 0 1 0 0,4-1-98 0 0,-1 2 0 0 0,0 1 16 0 0,3 0 1 0 0,-1 1 75 0 0,1 0 0 0 0,1 0 10 0 0,-1 0 0 0 0,1 1-74 0 0,-1 2-21 0 0,-1-2-175 0 0,0 2 161 0 0,-6-2-6 0 0,-4 2 1 0 0,-35 8 264 0 0,-13 1 1 0 0,-7 2-78 0 0,8-5 1 0 0,1 0 210 0 0,-1-2 0 0 0,-1 0 24 0 0,1 1 0 0 0,-2-2-81 0 0,3 0 1 0 0,2-2 803 0 0,4 2-217 0 0,-1-2-645 0 0,1 1-12 0 0,1-2-394 0 0,5 0-170 0 0,7 0-819 0 0,12-4 908 0 0,12-1 0 0 0,12-5 28 0 0,8 0 0 0 0,-2 1 128 0 0,-4 2 1 0 0,2 1-28 0 0,3-2 1 0 0,1 3 234 0 0,1-1 0 0 0,-2 2-37 0 0,0 1 0 0 0,0 1 255 0 0,-4 2-333 0 0,0 0 123 0 0,0 0-333 0 0,-8 0 207 0 0,-3 2 401 0 0,-14 0 1 0 0,-15 4-120 0 0,-9 0 0 0 0,-5 0-168 0 0,1-2 1 0 0,0 0 66 0 0,-2-1 1 0 0,-2 0 180 0 0,-1-1 1 0 0,0 1-151 0 0,2-2 1 0 0,2 1 158 0 0,2-2 1 0 0,1 0 7 0 0,2 0-39 0 0,2 0-341 0 0,-5-2 229 0 0,7-1-287 0 0,2-1-425 0 0,6 0-796 0 0,11-1 1007 0 0,8 1 1 0 0,9-1 62 0 0,8 1 0 0 0,0 0 156 0 0,-3-1 1 0 0,2 2-104 0 0,1 0 1 0 0,0 2 179 0 0,2-2 1 0 0,-2 2-90 0 0,1-1 1 0 0,0 2 121 0 0,-2 0 1 0 0,-2 0-15 0 0,-2 0 196 0 0,-3 0-320 0 0,6 2-16 0 0,-10 0 560 0 0,0 1 0 0 0,-33 5-281 0 0,-11-1 0 0 0,-6 2-86 0 0,8-5 0 0 0,-2 1 205 0 0,-1-1 0 0 0,0-1-60 0 0,2 0 1 0 0,2-2 73 0 0,-2 2 0 0 0,5-2 44 0 0,1 1-82 0 0,4-2-341 0 0,-8 2 211 0 0,7-1-195 0 0,-5 1 266 0 0,10-2-313 0 0,5-2-704 0 0,7 1 486 0 0,14-9-249 0 0,4 5 545 0 0,15-10-175 0 0,2 4 291 0 0,2 1-270 0 0,2 2-3 0 0,-1 5 234 0 0,-8 1 39 0 0,-4 2 38 0 0,-11 2 133 0 0,-6 3 1 0 0,-15 1 48 0 0,-8 2 0 0 0,-3-1-151 0 0,-1-1 0 0 0,-3 0 204 0 0,-1-1 1 0 0,1-1-123 0 0,-2 0 1 0 0,4-1 73 0 0,-1 0 1 0 0,3-1 184 0 0,1 1-123 0 0,1-2-90 0 0,-5 1-449 0 0,6-2 327 0 0,0 0-252 0 0,5-2-569 0 0,9-1-286 0 0,0-1 392 0 0,15-3 26 0 0,0 3 145 0 0,11-3 19 0 0,-5 3 239 0 0,1 1-191 0 0,-4-1 369 0 0,-2 4-81 0 0,-5-2 1768 0 0,-2 2-1273 0 0,-19 6 72 0 0,-2-1 65 0 0,-14 6-280 0 0,5-4-59 0 0,1 1-64 0 0,6-5-341 0 0,1 3 280 0 0,6-6-240 0 0,2 2 240 0 0,1-2-53 0 0,3 0-88 0 0,-3-2 85 0 0,1 0-195 0 0,-2-2 202 0 0,0-1-277 0 0,4 1-1375 0 0,-1 1 1258 0 0,12-4 278 0 0,1 3-235 0 0,9-6 464 0 0,3 5-270 0 0,-3-1-15 0 0,-2 3 337 0 0,-6 1 962 0 0,-6 2-747 0 0,-13 8 215 0 0,1-4-83 0 0,-15 10-47 0 0,9-7-81 0 0,-3 6-537 0 0,3-4 64-1 0,5 0-272-189 0,2-2 209-16 0,7-5 73-44 0,6-14 87 250 0,1 3 96 0 0,6-14 101 0 0,-2 7-91 0 0,4-1-624 0 0,0-3 295 0 0,5 0-414 0 0,-2 0 219 0 0,-1 2 67 0 0,-6 7 188 0 0,-1 3 258 0 0,-5 5-84 0 0,-9 19 213 0 0,2-4-157 0 0,-6 14 93 0 0,7-9-128 0 0,-1-2 1 0 0,2 1-56 0 0,-1-1 11 0 0,0-3 42 0 0,2-4 2833 0 0,-1-1-2699 0 0,2-22-438 0 0,0 4 237 0 0,0-18-424 0 0,4 5-69 0 0,-1-1 104 0 0,5-5 15 0 0,1 1 143 0 0,4-4-74 0 0,3 1 255 0 0,0 4-2 0 0,-1 6-266 0 0,-6 8 4 0 0,0 6-94 0 0,-7 6 592 0 0,4 13-367 0 0,-5-3 341 0 0,3 16-171 0 0,-4-6 337 0 0,-2 9-219 0 0,-1 4 55 0 0,1 2-491 0 0,0 0 352 0 0,2 0-295 0 0,0-4 228 0 0,0-3-184 0 0,0-4 184 0 0,0-4 25 0 0,0-7 273 0 0,-2-4 897 0 0,0-5-988 0 0,-5-16 21 0 0,4-1-48 0 0,-1-14 0 0 0,4-1-239 0 0,0 1 1 0 0,2 0-16 0 0,1 7 0 0 0,0 0-293 0 0,0-2 1 0 0,0 1 98 0 0,1-2 1 0 0,0 0-134 0 0,1-3 0 0 0,-1 1 279 0 0,-1 1 1 0 0,0 1-189 0 0,-1 3 134 0 0,-1 2-183 0 0,-1-7 604 0 0,-4 3-37 0 0,1-2 323 0 0,-3 6-333 0 0,1 9-103 0 0,3 4-798 0 0,0 5 1 0 0,3 18 951 0 0,1 5 0 0 0,-1 3-24 0 0,-1-4 1 0 0,-2 4 27 0 0,-1 3 0 0 0,0 2-214 0 0,-2 1 0 0 0,1-1 21 0 0,-1 1 1 0 0,3 0-101 0 0,0 0 1 0 0,2-4-337 0 0,0-1 112 0 0,0-2 267 0 0,2 5-196 0 0,2-4 19 0 0,1 2 494 0 0,2-11 249 0 0,-5-6 564 0 0,2-7-828 0 0,-2-16 0 0 0,2 2-104 0 0,-1-11 1 0 0,1 6-135 0 0,-3-2 0 0 0,1 0 94 0 0,-2-3 0 0 0,-1-2-261 0 0,0-1 0 0 0,-1-1 60 0 0,-2-2 0 0 0,0-1-274 0 0,-4 0 0 0 0,3-2 12 0 0,-1 2 0 0 0,1 0 5 0 0,1 0 0 0 0,0 0 230 0 0,-1-1 1 0 0,2 4-21 0 0,0 1 1 0 0,1 3 401 0 0,-1 0-296 0 0,-1 3 413 0 0,1-9 9 0 0,-1 7 2 0 0,0-5-326 0 0,1 8 21 0 0,1 5-454 0 0,2 6-1110 0 0,0 3 1350 0 0,6 18 0 0 0,-3 4 376 0 0,3 11 1 0 0,-3-1-135 0 0,-3-5 0 0 0,-1 2 178 0 0,-2 3 1 0 0,0 1-30 0 0,-3 2 1 0 0,1-1-23 0 0,1 1 0 0 0,0-3-141 0 0,1 3 0 0 0,1-4 3 0 0,2-1 0 0 0,2-2-463 0 0,1-1 165 0 0,1 0-137 0 0,2 5 70 0 0,-1-1 145 0 0,1 4 120 0 0,-3-7 42 0 0,-1-6 196 0 0,-2-7 1116 0 0,0-7-1141 0 0,-6-18-363 0 0,5 5 255 0 0,-7-20-196 0 0,3 4 1 0 0,-1-6-52 0 0,-1-1 1 0 0,0 2-242 0 0,3 8 0 0 0,-2-1 110 0 0,0-1 1 0 0,0-1-95 0 0,0 0 1 0 0,1-1 282 0 0,-1-1 0 0 0,2 1-54 0 0,1 1 0 0 0,1 0 174 0 0,2 1 0 0 0,0 2-222 0 0,0 2 32 0 0,2 1 12 0 0,0-6 13 0 0,2 5 35 0 0,1-3-33 0 0,-1 9 166 0 0,-1 1-186 0 0,-1 5 155 80 0,-2 1 61 10 0,0-2 395-9 0,2 5-441-36 0,-2-3-653-16 0,6 5 425-29 0,-1 2 100 0 0,0 2 175 0 0,-1 5-29 0 0,-4 3 431 0 0,0 4-177 0 0,0 8 254 0 0,0 2-133 0 0,0 7-276 0 0,2 4 0 0 0,-2 1-95 0 0,2-2 0 0 0,-2-4 186 0 0,0-8-51 0 0,0 0-10 0 0,0 8-293 0 0,0 0 214 0 0,0 7-4 0 0,0-4 71 0 0,0 0 7 0 0,0-6-176 0 0,0-3 134 0 0,2-6-148 0 0,-1-7-9 0 0,3-1 340 0 0,-4-7-655 0 0,-4-17 382 0 0,1 0-432 0 0,-6-18 185 0 0,7 4-315 0 0,-2-2 101 0 0,2-4 134 0 0,-1 0 1 0 0,0 2 81 0 0,1 3 6 0 0,1 4 356 0 0,-1 0-265 67 0,1-2 175 194 0,-1-5 0-261 0,3-1 30 206 0,0 4-65 17 0,0 3-5 50 0,5-1 19 54 0,-3-1-54-63 0,3-7-7-108 0,-2 4 192-30 0,-1-2-190 2 0,-1 4 344 8 0,-2 2-239 22 0,0 0 27 2 0,0 4-122-50 0,0-1 0-64 0,0 4-84-43 0,0-2-35-3 0,2 4-94 0 0,0-1 176 0 0,3 5-115 0 0,-1 1 76 0 0,-2 8-938 0 0,0 1 984 0 0,2 16 491 0 0,-3-3-330 0 0,5 16 1 0 0,-4-2 75 0 0,1 5 1 0 0,1-3-45 0 0,-1-4 1 0 0,1 1-53 0 0,0 1 0 0 0,1 1-132 0 0,-1 0 1 0 0,2-1 15 0 0,0 0 0 0 0,0 1 26 0 0,-2 0 0 0 0,0 1-149 0 0,-1-2 1 0 0,0 1 82 0 0,-1-2 1 0 0,0-2-320 0 0,-1 1 587 0 0,0-1-210 0 0,1 10 136 0 0,0 0-142 0 0,0 5 56 0 0,3-4-123 0 0,1-6 5 0 0,3-8-75 0 0,0-6 121 0 0,4-6 244 0 0,-2-7-257 0 0,-2-5 102 0 0,2-10 0 0 0,-5-6-79 0 0,1-5 1 0 0,-2 1 11 0 0,-2 5 1 0 0,0-3-54 0 0,2-1 0 0 0,0-3-152 0 0,1-2 0 0 0,1 1 90 0 0,-1-1 1 0 0,0 0-197 0 0,3 0 1 0 0,0 4 333 0 0,0 0-214 104 0,0 6 573 136 0,0-5-38-110 0,-3 9-227-52 0,-1 4-187-76 0,-9 11 0-2 0,-8 16-185 0 0,-7 7 1 0 0,-2 2 83 0 0,4-3 1 0 0,-3 5 87 0 0,0-2 0 0 0,0 5 20 0 0,-1-1 1 0 0,3-1-25 0 0,0-1 1 0 0,1 2-34 0 0,2-2 1 0 0,3 0-14 0 0,1-3 489 0 0,4 0-453 0 0,1 2-76 0 0,5-1 370 0 0,11-5 1 0 0,8-10-139 0 0,9-9 0 0 0,-2-6 92 0 0,-1-5 1 0 0,1-3-88 0 0,1-1 0 0 0,2-3-66 0 0,2-2 1 0 0,-2 0-77 0 0,0-1 1 0 0,-1-2-200 0 0,0-1 1 0 0,-1-2 75 0 0,-2 0 0 0 0,2 0-247 0 0,-3 2 1 0 0,-1 1-220 0 0,-3 2-254 0 0,-1 4 414 0 0,4 1-34 0 0,-7 7 900 0 0,-1 4-41 0 0,-27 26 0 0 0,1-3 187 0 0,-16 14 0 0 0,0-4-313 0 0,2 0 0 0 0,-1-1 48 0 0,2 0 1 0 0,1 0-401 0 0,2-2 0 0 0,0 1-274 0 0,2-2 156 0 0,2-1 119 0 0,-3-1 254 0 0,2-4-324 0 0,-5-4 1009 0 0,4-7-258 0 0,1-10 65 0 0,5-7-798 0 0,3-11 242 0 0,7-9 0 0 0,2-3-76 0 0,4-1 0 0 0,2 3 58 0 0,4 6 0 0 0,1 0-215 0 0,3-4 1 0 0,2 2-12 0 0,5-1 1 0 0,2 1-9 0 0,2-1 1 0 0,2 2 183 0 0,1 2 0 0 0,0 4-3 0 0,-1 5 73 0 0,-3 2 34 0 0,2 5-393 0 0,-8 5 289 0 0,-3 10 0 0 0,-16 8 259 0 0,-12 8 1 0 0,-5 1-84 0 0,-2-4 0 0 0,-2-1-62 0 0,-3 3 1 0 0,1-3 28 0 0,-2 0 0 0 0,1-3 546 0 0,2-3-370 0 0,3-1 83 0 0,-5-1-11 0 0,3-2-80 0 0,-2-2-365 0 0,8-4-188 0 0,10-8-121 0 0,9-5 0 0 0,12-10 192 0 0,6-2 0 0 0,2 0-70 0 0,-1 4 0 0 0,1-1 130 0 0,1-2 0 0 0,2 1-144 0 0,3-2 0 0 0,-1 0 140 0 0,0-1 0 0 0,0 1-12 0 0,-1-2 0 0 0,-1 5 299 0 0,-3 1-52 0 0,-4 4 319 0 0,-4 3-404 0 0,-6 6 5 0 0,-28 8 1 0 0,2 7 235 0 0,-19 7 1 0 0,4 1-135 0 0,0 2 1 0 0,1 1 24 0 0,1-3 1 0 0,4-1 3 0 0,1-1-287 0 0,4-2 13 0 0,-3 3-465 0 0,5-5 310 0 0,5 0-9 0 0,8-7 22 0 0,10-4 188 0 0,9-10 0 0 0,8-5 117 0 0,4-5 0 0 0,1-1-26 0 0,-4 3 1 0 0,1 1 209 0 0,2-3 1 0 0,2 2-201 0 0,0-1 0 0 0,-2 1 116 0 0,0-2 0 0 0,-1 2-49 0 0,3 1 1 0 0,-2 0-33 0 0,1 0 1 0 0,-2 2-39 0 0,-2 2-295 0 0,0 2-119 0 0,-2 0 234 0 0,-5 6 159 0 0,-4 3 1 0 0,-14 13-41 0 0,-8 5 1 0 0,-8 5 3 0 0,-1-2 1 0 0,-3 2-77 0 0,0-2 1 0 0,-2 2-101 0 0,-1 0 1 0 0,-2 0 51 0 0,2-1 0 0 0,1-1 31 0 0,2-5 212 0 0,3 1-210 0 0,-4-4 325 0 0,5-1 45 0 0,-1-4 478 0 0,9-6-652 0 0,11-8 1 0 0,13-8-76 0 0,10-4 1 0 0,5-4 20 0 0,2 5 1 0 0,2 0-37 0 0,4 0 0 0 0,-1-1-62 0 0,3 1 1 0 0,2-2 96 0 0,2 0 0 0 0,1 1-64 0 0,-2 0 1 0 0,1 2 55 53 0,-2 0 1-53 0,-1 3 54 609 0,-4 3-33 28 0,-4 5 17-398 0,-1 3-167-119 0,-11 8 0-120 0,-9 6 119 23 0,-14 5 0-23 0,-8 2 166 0 0,-8-1 1 0 0,-3 4-158 0 0,-5 0 0 0 0,0-1-114 0 0,-3-1 0 0 0,0-1 16 0 0,2 0 1 0 0,0-2-121 0 0,2 0-13 0 0,2-2-14 0 0,-8 0 28 0 0,5 1 48 0 0,-1-7 113 0 0,11-1-107 0 0,8-6 121 0 0,11-6 30 0 0,10-5 1 0 0,10-8 10 0 0,6-1 0 0 0,0 0 37 0 0,-3 6 0 0 0,2 0 205 0 0,-1-3 1 0 0,4 3 108 0 0,0-2 1 0 0,-2 3 146 0 0,-1 2-40 0 0,-2 1-247 0 0,2 3-417 0 0,-5 2 280 0 0,-6 11 1 0 0,-21 9 45 0 0,-12 7 1 0 0,-6 2-75 0 0,-2-4 0 0 0,-2 2-120 0 0,-6 2 0 0 0,2-2 36 0 0,-5 2 1 0 0,7-4-44 0 0,-1 0 1 0 0,5-4-502 0 0,2-2 194 0 0,3-2 18 0 0,0-1 229 0 0,8-6-60 0 0,2-1 27 0 0,27-18 0 0 0,0 4-121 0 0,15-10 1 0 0,-3 2 286 0 0,4 0 0 0 0,-1 1-100 0 0,4-1 1 0 0,-3 0 239 0 0,1 1 1 0 0,-2-1-139 0 0,2 1 0 0 0,0-1 316 0 0,-2 2 1 0 0,-1 1 354 0 0,-3 2 71 0 0,-3 2-413 0 0,0 2-58 0 0,-6 4-39 0 0,-9 9 0 0 0,-13 6-70 0 0,-13 7 1 0 0,-4-1-248 0 0,0-1 0 0 0,-2-1 115 0 0,-3 2 0 0 0,1 0-424 0 0,-1 0 0 0 0,1-1 130 0 0,0-1 0 0 0,3-2-291 0 0,0 0 280 0 0,6-3 29 0 0,-3-3 316 0 0,7-1-317 0 0,2-5 1 0 0,10-4 0 0 0,16-10 131 0 0,9-4 0 0 0,3-1-24 0 0,0 3 1 0 0,1 0 125 0 0,1 0 0 0 0,-1 0 139 0 0,3-2 0 0 0,-1 0-148 0 0,0 1 1 0 0,-3 1 322 0 0,-2-1 123 0 0,-1 3-199 0 0,-1-3 118 103 0,-6 7-255 227 0,-6 0 1-330 0,-15 10-192 47 0,-10 1 1-47 0,-4 4 47 0 0,-5 3 0 0 0,0 0 34 0 0,-5 1 0 0 0,1-1-40 0 0,1 0 0 0 0,-1-1-21 0 0,0-1 0 0 0,2 0 114 0 0,-1-1-66 0 0,1-3-12 0 0,-5 2 35 0 0,0-4-424 0 0,-5 0 227 0 0,5-6 94 0 0,7-1 136 0 0,4-8-9 0 0,9 1 400 0 0,3-1-172 0 0,5-1 245 0 0,1 3-146 0 0,2 4-405 0 0,2 1 163 0 0,5 3-8 0 0,4 1-108 0 0,12-3 0 0 0,5 2-37 0 0,6 0 0 0 0,0 0-68 0 0,-5 0 1 0 0,2 1 62 0 0,0-1 0 0 0,1 1-65 283 0,0 0 1-283 0,3-1 91 562 19,-2 1 0-562 0,0-1-35 423 76,-2 1 0-423-1,-2 0-173 547 68,-3-1-19-161-54,-2 1 44-281-44,6 1-5-105-40,-8-1 325 0-24,-1 4-236 0 0,-12-2 512 0 0,-9 2-265 0 0,-12 0 1 0 0,-11 0-85 0 0,-8 0 1 0 0,-2 0-8 0 0,3 0 1 0 0,-2-2-1 0 0,-2 1 1 0 0,-1 0-28 0 0,-2 1 0 0 0,0-1-32 0 0,-3 0 0 0 0,2 0-18 0 0,1 0 1 0 0,3 0 42 0 0,0-1 1 0 0,1 2-11 0 0,-1-2 0 0 0,2 0 6 0 0,4 1 1 0 0,1-1 309 0 0,3 2-78 0 0,1 0-73 0 0,-5-2-27 0 0,4 2 1 0 0,0-4-493 0 0,11 1 293 0 0,9-1-37 0 0,22-2 0 0 0,-1 1 97 0 0,14-1 1 0 0,-5 1 100 0 0,0 1 1 0 0,2-1-42 0 0,5 1 1 0 0,0-1 179 0 0,2 1 0 0 0,1 0-162 0 0,1-1 0 0 0,-1 1 142 0 0,1 1 0 0 0,1 0-151 0 0,-4 1 1 0 0,2-1 48 16 0,-3 2 1-16 0,4-2-102 188 0,-1 2 0-188 0,0-2 81 430 0,-3 1 1-430 0,1-1-180 337 0,2 2 1-337 0,-3-1-6 280 0,1 0 1-280 0,-3 2-133 489 0,-1-2 0-489 0,-2 2 122 316 0,0 0 0-316 0,-3 0-325 241 0,-1 0 168 36 0,-4 0 117 86 0,6 0-495-59 0,-9 0 200 12 0,-2 2 375-221 0,-15 0 1-95 0,-18 3 8 0 0,-10-1 0 0 0,-4 0-3 0 0,1-1 0 0 0,-2 0 73 0 0,-4-1 0 0 0,-1 0 198 0 0,-3-1 0 0 0,1 0 40 0 0,0 0 1 0 0,1 0-84 0 0,0-1 0 0 0,2 0 333 0 0,1 2 0 0 0,2-1-125 0 0,3 2 0 0 0,4-2-95 0 0,0 2-113 0 0,4 0-278 0 0,-5 1 214 0 0,7-1-101 0 0,1-1-751 0 0,11 0 1 0 0,26-2 737 0 0,9 0 1 0 0,9-2-77 0 0,-6-3 1 0 0,3 1 289 0 0,3 2 1 0 0,1-2-91 0 0,6 1 1 0 0,0-1 50 0 0,2-1 0 0 0,1 2-118 0 0,2 0 0 0 0,-1 1 45 0 0,1-1 0 0 0,1 1-71 0 0,-1 0 1 0 0,-2 2 48 0 0,-1-2 1 0 0,-3 1-152 0 0,-1 0 0 0 0,-5 0 123 0 0,-4 0-435 175 0,-4 0 101 32 0,1 3-217-130 0,-9 1 534-30 0,-6 5 0-47 0,-21 2-14 0 0,-13 4 0 0 0,-6-1 94 0 0,-2-2 0 0 0,-7 1-91 0 0,0 0 0 0 0,-4 0 119 0 0,2 0 0 0 0,-3 1-125 0 0,0-1 1 0 0,-4 3 23 0 0,1-2 1 0 0,1 2-5 0 0,0-2 0 0 0,3 0 5 0 0,0 0 0 0 0,1 1 56 0 0,4-1 1 0 0,2-1 291 0 0,5-1-297 0 0,2-1 12 0 0,4 5-664 0 0,6-5 400 0 0,5 0 0 0 0,20-6 356 0 0,10-4 1 0 0,8-2-141 0 0,3-4 1 0 0,4-1-13 0 0,2-2 1 0 0,6-1 34 0 0,0 0 1 0 0,2-2 32 0 0,0 2 1 0 0,1-1 93 0 0,1 1 1 0 0,-1 2-73 0 0,0-1 1 0 0,-3 2 91 0 0,-1 1 0 0 0,-5 1 119 0 0,-2 3-263 0 0,-4 1-132 0 0,2 3-404 0 0,-6 2 309 0 0,-6 7-12 0 0,-12 7 0 0 0,-17 5 284 0 0,-7 4 1 0 0,-7-2-143 0 0,1-5 1 0 0,-5 2 86 0 0,1-2 1 0 0,-1 0-65 0 0,0 1 0 0 0,1 0 23 0 0,1 1 0 0 0,1-1-52 0 0,2 0 1 0 0,3-2-59 0 0,2-3 9 0 0,2 1-310 0 0,-4 3 392 0 0,5-2-94 0 0,3 0 432 0 0,5-7-295 0 0,14-7 1 0 0,10-8 114 0 0,10-4 1 0 0,0-4 0 0 0,-3-1 0 0 0,1-1 81 0 0,0 1 1 0 0,4-4-92 0 0,-2 0 1 0 0,0-2-12 0 0,2 0 1 0 0,-1-1-227 0 0,2-1 0 0 0,-2 0 121 0 0,1 2 0 0 0,-1-1-159 0 0,0 1 0 0 0,0 1 33 0 0,-4 4-427 0 0,2 0-70 0 0,-3 1 305 0 0,1 3 76 0 0,-3 4 11 0 0,-10 10 527 0 0,-7 9 0 0 0,-10 10-125 0 0,-2 5 0 0 0,-3 0-104 0 0,2-3 0 0 0,-2 0-49 0 0,0 4 1 0 0,1-2 57 0 0,-2 4 1 0 0,2-1-73 0 0,0 1 1 0 0,1-2-141 0 0,1 0 0 0 0,-1-2 70 0 35,2 0 0 0 0,0-1-203 0 35,2-3 0 0 0,1-1-148 0 62,0-1 260 0 9,2-3-29 0 10,-1 6-22 0 16,2-3 155 0 3,2-1 49 0 4,0-7 336 0 4,6-7-237 0-50,2-12-62 0-112,3-7 0 0 0,1-12-8 0-16,-3-3 0 0 0,1 1-18 0 0,-6 5 1 0 0,1-1-56 0 0,-1-2 1 0 0,0-1 59 0 0,0-3 0 0 0,-1 1-232 0 0,1 0 0 0 0,-1 2 89 0 0,-1 1 1 0 0,1 0 40 0 0,-1 1 0 0 0,-1 1 150 0 0,0 0 348 0 0,-2 3-80 0 0,3-5-194 0 0,-4 2 496 0 0,2-2-119 0 0,-2 6-257 0 0,-2 8-533 0 0,2 2-1233 0 0,-2 7 1313 0 0,2 19 105 0 0,0-6 1 0 0,1 26-66 0 0,1-12 1 0 0,1 2 218 0 0,-2-3 1 0 0,1 0-118 0 0,-2 1 0 0 0,1 1 203 0 0,1-1 0 0 0,-1 0-155 0 0,-1 0 0 0 0,0 1-28 0 0,0-3 0 0 0,1-1-75 0 0,0-1 81 0 0,0-2-322 0 0,0 6 132 0 0,-1-2 87 0 0,2 5-37 0 0,1-5 20 0 0,1-3 73 0 0,3-7 33 0 0,-2-4 445 0 0,3-5-283 0 0,-1-8 259 0 0,4-5-206 0 0,-2-13-81 0 0,0-3 1 0 0,-5-8-110 0 0,-2 3 1 0 0,-2-1 5 0 0,0 8 1 0 0,0-2 16 0 0,0 1 1 0 0,0-1-22 0 0,0 2 0 0 0,0 1 28 0 0,0 1-41 0 0,0 2 280 0 0,0-6-219 0 0,-2 0 186 0 0,2-4-147 0 0,-4 3 55 0 0,1 5-145 0 0,-1 4-31 0 0,1 8-2225 0 0,1 3 2432 0 0,10 21-184 0 0,-6-4 83 0 0,10 23-38 0 0,-9-6 244 0 0,1 10 1 0 0,-2-1 82 0 0,-2-3-208 0 0,0-4 0 0 0,0-1-110 0 0,0 1 92 0 0,2-3-492 0 0,-1 1 127 0 0,3 1 106 0 0,-4 7-18 0 0,4 3 3 0 0,-1-5 107 0 0,1 1 30 0 0,0-4 248 0 0,1-3-177 0 0,-3 1 264 0 0,2-7-113 0 0,-3-2 332 0 0,1-5-188 0 0,-2-6 20 0 0,-2 0 71 0 0,-1-5-15 0 0,-1-1-547 0 0,-3-1 264 0 0,2-4-251 0 0,-1-1 275 0 0,0-5-505 0 0,1-1-62 0 0,-2-9 19 0 0,3 0 119 0 0,2-6 193 0 0,0-2 1 0 0,2-2-16 0 0,0 0 12 0 0,0 4 1 0 0,0-2 83 0 0,0 1-169 0 0,0 1-10 0 0,0-3 147 0 0,0-1-1 0 0,2-5 313 0 0,-2 0-216 0 0,2 6 47 0 0,0 1-111 0 0,-2 6 11 0 0,4 4-129 0 0,-3 4-33 0 0,1 7-850 0 0,-2 1 798 0 0,-2 19 131 0 0,-4 3 1 0 0,-4 15 65 0 0,-2-3 0 0 0,0-4-129 0 0,5-6 0 0 0,-1 0 225 0 0,1 2 0 0 0,-1-1-94 0 0,2 3 1 0 0,0 0-35 0 0,2-1 1 0 0,0 1-66 0 0,1 0 0 0 0,-1-2-167 0 0,3 2 1 0 0,-2-3 198 0 0,2-1 1 0 0,-1-1-84 0 0,0 2 169 0 0,2 0-216 0 0,-2 6 303 0 0,2 1-36 0 0,2 7-48 0 0,0-6-187 0 0,2 2-218 0 0,3-5 212 0 0,0-2-275 0 0,1-1-200 0 0,-1-6 224 0 0,0-2 417 0 0,-3-1 42 0 0,-1-3 276 0 0,-1 0-182 0 0,-2-5 315 0 0,-4 1-63 0 0,-3-5 353 0 0,-6 0-586 0 0,-7-2 0 0 0,-5-2-26 0 0,-3-1 1 0 0,0 0-425 0 0,3 0 1 0 0,0-1 25 0 0,-5 1 0 0 0,1-1 177 0 0,0 0 0 0 0,-3-1 103 0 0,1 1 1 0 0,1 0-32 0 0,0-1 1 0 0,5 1 103 0 0,0 1 386 0 0,2-1-331 0 0,-5 0 2 0 0,4-3-243 0 0,0-6-12 0 0,13 0-153 0 0,9-7 0 0 0,14-2 146 0 0,4-2 0 0 0,3 1-90 0 0,-1 6 0 0 0,3 1 76 0 0,1 1 0 0 0,4 0 4 0 0,-3-1 1 0 0,3-2 117 0 0,-1 1 0 0 0,-1 1-185 0 0,-2 1-177 0 0,0 2 284 0 0,0-1 11 0 0,-5 5 357 0 0,-2 1 1 0 0,-38 24 117 0 0,-9 6 1 0 0,-10 6-158 0 0,10-6 0 0 0,-2 0 11 0 0,1 0 1 0 0,0 0-64-15 0,2 0 1 15 0,1 0-367-651 0,4 0 0 651 0,0 0 151-1102 0,1-2 1 1102 0,4 0-374-806 0,4-4-261 321 0,4-3-252 253 0,-2 2 322 24 0,10-7 243 32 0,3 0 0 176 0,15-12 305-66 0,7-5 1 66 0,3-4-157 0 0,0-2 0 0 0,3-3 77 0 0,1-2 0 0 0,1-1 59 0 0,2-1 1 0 0,-1 1 134 0 0,1 0 1 0 0,2-2-80 0 0,-2 1 0 0 0,0-3 106 0 0,-3 0 1 0 0,-2 1-50 0 0,0 1 1 0 0,-2 1-120 0 0,-2 3 48 0 0,-4 2-7 0 0,2 4 327 0 0,-6 3 161 0 0,-3 6-18 0 0,-25 16 1 0 0,-1 2-172 0 0,-14 9 0 0 0,2 2 143 0 0,0 0 1 0 0,1 2-290 0 0,-3-2 1 0 0,3 0-297 0 0,-1 0 1 0 0,2-1-441 0 0,1-2 0 0 0,3-3 69-106 0,2-1-37-208 0,4-4 58 208 0,-3 1 32 48 0,3-3 238 14 0,0-5 545 36 0,7-4-330 8 0,9-12 1 0 0,13-5-12 0 0,5-8 1 0 0,4 1 62 0 0,-2 4 1 0 0,1 0-26 0 0,3-1 1 0 0,0 3-24 0 0,1-2 1 0 0,0 0-30 0 0,-1-1 1 0 0,1 0-29 0 0,0-1 1 0 0,1 3-21 0 0,-1 0 146 0 0,-1 3-69 0 0,1 5-17 0 0,-5 3 13 0 0,-5 13 0 0 0,-19 7-8 0 0,-11 10 0 0 0,-6 1 250 0 0,-5-3 0 0 0,-2 1 175 0 0,-4 1 1 0 0,0 1 171 0 0,0-1 0 0 0,1 0-372-4 0,0-1 1 4 0,1-1-377-739 0,4-4-202 287 0,2-2 363 387 0,3 2-762 61 0,4-5 261 4 0,6 0-170 0 0,9-8 397 0 0,15-8 1 0 0,10-8 145 0 0,8-7 1 0 0,0 1 54 0 0,-5 0 0 0 0,2 0 122 0 0,0 0 0 0 0,0-2 43 0 0,0 1 0 0 0,-1-1-86 0 0,1-1 1 0 0,-1 2 180 0 0,0 1 1 0 0,-4 2-25 0 0,-1-1-423 0 0,-3 3 280 0 0,4 1 5 0 0,-6 5 128 0 0,-2 3 0 0 0,-18 11 225 0 0,-9 5 1 0 0,-6 2-120 0 0,-3 0 0 0 0,-2 1-190 0 0,-2 1 1 0 0,-1 0 60 0 0,-1-1 0 0 0,-1-1 10 0 0,0 2 1 0 0,4-3-379 0 0,2-2-18 0 0,3 1-402 0 0,-5-4 425 0 0,8 2-232-15 0,0-6 68-43 0,12-3 53 58 0,20-13 1 0 0,-1 3 185 0 0,11-5 0 0 0,-1 1 12 0 0,0 0 1 0 0,1-1 209 0 0,0 0 0 0 0,0 1-9 0 0,-1 0 0 0 0,1 3 122 0 0,-1-2 1 0 0,-2 3-89 0 0,-1 0-33 0 0,-5 2 176 0 0,4 1-163 0 0,-9 5 158 0 0,-3 4 1 0 0,-18 10-120 0 0,-10 4 1 0 0,-4 1 191 0 0,1-3 1 0 0,-2 1-120 0 0,-1-1 0 0 0,-3 1-72 0 0,0 0 0 0 0,0-2-48 0 0,2 1 1 0 0,3-3 43 0 0,3 0-145 0 0,1-2-509 0 0,-1 1-55 0 0,6-2 252-11 0,1-3-855-12 0,9-3 930 23 0,18-16 72 0 0,1 1 263 0 0,18-13 0 0 0,-4 5 325 0 0,-1 0-167 0 0,-3 2 9 0 0,-2-2-109 0 0,0-2-182 0 0,4-3 125 0 0,-5-2-27 0 0,-5 5 138 0 0,-5 2-11 0 0,-6 4-44 0 0,-12 3-93 0 0,-8 0 1 0 0,-11 3 43 0 0,-3 0 1 0 0,0 1-20 0 0,5 2 1 0 0,-2-2 18 0 0,1 1 1 0 0,1-1 32 0 0,0-1-17 0 0,1 2-105 0 0,-2-8-210 0 0,2-3 98 0 0,2-4-126 0 0,8-5 0 0 0,10 0 200 0 0,7 2 0 0 0,4 2 14 0 0,4 6 1 0 0,3 0 117 0 0,0 1 0 0 0,1 2-10 0 0,1-1 388 0 0,1 2-382 0 0,5 1-53 0 0,-1 4-86 0 0,-3 3 112 0 0,-9 13 1 0 0,-20 9 175 0 0,-10 9 0 0 0,-9 3-130 0 0,-3-5 0 0 0,-2 1-92 0 0,-6 0 1 0 0,2 0 235 0 0,-3 1 0 0 0,0 0 469 0 0,2-1 1 0 0,3 0-419 0 0,1-3 0 0 0,4-1-168 0 0,2-3-976-163 0,5 0 498-170 0,-2 1-220 41 0,8-2 175 10 0,4-2-550 96 0,9-6 720 182 0,16-7 1 4 0,6-9 151 0 0,10-7 1 0 0,-1-2-35 0 0,-2 1 1 0 0,0-2 289 0 0,3-1 1 0 0,1-2 4 0 0,2-3 1 0 0,0 0-27 0 0,0-2 1 0 0,0 1 135 0 0,1-3 0 0 0,0 3-13 0 0,0-2 1 0 0,1 2-136 0 0,-1 1 0 0 0,-2 4-127 0 0,-4 3 14 0 0,-1 4-45 0 0,-1 3-165 0 0,-7 4 1 0 0,-8 9 212 0 0,-14 5 0 0 0,-8 7 19 0 0,-10 3 0 0 0,-5 1 39 0 0,-7 2 0 0 0,-1 1-83 0 0,-5 4 1 0 0,0-1 174 0 0,-1 0 1 0 0,-1 1-113 0 0,2-1 0 0 0,-1 0-37 0 0,3-1 0 0 0,2-1-86 0 0,3-2 1 0 0,2-2-194-285 0,4 0 1 285 0,2-4-66-512 0,4-2 235-52 0,2 0 27 118 0,1-3-104 187 0,2-2 46 19 0,6-4 1 240 0,27-19-5-35 0,12-5 1 35 0,8-5 100 0 0,-8 5 0 0 0,3-2 13 0 0,2 0 0 0 0,2 1 94 0 0,2-1 1 0 0,2 1-136 0 0,-1-2 1 0 0,1 0 185 0 0,1 0 1 0 0,-1 3-98 0 0,-3 2 1 0 0,0 3 206 0 0,-5 5-340 0 0,-1 2 7 0 0,-2 4 13 0 0,-7 3 22 0 0,-5 10 0 0 0,-24 6 196 0 0,-11 6 0 0 0,-6-1-158 0 0,-3-2 1 0 0,-4 1 41 0 0,-3 0 1 0 0,-2 1-33 0 0,-3-2 1 0 0,0-1 167 0 0,-1 3 1 0 0,0-3-111 0 0,-1 2 0 0 0,0-1 26 0 0,1-2 1 0 0,2 1-44 0 0,5-5 1 0 0,2-1 1 0 0,5-3-148 0 0,1 0 177 0 0,2-2-324 0 0,7-3 213 0 0,4-4 1 0 0,22-9-285 0 0,11-4 1 0 0,5-3 74 0 0,3 1 1 0 0,3 0 127 0 0,3-3 0 0 0,0 0 80 0 0,2 0 0 0 0,2-2 103 0 0,2 4 1 0 0,2-2 146 0 0,-1 4 1 0 0,0 0-96 0 0,-3 2 1 0 0,1 2 106 0 0,-4 2 0 0 0,-5 4 28 0 0,-5 2-532 0 0,-4 2 279 0 0,1 6-8 0 0,-10 3 1 0 0,-8 8 56 0 0,-11 2 0 0 0,-5-2-21 0 0,-4-2 0 0 0,-1-1-114 0 0,-4 1 0 0 0,1-1 71 0 0,-2 2 0 0 0,-1-2-158 0 0,0 0 0 0 0,1-3 93 0 0,-1 1 0 0 0,3-2-135 0 0,-2-2 189 0 0,2-1-65 0 0,-7 0 75 0 0,3-3 341 0 0,-2-1 199 0 0,6-1-132 0 0,9-2-485 0 0,7 0 170 0 0,20 0 1 0 0,-1-2-2 0 0,13 1 1 0 0,-2-3-53 0 0,1 1 0 0 0,2 1-21 0 0,2-1 1 0 0,2 0-18 0 0,-1-2 1 0 0,2 3-16 322 0,-2-1 0-322 0,2 1-1 293 0,-2-1 1-293 0,-1 2 39 419 0,-2 0 1-419 0,-3 0-158 365 0,-1 1 145-254 0,-2 0-309-111 0,3 0 247 0 0,-5 2-10 0 0,1 1 91 0 0,-13 3 217 0 0,-9 1-158 0 0,-15 2 1 0 0,-9-1-68 0 0,-5-1 1 0 0,1 0 17 0 0,6-3 1 0 0,-2 1 14 0 0,-3 1 0 0 0,0-1-120 0 0,-2 1 1 0 0,0-1 35 0 0,-2-1 1 0 0,-2 1-24 0 0,1 1 1 0 0,1-1 59 0 0,0 1 0 0 0,3-2-3 0 0,0 1 0 0 0,3 0 395 0 0,3 1-248 0 0,4-3 109 0 0,-3 4-142 0 0,9-4-66 0 0,1 4 0 0 0,27-5 93 0 0,9 0 1 0 0,8-4-60 0 0,-7-1 1 0 0,4-1 0 0 0,2 0 1 0 0,4-2-56 0 0,-3 0 1 0 0,3 0 27 0 0,-2 2 1 0 0,-1 1-110 0 0,-1 0 0 0 0,-4 2 161 49 0,-3 0-375 217 0,-4 0 213-165 0,4 1-287-101 0,-8 2 283 0 0,0 0-34 0 0,-12 5 118 0 0,-13 0 0 0 0,-8 2-52 0 0,-8-1 0 0 0,2-1 105 0 0,2-1 0 0 0,-1-1-65 0 0,-3 1 0 0 0,1-1 40 0 0,-2 1 1 0 0,2 1-26 0 0,-2-2 0 0 0,1 3 8 0 0,-1-2 1 0 0,2-1-4 0 0,0 0-14 0 0,2-1-12 0 0,-3 3 10 0 0,6-2 74 0 0,2-1-177 0 0,6-2 150 0 0,35-8 1 0 0,-10 2 97 0 0,20-5 0 0 0,-7 3-61 0 0,-3-1 1 0 0,0 1 15 0 0,0 0 1 0 0,-1 1-26 0 0,1 1 0 0 0,0 0-16 0 0,-2 1 0 0 0,0 0-438 0 0,0 1 1 0 0,0 1-98 0 0,-1 1 477 0 0,2 0 0 0 0,-2 0 0 0 0,2 0 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7T08:36:58.582"/>
    </inkml:context>
    <inkml:brush xml:id="br0">
      <inkml:brushProperty name="width" value="0.2" units="cm"/>
      <inkml:brushProperty name="height" value="1.2" units="cm"/>
      <inkml:brushProperty name="color" value="#004F8B"/>
      <inkml:brushProperty name="inkEffects" value="pencil"/>
    </inkml:brush>
  </inkml:definitions>
  <inkml:trace contextRef="#ctx0" brushRef="#br0">117 351 12643 244591 40718,'-10'-15'2515'0'0,"1"0"-2078"0"0,7 5-819 0 0,8-3 0 0 0,9-1-718 0 0,10-1 738 0 0,3-1 1 0 0,0 2 88 0 0,3-1 0 0 0,3-4 165 0 0,0-1 1 0 0,4 0 51 0 0,-4 0 1 0 0,2 1 92 0 0,-3-1 0 0 0,0 0-41 0 0,-4 2 0 0 0,2 1-146 10 0,-4 2 0-10 0,0 3 338 181 0,-6 1-90-134 0,-4 3-82-47 0,-2 3 0 0 0,-13 10 53 0 0,-5 4 0 0 0,-10 5-17 0 0,-10 3 1 0 0,-5 5 81 0 0,-4 1 1 0 0,-5 3 249 0 0,-3 1 1 0 0,-3 0 127 0 0,0 1 0 0 0,0 0-200 0 0,1-1 0 0 0,0 1 32 0 0,1 0 0 0 0,3-1-122 0 0,2-2 0 0 0,6-2 140 0 0,4-4-31 0 0,1-2-437 0 0,3-1-240 0 0,8-5 222 0 0,1-1-48 0 0,16-9 1 0 0,10-9 104 0 0,10-8 1 0 0,8-4-90 0 0,-2-2 0 0 0,5-1 59 0 0,-1 0 0 0 0,6-3-274 0 0,1 0 1 0 0,2-3-6 0 0,0 3 1 0 0,1-3-31 0 0,0 0 1 0 0,1-1 207 0 0,-3 3 0 0 0,-1 1 166 0 0,-3 3 1 0 0,-4 6 391 0 0,-5 5-195 0 0,-3 4-131 0 0,-9 3 1 0 0,-13 13-50 0 0,-9 6 0 0 0,-13 8 166 0 0,-9 2 0 0 0,-7 4 79 0 0,-5 1 0 0 0,-2 1 52 0 0,-4 1 0 0 0,-4 2-73 0 0,3 0 0 0 0,-3 0 111 0 0,3 0 0 0 0,3-3-40 0 0,5-3 1 0 0,0 1-140 0 0,3-3 1 0 0,3-2 411-297 0,5-3-156-189 0,7-4-234 259 0,-2 0-104 51 0,13-8 0 176 0,5-2-203-113 0,15-11 0 113 0,9-5 22 0 0,7-7 1 0 0,7-3-207 0 0,4-5 1 0 0,7-4 16 0 0,3 0 0 0 0,2-3 70 0 0,2 0 1 0 0,0-2-182 0 0,0 0 0 0 0,-2 1 40 0 0,0 0 1 0 0,0 0 60 0 0,3-2 1 0 0,-4 3 197 0 0,-1 4 0 0 0,-8 4 267 115 0,-2 4-188 176 0,-7 5 137-230 0,-5 4 0-61 0,-15 9-15 0 0,-10 7 0 0 0,-13 7-117 0 0,-15 8 0 0 0,-7 2 307 0 0,-8 6 0 0 0,-3 0-62 0 0,-5 4 1 0 0,1-2 264 0 0,-2 3 0 0 0,0-2-42 0 0,1 1 1 0 0,6-1-37 0 0,2-2 0 0 0,4-1-220 0 0,4-4 1 0 0,3 0 297 0 0,6-5-457 0 0,5-2 232 0 0,1 1-870 0 0,7-3 450 0 0,6-3 0 0 0,19-11-34 0 0,11-8 0 0 0,9-6 118 0 0,2-4 0 0 0,4-3-173 0 0,2-2 0 0 0,2-3 90 0 0,4-1 0 0 0,0-1 12 0 0,-1-1 1 0 0,1 0-117 0 0,-1 0 0 0 0,-2 2 109 0 0,1 0 0 0 0,-4 1 110 0 0,-1 0 1 0 0,-6 3-61 0 0,-4 7 200 0 0,-7 3-286 0 0,-4 6 1 0 0,-18 10 33 0 0,-9 5 1 0 0,-14 8 241 0 0,-13 4 1 0 0,-8 5 224 0 0,-6 2 0 0 0,-2 2 223 0 0,-2 1 1 0 0,-2 0-233 0 0,-3 3 0 0 0,2-1 254 0 0,3-1 0 0 0,6-3-194 0 0,3-1 0 0 0,8-4-84 0 0,2 0 0 0 0,4-2 157 0 0,6-4-193 0 0,5 0-467 0 0,2-4 83 0 0,8-3 1 0 0,7-4-205 0 0,13-7 0 0 0,9-8 138 0 0,9-7 1 0 0,7-3-90 0 0,8-7 1 0 0,2 2-25 0 0,6-5 0 0 0,0 1-34 0 0,6-2 0 0 0,-3 0 190 0 0,-1 0 1 0 0,1-1 3 0 0,0 1 0 0 0,-2 1 61 0 0,-4 4 1 0 0,-3 2 136 0 0,-4 4 203 0 0,-5 1-330 0 0,-2 6 165 107 0,-14 3 0-107 0,-15 12 40 59 0,-19 9 1-59 0,-15 4 105 0 0,-8 3 1 0 0,-8 3-37 0 0,-3 1 0 0 0,-7 5 77 0 0,1 1 1 0 0,-2-1 36 0 0,-2 0 1 0 0,3 1 206 0 0,-1 0 0 0 0,0-1-139 0 0,3-1 0 0 0,5-3-99 0 0,6-2 1 0 0,7-3-12 0 0,7-4 14 0 0,7-3-366 0 0,5-4 92 0 0,8-1-311 0 0,29-16 0 0 0,4-3 94 0 0,23-14 1 0 0,1 0-165 0 0,-1 0 0 0 0,8-4 3 0 0,0 2 0 0 0,3-2 77 0 0,0 1 1 0 0,1 0 43 0 0,-1 0 0 0 0,5-1 160 0 0,-4 0 1 0 0,-1 2 23 0 0,-6 6 1 0 0,-6 3-46 0 0,-8 5 332 0 0,-9 2-242 0 0,-5 6 0 0 0,-22 7-35 0 0,-9 7 1 0 0,-18 8 278 0 0,-12 3 0 0 0,-9 4-67 0 0,-6 2 0 0 0,-4 3-20 0 0,0-2 0 0 0,-4 4 65 0 0,0-3 0 0 0,1 0 139 0 0,2 0 0 0 0,3 0-88 0 0,2-2 1 0 0,4 0-37 0 0,4-3 0 0 0,5-1 301 0 0,4-5-34 0 0,5-1-796 0 0,4-2 293 0 0,10-2 1 0 0,11-6-25 0 0,15-6 0 0 0,10-7-54 0 0,10-7 1 0 0,3-2-111 0 0,7-2 0 0 0,5-4 2 0 0,4-2 0 0 0,5-2-144 0 0,-1 0 0 0 0,2-1 80 0 0,0-1 1 0 0,-3 1 85 0 0,1 1 1 0 0,-5 1 131 0 0,1 0 1 0 0,-5 3-271 0 0,-10 5 382 0 0,-3 3-142 0 0,-7 5 1 0 0,-14 6-52 0 0,-10 6 1 0 0,-14 5 185 0 0,-14 9 0 0 0,-11 4 227 0 0,-9 5 0 0 0,-4 1-93 0 0,-1 1 0 0 0,-2-3 216 0 0,0 5 0 0 0,0-2-65 0 0,-1 2 0 0 0,1-1-93 0 0,3 1 1 0 0,6-4 77 0 0,4-1 1 0 0,4-4 325 0 0,5-1-257 0 0,4-3-301 0 0,0 4-522 0 0,11-7 452 0 0,5-2 1 0 0,26-9-159 0 0,13-9 0 0 0,9-5-50 0 0,3-6 1 0 0,6-5 33 0 0,3-1 1 0 0,1 0-119 0 0,4 0 1 0 0,0-1 0 0 0,5-2 1 0 0,-3-2 106 0 0,-1 2 0 0 0,-4 1 116 0 0,-2 2 1 0 0,-4 1 105 0 0,-2 3 1 0 0,-7 4-206 0 0,-5 4 25 0 0,-8 3-76 0 0,-6 4 0 0 0,-20 8 137 0 0,-10 5 0 0 0,-12 5 339 0 0,-9 3 1 0 0,-6 2 15 0 0,-8 6 1 0 0,-1-1 24 0 0,-4 2 0 0 0,3-1-140 0 0,-2 1 0 0 0,5-1 140 0 0,-2-1 0 0 0,3 0-23 0 0,0-1 1 0 0,6-1-60 0 0,2 0 1 0 0,4-5 290 0 0,6 0-123 0 0,4-4-417 0 0,4 0-28 0 0,9-5 1 0 0,13-2-204 0 0,11-8 1 0 0,12-5 188 0 0,6-7 1 0 0,6-4-101 0 0,8-6 1 0 0,2 1 60 0 0,5-2 0 0 0,1 1-230 0 0,2-1 0 0 0,0 1 113 0 0,1-2 0 0 0,-1 0 75 0 0,-3 0 0 0 0,-4 2 195 0 0,-2 3 0 0 0,-9 4-242 0 0,-3 1 14 0 0,-8 6 53 0 0,-2 3 0 0 0,-17 7-89 0 0,-7 3 1 0 0,-15 8 448 0 0,-12 4 0 0 0,-9 5-96 0 0,-3 3 1 0 0,-8 2-7 0 0,-1 1 1 0 0,0 0-98 0 0,2-1 1 0 0,1-2 333 0 0,-2 2 0 0 0,3-1-1 0 0,2-1 1 0 0,3 0-206 0 0,3-2 1 0 0,3 0 200 0 0,5-4-9 0 0,1-4-248 0 0,5 3 14 0 0,6-6-301 0 0,10-1 1 0 0,21-9 74 0 0,14-8 1 0 0,8-5-213 0 0,1-4 1 0 0,4-3 119 0 0,4-1 1 0 0,2-4-53 0 0,1 1 0 0 0,1-1 22 0 0,-2 2 1 0 0,0 0 47 0 0,1-1 0 0 0,-2 2 100 0 0,-3 0 1 0 0,-1 2-4 0 0,-6 3-9 0 0,-5 3-135 0 0,-4 5-30 0 0,-11 4 0 0 0,-16 12 270 0 0,-19 6 0 0 0,-9 6 159 0 0,-6-1 1 0 0,-8 4-134 0 0,-3 2 1 0 0,-4-1 169 0 0,0 2 1 0 0,-1 0 336 0 0,2 0 1 0 0,1 1-244 0 0,2-1 0 0 0,2-1 133 0 0,2-3 1 0 0,5-2-62 0 0,5-4 0 0 0,4 0 189 0 0,5-1-283 0 0,6-2-440 0 0,1-1 111 0 0,9-4 1 0 0,15-5-276 0 0,13-7 0 0 0,10-5 77 0 0,2-6 1 0 0,4-3-190 0 0,4-1 0 0 0,5-3 45 0 0,2 0 0 0 0,1 0 78 0 0,-4-2 1 0 0,3 0 227 0 0,-1 0 1 0 0,-1 1 3 0 0,-5 4 0 0 0,-5 2 344 0 0,-3 3-352 0 0,-3 2-36 0 0,-5 4 136 0 0,-9 4 0 0 0,-18 11 0 0 0,-16 5 0 0 0,-10 5 42 0 0,-9 1 0 0 0,-5 3-86 0 0,-2 2 0 0 0,-2 2 293 0 0,-2 0 1 0 0,2 1 101 0 0,0-4 1 0 0,3 0 126 0 0,1 0 1 0 0,7-4-176 0 0,2 2 1 0 0,4-4 101 0 0,3 1 63 0 0,2-4-48 0 0,3 3-1461 0 0,5-4 517 0 0,5 0 148 0 0,31-15 0 0 0,1-2 43 0 0,18-11 1 0 0,-4 0 17 0 0,2-2 1 0 0,1-1 174 0 0,4 0 1 0 0,0-1 1 0 0,0 1 0 0 0,-1 1 75 0 0,1-3 1 0 0,-4 2 17 0 0,1 0 1 0 0,-4 3 273 0 0,-2 2-193 0 0,-5 3-331 0 0,3 0 255 0 0,-14 7 1 0 0,-5 4 14 0 0,-16 7 0 0 0,-9 3 29 0 0,-13 5 1 0 0,-5 3 97 0 0,-6 1 1 0 0,0 1 16 0 0,-2 3 0 0 0,-1-1-143 0 0,-4 1 1 0 0,3-1 343 0 0,1-1 1 0 0,3-2-62 0 0,2 0 0 0 0,2-1-53 0 0,3 0 1 0 0,2-1-113 0 0,6-4-44 0 0,4-1 7 0 0,0 1 2 0 0,8-3-324 0 0,3-1 1 0 0,18-7 51 0 0,10-7 0 0 0,5-3-28 0 0,0-5 1 0 0,5 1 107 0 0,0-4 0 0 0,4 2-80 0 0,-1-2 0 0 0,2 0 197 0 0,0-2 0 0 0,-2 2 15 0 0,-1 0 1 0 0,-1 1-2 0 0,0-1 1 0 0,-2 3 42 0 0,-2 0 314 0 0,-3 2-239 0 0,0 3-198 0 0,-12 4 1 0 0,-6 7 108 0 0,-19 9 1 0 0,-9 3 125 0 0,-9 3 0 0 0,-2 0-86 0 0,-5 3 0 0 0,0-2 92 0 0,-2 2 0 0 0,-2-1-43 0 0,0 3 0 0 0,5-4 14 0 0,2 0 1 0 0,2 0-29 0 0,0 0 1 0 0,2-2 100 0 0,5-2-263 0 0,-1 0 228 0 0,0 0-418 0 0,5 0 50 0 0,0-2-321 0 0,10-3 440 0 0,14-8 1 0 0,9-6-24 0 0,10-4 0 0 0,4-3-54 0 0,-2-1 0 0 0,2-1 73 0 0,1-1 0 0 0,-1 1 13 0 0,1-2 0 0 0,2-1-6 0 0,-1 0 1 0 0,1-2 235 0 0,-1 4 1 0 0,-1-1-47 0 0,0 2 0 0 0,-1 1 39 0 0,-4 0-30 0 0,-1 4 51 0 0,-1 0-365 0 0,-6 6 238 0 0,-6 5 1 0 0,-19 9-6 0 0,-10 6 0 0 0,-7 2-38 0 0,-1-2 0 0 0,-1 1-12 0 0,-4 1 1 0 0,3-1 43 0 0,0-1 1 0 0,1 0 118 0 0,3-3 1 0 0,0 1-13 0 0,4-3 61 0 0,0 2-152 0 0,-6 2 71 0 0,2 0-337 0 0,2 0 198 0 0,6-4-403-86 0,11-3 236-42 0,7-6 1 128 0,12-5 109-30 0,7-5 1 30 0,2-1-19 0 0,-3-3 1 0 0,4 0 14 0 0,-1-2 1 0 0,5-2 70 0 0,-1 1 1 0 0,2-3-62 0 0,0 0 0 0 0,2-1 215 0 0,0 0 1 0 0,0 1-16 0 0,0 0 1 0 0,-3 2 54 0 0,-1 1-116 0 0,-1 3 44 0 0,1 1-203 0 0,-3 5-158 0 0,-6 1 1 0 0,-12 10 320 0 0,-12 3 0 0 0,-6 4-79 0 0,-6 1 0 0 0,-1 0-60 0 0,-4 2 1 0 0,0-2 95 0 0,-2 1 1 0 0,0 0 19 0 0,1-1 0 0 0,2-2-5 0 0,-1 1 0 0 0,4-3 355 0 0,-2 3-191 0 0,3-3-15 0 0,-7 3-237 0 0,5-1 178 0 0,0 0-356 0 0,7-5-321 0 0,10 0 501 0 0,25-15-8 0 0,-5 4 1 0 0,26-13-64 0 0,-16 5 0 0 0,2-1-144 0 0,-6 2 0 0 0,0 1 241 0 0,1-3 1 0 0,0 3-65 0 0,1-3 0 0 0,-3 1 239 0 0,0 0-121 0 0,-4 1-95 0 0,6 1-160 0 0,-7 3 7 0 0,-3 3 497 0 0,-8 4-309 0 0,-23 12 1 0 0,4-2 95 0 0,-11 7 0 0 0,3-5-105 0 0,3-1 1 0 0,0-1 263 0 0,1-1 1 0 0,1 0 109 0 0,-1 1-85 0 0,3-1-102 0 0,-4 0 18 0 0,3 0-23 0 0,0-1-1 0 0,8-4-364 0 0,3-2 33 0 0,22-8 1 0 0,-7 2 54 0 0,14-5 1 0 0,-6 2-88 0 0,0-1 1 0 0,0 1 127 0 0,2-3 23 0 0,-1-1 0 0 0,4 0-5 0 0,0-2-82 0 0,-5 4-271 0 0,3 0 299 0 0,-9 4-455 0 0,2-2 846 0 0,-8 5-71 0 0,-24 12 292 0 0,8-3-54 0 0,-22 13-233 0 0,14-10 75 0 0,-4 1-26 0 0,6-2-434 0 0,2-2-9 0 0,9 0-281 0 0,0-4-1044 0 0,6 1 1651 0 0,8-2-128 0 0,5-3-70 0 0,10-4 23 0 0,2-7 14 0 0,1-2 214 0 0,0 2-214 0 0,-1 1 100 0 0,-8 2-103 0 0,-2 3 959 0 0,-9 2-671 0 0,-23 17 31 0 0,6-8 37 0 0,-26 16-246 0 0,15-11 140 0 0,-6 6-298 0 0,3-2 183 0 0,4-2-290 0 0,0 1 60 0 0,5-3 103 0 0,2-1-213 0 0,7-4-530 0 0,2-3 644 0 0,22-8-325 0 0,2-2 301 0 0,15-8 1 0 0,-3 2 160 0 0,-3 0-114 0 0,-6 3 22 0 0,3-3 137 0 0,-3 0 16 0 0,6-1-52 0 0,-7 2-85 0 0,-7 6 543 0 0,-8 2 93 0 0,-4 3-224 0 0,-18 8 203 0 0,10-2-188 0 0,-19 5 59 0 0,14-3-70 0 0,-5-3-47 0 0,6 3-34 0 0,2-5-1495 0 0,3 1 615 0 0,19-12-311 0 0,-4 3-147 0 0,19-10 209 0 0,-10 5 848 0 0,2 0 0 0 0,-3 1 0 0 0,1 1 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7T08:36:58.583"/>
    </inkml:context>
    <inkml:brush xml:id="br0">
      <inkml:brushProperty name="width" value="0.2" units="cm"/>
      <inkml:brushProperty name="height" value="1.2" units="cm"/>
      <inkml:brushProperty name="color" value="#004F8B"/>
      <inkml:brushProperty name="inkEffects" value="pencil"/>
    </inkml:brush>
  </inkml:definitions>
  <inkml:trace contextRef="#ctx0" brushRef="#br0">583 822 13092 240218 34232,'-30'2'-80'0'979,"4"-1"206"0"-979,0-3-349 0 0,5-1 978 0 0,3 2-517 0 0,5-5-108 0 0,3 5 200 0 0,3-10-481 0 0,13 2 0 0 0,11-14-180 0 0,10-2 1 0 0,2-1-114 0 0,-3 4 1 0 0,5-4 175 0 0,2 0 1 0 0,2-2 82 0 0,1 3 0 0 0,-1-1 79 0 0,-1 1 1 0 0,3-3-19 378 0,-3 0 0-378 0,3 1-54 722 0,-3 3 1-722 0,-3 2 301 746 0,-3 2 1-746 0,-1 0 102 583 0,-4 1 389-405 0,-1 2 6-162 0,-3 3-407-16 0,-7 6 1 0 0,-13 10 31 0 0,-13 10 1 0 0,-9 7-99 0 0,-5 3 0 0 0,-6 5-67 0 0,-6 4 0 0 0,-3 1-19 0 0,-2 4 1 0 0,0-1-132 0 0,1 0 1 0 0,-3 4-59 0 0,1-2 0 0 0,1 2 165 0 0,1 0 1 0 0,5-4-150 0 0,2-5 0 0 0,1 0 121 0 162,5-2 87-368 192,0-1-147-61 84,6-2 14 101 46,5-5 76 94-221,7-6 1 234 1,20-16 11-24-84,10-9 1 24-1,9-7-67 0-137,3-4 1 0-1,4-3 40 0-24,6-2 0 0 0,2-3-63 0-15,2-1 1 0 0,6-3 55 0-2,0 0 0 0 0,2-1-32 0 0,-1 1 0 0 0,-1 1-10 0 0,-1 2 0 0 0,-2 1-5 0 0,1-1 0 0 0,-2 2-54 0 0,-1 2 1 0 0,-3 4-176 112 0,-3 3 0-112 0,-5 4 73 588 0,-3 2 62-339 0,-6 6 72-206 0,-5 2 0-43 0,-13 17-22 9 0,-9 3 1-9 0,-11 6 226 0 0,-12 3 0 0 0,-6 3 20 0 0,-8 6 1 0 0,-3 2 200 0 0,-5 3 0 0 0,0 0-102 0 0,-3 0 0 0 0,4-1 107 0 0,-4 1 0 0 0,6-4-371 0 0,-1 1 0 0 0,4-2 172 0 0,4-4 1 0 0,6-3-173 0 0,2-5 294 0 0,7-1-508-49 0,-3 0 297-157 0,10-7-5 35 0,1-3 0 171 0,16-15-221-33 0,7-7 1 33 0,7-4-261 0 0,5-3 1 0 0,6-5 145 0 0,6-2 1 0 0,3-3 146 0 0,2 1 0 0 0,2-2 68 0 0,1-3 0 0 0,2 0-46 0 0,0 0 1 0 0,0-1 116 0 0,-3 3 0 0 0,-1 1-20 0 0,-1-1 1 0 0,-5 6 56 0 0,0 3-31 0 0,-7 5 171 0 0,-2 4 1 0 0,-15 11-193 0 0,-8 7 1 0 0,-13 8 10 0 0,-15 10 1 0 0,-4 0 86 0 0,-7 6 1 0 0,-4 1-80 0 0,-4 4 1 0 0,-2-1 182 0 0,1 0 0 0 0,2 0-108 0 0,-1 0 1 0 0,4-4 135 0 0,0 2 1 0 0,3-5-198 0 0,5 0 1 0 0,2-4 3 0 0,4-3 1 0 0,3-2 68-294 0,1-3 17-41 0,5-2 82 309 0,-2-6-145 26 0,7-1 1 0 0,5-14-249 0 0,8-4 0 0 0,8-4 54 0 0,8-2 1 0 0,4-2-198 0 0,4-3 1 0 0,4-1 35 0 0,2-3 1 0 0,1 1 160 0 0,1-3 1 0 0,0 3 55 0 0,2-3 0 0 0,0 1-30 0 0,-1 3 0 0 0,1-4 29 0 0,-1 3 1 0 0,-2 2-42 0 0,-2 3 0 0 0,-1 2 118 0 0,-1 4 9 0 0,-2 3 4 0 0,-5 3-79 0 0,-6 6 25 0 0,-25 21 0 0 0,-4-2 52 0 0,-22 16 1 0 0,3-5 15 0 0,-3 0 1 0 0,-1 1-68 0 0,-3-1 0 0 0,0 1 28 0 0,-2-1 0 0 0,3-1 175 0 0,0-2 1 0 0,1-1-117 0 0,4-3 0 0 0,3-1 113 0 0,5-2-52 0 0,3-2 4 0 0,-6-4 143-245 0,10-5-138 50 0,-1-6 1 195 0,15-11-393-23 0,8-7 0 23 0,6-1 120 0 0,8-1 0 0 0,4 0-111 0 0,4-3 0 0 0,2-1 46 0 0,2-3 1 0 0,1-1 37 0 0,4-1 0 0 0,1-1 63 0 0,2 3 1 0 0,3 0 4 0 0,-1 1 0 0 0,1 0 181 0 0,-1 2 0 0 0,-4 4-156 0 0,-1 3 278 0 0,-2 2-119 0 0,-1 6-407 0 0,-6 1 309 0 0,-6 12 1 0 0,-20 7 0 0 0,-8 10 0 0 0,-8 2 0 0 0,-3-1 0 0 0,-4 4-9 0 0,-4-1 1 0 0,-1 1-15 0 0,1-3 0 0 0,1 2 5 0 0,0-2 0 0 0,2 0 170 0 0,-3-1 1 0 0,3-1-162 0 0,2-2 1 0 0,1 0 348 0 0,5-3-170 0 0,0-1 207 0 0,-1-4-81 0 0,2-2 34 0 0,3-2-392 0 0,6-12-218 0 0,10-5 0 0 0,11-12 8 0 0,4-2 1 0 0,2 1 177 0 72,-2 5 1 0 1,2-1 16 0 80,2 0 0 0 1,3-2 30 0-65,1 0 0 0-1,3 0 4 0-84,-2-1 0 0 0,3 3 33 0-4,-1 1 1 0 0,2 2 42 0 0,0 1 1 0 0,-3 3 4 0 0,0 3 1 0 0,-3 3 73 0 0,0 2-351 0 0,-3 1 223 0 0,6 2-149 0 0,-7 1 111 0 0,2 4-180 0 0,-10 3 223 0 0,-4 4 23 0 0,-8 5-15 0 0,-11 5 1 0 0,-9 2 25 0 0,-8 1 1 0 0,0-2-4 0 0,4-5 1 0 0,-2 0-16 0 0,0 0 0 0 0,2 0 158 0 0,-2-1 0 0 0,0-3-77 0 0,-3 0 0 0 0,3 1 462 0 0,3-2-419 0 0,3-1 48 0 0,-4 0-281 0 0,6-6 230 0 142,-1 1-327 0 56,10-12 255 0-132,10-7 1 0-1,8-7-264 0-35,7-3 0 0 0,0 2 10 0-29,-1 5 0 0 0,2-1 2 0-1,4 1 1 0 0,1-1 212 0 0,1 1 1 0 0,1-1 6 0 0,3 1 0 0 0,-3 1 6 0 0,-1 2 1 0 0,0 1 435 0 0,1 1-85 0 0,-1 2-289 0 0,1 4 59 0 0,0 0 17 0 0,-3 7-277 0 0,-5 4 20 0 0,-10 8-168 0 0,-2 5 5 0 0,-6 3 199 0 0,-3-1-138 0 0,-9 8 1 0 0,-6-4 81 0 0,-2 1 0 0 0,-2-3 48 0 0,4-7 1 0 0,-1 1 105 0 0,0-1 0 0 0,0-1 368 0 0,0-4-135 0 0,2 0 342 0 0,-6-2-289 0 0,7 0-26 0 0,-1-6-362 0 0,10-6 194 0 0,6-9 0 0 0,9-6-631 0 0,4-3 167 0 0,1 1-57 0 0,9-3 1 0 0,2 1 38 0 0,6-3 0 0 0,1 5 175 0 0,-6 6 0 0 0,2 2 83 0 0,0 1 0 0 0,2-1 114 0 0,0 1 1 0 0,1 2 133 0 0,-1 0 0 0 0,1 2-133 23 0,-1 1 1-23 0,-1 1 418 454 0,0 3-155-136 0,-3 1-101-238 0,7 1-124-68 0,-5 6 7-12 0,4 5-128 0 0,-12 6 127 0 0,-6 8-150 0 0,-13 0 94 0 0,-10 7 1 0 0,-8-3-110 0 0,-3 0 1 0 0,2-6 76 0 0,6-6 1 0 0,-2 0 4 0 0,-1 1 0 0 0,-1-3-25 0 0,-2 1 1 0 0,1-2-49 0 0,0 0 121 0 0,1 0 9 0 0,-7-3 317 0 0,4-2-214 0 0,-1-2 40 0 0,8-7-227 0 0,10-8 1 0 0,11-7-2 0 0,7-5 1 0 0,5 1-33 0 0,1 2 0 0 0,3 0-233 0 0,3 1 1 0 0,3 0 114 0 0,0 3 0 0 0,3-2 118 0 0,2 3 0 0 0,1 1 332 0 0,-1 2 0 0 0,-2 2-138 25 0,-1 1 0-25 0,-1 2 259 255 0,-1 3-166 161 0,-2 1-61-165 0,10 2-43-192 0,-1 0-58-5 0,5 2-399 58 0,-4 3 242 126 0,-8 2-218 48 0,-8 4 146-121 0,-8 1 140-157 0,-14 8 1-8 0,-13 1 29 0 0,-10 4 1 0 0,-1-5 23 0 0,4-4 1 0 0,-2 0 5 0 0,-2-1 0 0 0,1-1 140 0 0,3-2 0 0 0,-3-1 100 0 0,4-1-197 0 0,3-2-56 0 0,-6 1 48 0 0,8-4-6 0 0,-3 0-97 0 0,14-11-118 0 0,12-7 0 0 0,12-9 93 0 0,6-1 0 0 0,2 1-9 0 0,-3 3 1 0 0,-1 2 50 0 0,2 0 1 0 0,0 1-10 0 0,3-1 0 0 0,1 0 111 0 0,1 3 1 0 0,-2 1 129 0 0,0 4 467 0 0,-2-1-315 198 0,6 3-91 49 0,-6 2-154-75 0,-1 10-260-149 0,-9 4-31-23 0,-7 10 184 0 0,-9 4 0 0 0,-5 2-224 0 0,-4 0 212 0 0,0-5-379 0 0,-2 4 301 0 0,-4-4 1 0 0,-5 8 17 0 0,-1-6 93 0 0,1-5 3 0 0,-1-1 248 0 0,0-2-188 0 0,-3 1 67 0 0,3-2-38 0 0,6-8 33 0 0,8-1-178 0 0,5-12-116 0 0,10-6 1 0 0,5-10 113 0 0,6-3 1 0 0,2 3-129 0 0,-2 3 1 0 0,2 2-31 0 0,2-3 1 0 0,2 3 132 0 0,3-1 0 0 0,0 1-37 0 0,2 2 1 0 0,1 2 6 0 0,2 2 1 0 0,-2 2 266 131 0,2 4 1-131 0,-3 0 143 420 0,-2 4-2-31 0,-3 1-323-156 0,4 6 49-207 0,-5 4-48-26 0,4 8 107 0 0,-10 5-184 0 0,-7 7 0 0 0,-9 2 78 0 0,-6-1 0 0 0,-4-4-21 0 0,-3-8 0 0 0,0 0 37 0 0,-1 2 0 0 0,-3-1 8 0 0,-3 1 1 0 0,-2-1-22 0 0,-4-1 1 0 0,-1 1 8 0 0,-2-1 1 0 0,0-1-64 0 0,-2-1 0 0 0,2-2 59 0 0,0-3 1 0 0,3 0 209 0 0,1-3-188 0 0,3 0 10 0 0,0-4-91 0 0,5-3-6 0 0,5-7-3 0 0,10-9 27 0 0,13-6 0 0 0,9-6-232 0 0,4 2 1 0 0,2 3 138 0 0,-4 6 0 0 0,0 3-53 0 0,2 0 1 0 0,1 0 176 0 0,3 1 1 0 0,0 2 309 0 0,-1 0-329 0 0,1 4 269 0 0,2-2-127 0 0,3 6 298 0 0,-2-1-356 0 0,-4 10 131 0 0,-10 2-239 0 0,-6 7 0 0 0,-12 5 31 0 0,-7 2 0 0 0,-7-1-14 0 0,-3-2 1 0 0,-3-1 16 0 0,-4 1 1 0 0,-1-1-9 0 0,-4-1 1 0 0,2 1 64 0 0,-1-3 0 0 0,1 0 122 0 0,2-3 1 0 0,1 0 226 0 0,3-3-292 0 0,4 0-130 0 0,-2 0 149 0 0,7-3-363 0 0,1-4 150 0 0,23-17 1 0 0,0 1 29 0 0,13-7 0 0 0,-4 1-46 0 0,0 1 0 0 0,1 1-166 0 0,3-3 0 0 0,1 2 162 0 0,1-1 0 0 0,3 1 18 0 0,0-1 1 0 0,0 3 213 0 0,-2 1 1 0 0,1 2-139 0 0,-2 2 262 0 0,0 3 61 0 0,2 2 196 0 0,-2 4-399 0 0,-4 7-66 0 0,-7 8 1 0 0,-15 10-24 0 0,-6 3 1 0 0,-4-3-23 0 0,-4-5 1 0 0,-2 0-77 0 0,-1 1 0 0 0,-3-1 98 0 0,-2 0 0 0 0,1-2-49 0 0,-1-1 1 0 0,2-3 122 0 0,-1-3 42 0 0,1 1 80 0 0,-9-4 400 0 0,0-1-432 0 0,-4-4 1 0 0,3-8-159 0 0,11-7 187 0 0,6-10-399 0 0,8-3 1 0 0,6-5 18 0 0,3 2 0 0 0,4 4-140 0 0,2 7 1 0 0,4-1 76 0 0,3-1 0 0 0,2 1 60 0 0,1-1 1 0 0,1 3 261 0 0,2 1 0 0 0,1 3-296 0 0,-1 4 378 0 0,-2 4-307 0 0,6 0 348 0 0,-3 8-302 0 0,4 5 44 0 0,-7 10 87 0 0,-3 5-45 0 0,-6 4 30 0 0,-5 5-47 0 0,-5-1 0 0 0,-11-1 67 0 0,-5-5 1 0 0,-3-3-60 0 0,-3-6 0 0 0,-1 0 231 0 0,-3-2 1 0 0,1-1-18 0 0,0-1 1 0 0,0-2 122 0 0,0 0 1 0 0,-1-2-209 0 0,-1-3 1 0 0,3 1 34 0 0,-1-2-92 0 0,5-1 1 0 0,-7-7 93 0 0,3-1-242 0 0,4-5 0 0 0,0-4 93 0 0,4-2-400 0 0,0 0-82 0 0,5-4-76 0 0,-1-2 247 0 0,5-6 67 0 0,3-2 207 0 0,11 1-181 0 0,5 5 349 0 0,12 4-172 0 0,2 7 221 0 0,7 4-198 0 0,2 6 14 0 0,0 7 3 0 0,0 8 3 0 0,-4 6-127 0 0,-5 5 81 0 0,-7 5-69 0 0,-7-3 55 0 0,-8 5 338 0 0,-6-9 54 0 0,-6 1 320 0 0,-6-8-312 0 0,-5-3-44 0 0,-5-4-115 0 0,-2-5 100 0 0,-4-5-352 0 0,-2-6 0 0 0,3-3 156 0 0,1-3-419 0 0,5 1-47 0 0,-4-2-102 0 0,3-3 199 0 0,-6-3-323 0 0,5-1 305 0 0,5 2 163 0 0,4 2 277 0 0,6 2-226 0 0,4 5 39 0 0,11 5 31 0 0,4 4 66 0 0,8 5-6 0 0,9 7-18 0 0,0 7 1 0 0,3 4 65 0 0,-3 2 0 0 0,-3 0-107 0 0,-7-5 0 0 0,1 1 48 0 0,-1 0 1 0 0,2-2-26 0 0,0 1 74 0 0,1 0-55 0 0,5 3 1 0 0,-2-1 24 0 0,4 2 2 0 0,-9-2-3 0 0,1-1 45 0 0,-9 6-53 0 0,2 3 58 0 0,-6 3-43 0 0,-7 0-56 0 0,-4 0-50 0 0,-8 0 0 0 0,-6-3-65 0 0,-2-3 2 0 0,2-2-281 0 0,-4-6 155 0 0,-2 2 139 0 0,-4 1-80 0 0,2-6 35 0 0,5-4 147 0 0,7-5 5 0 0,7-10 0 0 0,9-8 5 0 0,5-8 1 0 0,5-1 6 0 0,-1 4 1 0 0,3 1 3 0 0,0-2 0 0 0,1 0 38 0 0,1-3 0 0 0,-1 3-65 0 0,2-1 1 0 0,0 3 79 0 0,1 0 1 0 0,1 3-66 0 0,-1 1 0 0 0,1 5 315 0 0,-1 2-166 0 0,-1 3-78 0 0,5-1-153 0 0,-4 5-400 0 0,2 2 171 0 0,-10 6 219 0 0,-8 8 0 0 0,-14 7 36 0 0,-7 3 1 0 0,-4 0-48 0 0,2-5 1 0 0,-2-1 138 0 0,-2 1 1 0 0,0-3-27 0 0,-2 2 0 0 0,3-2 162 0 0,2 1 0 0 0,0-3-41 0 0,2 0 14 0 0,2-1-46 0 0,0-2-23 0 0,7-1-76 0 0,1-4 1 0 0,28-17-233 0 0,5-6 1 0 0,6-4 66 0 0,-7 4 1 0 0,0 0-94 0 0,4-2 1 0 0,-1 0 180 0 0,1-1 1 0 0,0 1-25 0 0,0-1 0 0 0,-1 2 147 0 0,-3 1 0 0 0,-2 3-96 0 0,-1 3 156 0 0,-3 3-182 0 0,0 1 38 0 0,-4 5 175 0 0,-9 6 121 0 0,-8 10 0 0 0,-12 6-198 0 0,-5 5-30 0 0,0-2 0 0 0,-1 0-36 0 0,0-2 0 0 0,2 0 83 0 0,5-5-252 0 0,2-2 248 0 0,-6 6-220 0 0,2-1 105 0 0,-4 2-34 0 0,3 0 37 0 0,5-6 10 0 0,0-2 433 0 0,7-8-495 0 0,2-1 33 0 0,14-16 5 0 0,6-4 1 0 0,9-11 91 0 0,1 2-24 0 0,-2 3 1 0 0,0 2 0 0 0,0 1 124 0 0,-1 2-39 0 0,2 2 30 0 0,-9 7-162 0 0,7-1-226 0 0,-12 9 302 0 0,0 4-35 0 0,-8 10-19 0 0,-7 1 1 0 0,-4 8-22 0 0,-2-3-29 0 0,-1 1 1 0 0,-3 3 26 0 0,-2-1 0 0 0,0-2-108 0 0,3-4 1 0 0,0-1 97 0 0,0 1-9 0 0,0-2 123 0 0,-6 5 217 0 0,-2-3-247 0 0,-1 2 26 0 0,4-8 540 0 0,6-4-94 0 0,7-5-824 0 0,2-6 185 0 0,13-7-147 0 0,3-10 157 0 0,11-8 0 0 0,2-3 29 0 0,0 2 1 0 0,-4 4 46 0 0,-4 5 1 0 0,-2 3-22 0 0,2-1 0 0 0,0 1 43 0 0,2 3 0 0 0,-2 3-102 0 0,0 3 225 0 0,-2 1-117 0 0,5 0-263 0 0,-3 4 242 0 0,-1 6-6 0 0,-4 7 47 0 0,-8 10 0 0 0,-6 3 3 0 0,-4 3 1 0 0,-2-2 104 0 0,-2-5 1 0 0,-1 2-138 0 0,-3 0 1 0 0,-1 1 121 0 0,-2-1 1 0 0,2-1-93 0 0,-2-1 0 0 0,0 1 22 0 0,-2-2 68 0 0,1 1-8 0 0,-5 4-174 0 0,-1 0-42 0 0,3-1 150 0 0,3-7-32 0 0,10-7-248 0 0,6-9 0 0 0,11-11 71 0 0,3-5 1 0 0,2-1 137 0 0,0 2 1 0 0,0-2 32 0 0,0-1 0 0 0,2 0 124 0 0,-1-1 1 0 0,2 0-102 0 0,-1-2 0 0 0,0 1 147 0 0,-1 1 1 0 0,1 1-142 0 0,3 0 8 0 0,-2 5-347 0 0,5 0 242 0 0,-7 7-257 0 0,3 1 302 0 0,-11 11 109 0 0,-5 10-80 0 0,-6 8 72 0 0,-5 8 159 0 0,-3 0-225 0 0,-2 3 153 0 0,-2-1-118 0 0,-1 1 0 0 0,0-4 64 0 0,1-3-81 0 0,3-5-30 0 0,-3 2 29 0 0,4-6-5 0 0,-6 4-119 0 0,8-7 125 0 0,1-5-49 0 0,6-7-251 0 0,14-16 1 0 0,0-6 132 0 0,9-9 1 0 0,-3 4 66 0 0,-3 6 0 0 0,-1 0 74 0 0,1-1 0 0 0,0 2 11 0 0,0-2 1 0 0,0 1 206 0 0,-2-2-287 0 0,1 3 4 0 0,3-4 91 0 0,-1 7 16 0 0,3 1 23 0 0,-8 8 1 0 0,-3 10-43 0 0,-7 8 0 0 0,-3 8 3 0 0,-3 3 0 0 0,0-2-3 0 0,-2-2-12 0 0,0-2 1 0 0,-4 10-3 0 0,0-2 0 0 0,-3 1 10 0 0,3-4 1 0 0,-2-1 12 0 0,1-1 0 0 0,-1 0-20 0 0,0 0 1 0 0,0-1 506 0 0,0-2-276 0 0,-2-2-118 0 0,-3 7-45 0 0,0-4 19 0 0,1 0 139 0 0,6-7-85 0 0,5-8-509 0 0,11-16 1 0 0,2 1 106 0 0,5-10 0 0 0,-1 4 149 0 0,-1-1 1 0 0,0 1 55 0 0,0-1 0 0 0,-1-3-5 0 0,0-1 0 0 0,-1-2 62 0 0,1 0 1 0 0,1 1 10 0 0,-2-2 0 0 0,2 1-103 0 0,0 1 0 0 0,3 0 63 0 0,0 1 0 0 0,0 2-122 0 0,0 1 136 0 0,1 3-29 0 0,3 1-197 0 0,-2 6-8 0 0,-2 3 80 0 0,-3 9 20 0 0,-7 10 348 0 0,-2 9-186 0 0,0 9 183 0 0,-4 7-162 0 0,3 3 0 0 0,-1 0 365 0 0,0-5-267 0 0,1-3-37 0 0,-3 1 0 0 0,0-3-23 0 0,-2 6 0 0 0,-1-8 65 0 0,1-8-54 0 0,-1 2 0 0 0,-4 3 55 0 0,0 1-381 0 0,0-3 92 0 0,2-1-169 0 0,-2-4 119 0 0,3 0-48 0 0,-1-6 1064 0 0,7-8-884 0 0,4-20 88 0 0,-1 5-162 0 0,9-25 1 0 0,-5 9 163 0 0,5-7 0 0 0,-2 3-165 0 0,-1 8 1 0 0,-1-1 132 0 0,0 1 0 0 0,1-3-263 0 0,1 0 0 0 0,1-1 46 0 0,-2 2 0 0 0,2 3 94 0 0,0-1 312 0 0,1 5-343 0 0,3-6 372 0 0,-1 6-112 0 0,2 0 34 0 0,-4 8-210 0 0,-4 6-267 0 0,-3 6 339 0 0,-1 9-35 0 0,0-2 31 0 0,-1 14 0 0 0,2-2-36 0 0,-1 7 0 0 0,-1-2 26 0 0,-1-3 1 0 0,0-1 28 0 0,-2 3 0 0 0,-1-2 19 0 0,-3 1 0 0 0,0 0-10 0 0,-2 1 0 0 0,2 0-25 0 0,-1-2 1 0 0,-1 0-11 0 0,-1-2 0 0 0,-1 0-1 0 0,1 0-295 0 0,0-2 178 0 0,-3 5 58 0 0,3 0-101 0 0,-1 0-7 0 0,4-4 38 0 54,3-8 1 0 29,1-3 391 0-50,2-6 1 0 1,7-19-278 0-34,3-6 0 0 0,2-3 21 0 0,-1 6 0 0 0,2-2-3 0 0,-1 0 0 0 0,0-2 4 0 0,-1 0 1 0 0,-2-2-10 0 0,1 1 1 0 0,-2-1-82 0 0,0 2-227 0 0,-1 1 307 0 0,0-4 402 0 0,-2 8 153 0 0,-1-2-159 0 0,-2 12-520 0 0,-4 6 145 0 0,-4 17-6 0 0,0-3 0 0 0,-5 18-27 0 0,3-6 0 0 0,1 1-13 0 0,-1-4 0 0 0,2 1 13 0 0,-1-1 0 0 0,-2 0-58 0 0,-1 1 1 0 0,-2-2-244 0 0,0 2 241 0 0,-2-3 101 0 0,-4 10 0 0 0,0-5-21 0 0,-4 4-3 0 0,6-9-154 0 0,2-1-6 0 0,7-6-201 0 0,-2 0 189 0 0,6-5 365 0 0,5-5-200 0 0,6-10 0 0 0,5-6 59 0 0,2-7 1 0 0,0-1-95 0 0,-2 3 0 0 0,0-1 215 0 0,-3 0 1 0 0,3-2-72 0 0,-2 0 1 0 0,1 0-31 0 0,-1-1 0 0 0,1-1-64 0 0,-1 1 0 0 0,2 2-21 0 0,-1-1-240 0 0,0 4 279 0 0,1 0-441 0 0,-3 6 341 0 0,-1 5 85 0 0,-4 9 0 0 0,-9 11 31 0 0,-4 7 1 0 0,-3 3 11 0 0,0-3 0 0 0,-2 2 6 0 0,1 0 0 0 0,-3 2 208 0 0,-1 1 1 0 0,-1 0-202 0 0,2-2 0 0 0,-2 1 4 0 0,2-1 1 0 0,-2 1-208 0 0,1-4 1 0 0,0 0 57 0 0,1-3 35 0 0,2-2 7 0 0,-8 6-80 0 0,5-4 175 0 0,-6 4 9 0 51,5-7 237 0 10,5-7-172-88-24,6-3-651-5-20,3-4 55 93-13,14-12 361 0-2,-5 4 1 0 0,18-16-3 0-2,-5 5 1 0 0,1-2-158 0 0,-5 3 1 0 0,2-2 132 0 0,1-1 1 0 0,1-1 8 0 0,-1-3 1 0 0,0 2 169 0 0,-1 2 0 0 0,-1-2-147 0 0,-2 3 439 0 0,0 0-83 0 0,2 0 40 0 0,-1 3-130 0 0,-4 3 332 0 0,-4 7-381 0 0,-21 30 0 0 0,3-8 93 0 0,-12 17 0 0 0,5-8-135 0 0,-1-1 0 0 0,2 0-44 0 0,-3 3 0 0 0,-1 0-28 0 0,1 0 1 0 0,0-1-20 0 0,1-3 1 0 0,3 0-22 0 0,0-2-321 0 0,2-2 101 0 0,-4 2 56-140 46,3-3 635-150 124,1-2-205 31-41,5-7-237 127-65,7-8 51 128-59,6-13-295 4-5,-1 2 218 0 0,12-15 0 0 0,-3 2 25 0 0,3-4 1 0 0,-1 2-139 0 0,-3 6 0 0 0,-1-1 132 0 0,0-2 0 0 0,1-3-150 0 0,0 0 1 0 0,-2 0 77 0 0,2 0 0 0 0,-1 0-33 0 0,1-2 0 0 0,-1 2 43 0 0,1 2 1 0 0,-1 0-111 0 0,-1 3 165 0 0,0 2 313 0 0,-2-1-172 0 0,0 7 378 0 0,-2 0-550 0 0,-5 8 0 0 0,-9 16-52 0 0,-6 6 1 0 0,-1 3 115 0 0,3-1 0 0 0,2-1-36 0 0,-1 3 0 0 0,-2 1 13 0 0,-1 1 1 0 0,-1-1-33 0 0,2-1 1 0 0,0-2-69 0 0,0 1-14 0 0,1-6 77 0 0,-5 8 32 0 0,3-10 437 0 0,-6 2-177 0 0,11-7 94 0 0,-1-9-379 0 0,9-9-89 0 0,4-8 0 0 0,6-10 58 0 0,4 0 1 0 0,1 2 107 0 0,-2 3 1 0 0,1 2-254 0 0,2-2 0 0 0,1-2 30 0 0,1-1 1 0 0,1 2 62 0 0,0 0 1 0 0,1 2 62 0 0,-1 2 30 0 0,1 2-146 0 0,-2 1 19 0 0,1 8 121 0 0,-7 1 24 0 0,-8 17 0 0 0,-15 8 191 0 0,-5 11 0 0 0,-3-1-127 0 0,1-3 1 0 0,0 1 88 0 0,-2 0 1 0 0,3 0-145 0 0,-1 1 0 0 0,1-1 11 0 0,0-1 0 0 0,3-2-56 0 0,0-1 12-242 0,4-3-231-184 0,-2 1 229 180 0,7-6 222 54 0,0 0-243 109 0,7-8 240 81 0,15-14-258 2 0,-3 1 0 0 0,17-18-142 0 0,-8 5 0 0 0,2-2 171 0 0,-5 2 1 0 0,0 0-10 0 0,-1 0 0 0 0,3-2 23 0 0,-1 1 0 0 0,-1-1-15 0 0,-1 2 1 0 0,-2 0-237 0 0,0 2 1 0 0,-1-1-169 0 0,-2 0 150 0 0,0 3 198 0 0,-3-2 10 0 0,-2 5 210 0 0,0-1 939 0 0,-5 9-1022 0 0,-12 26 0 0 0,4-7 41 0 0,-7 16 1 0 0,5-7 30 0 0,2-1-334 0 0,0-3 88 0 0,0 11-140 0 0,1-1 32 0 0,-2 6-207 0 0,2-5 388 0 0,3-7-132 0 0,0-12 1872 0 0,2-2-1181 0 0,0-28-154 0 0,0 10-191 0 0,0-28 1 0 0,1 12-21 0 0,1-7 1 0 0,1 4-199 0 0,0 7 0 0 0,2 1-290 0 0,-1-3 0 0 0,1 2 171 0 0,-1-1 0 0 0,1 3-169 0 0,0-1 0 0 0,1 0-159 0 0,0-1 355 0 0,0 4 63 0 0,-1-9 470 0 0,0 3-261 0 0,-3-5 632 0 0,2 5-25 0 0,-3 4-179 0 0,1 6-636 0 0,-4 4-1495 0 0,1 7 1554 0 0,5 22 276 0 0,2 0-254 0 0,5 20 1 0 0,-1-7 122 0 0,-1 0-37 0 0,-2-5-305 0 0,2 1 216 0 0,-2-3-62 0 0,2 4 128 0 0,-3-5 8 0 0,-2-4 361 0 0,-4-5-263 0 0,0-5 181 0 0,0-2 846 0 0,0-5-1041 0 0,-4-16-388 0 0,0-1 161 0 0,-4-14 111 0 0,1 4-292 0 0,-3-1 91 0 0,-1-2-75 0 0,-1-2 213 0 0,-2 0-191 0 0,0 0 204 0 0,0-2-3 0 0,0 3 213 0 0,0 2-241 0 0,1 3 419 0 0,3 4-204 0 0,-1 3 197 0 0,8 5-617 0 0,-1 4-903 0 0,4 5 1082 0 0,6 17-125 0 0,-2-3 378 0 0,6 19-236 0 0,-2-8 378 0 0,1 6-57 0 0,0-1-39 0 0,0-1-102 0 0,-1-3-36 0 0,-2-4-156 0 0,-1-5 135 0 0,-2-5 1104 0 0,-1-4-1179 0 0,-4-20 6 0 0,-3 1 11 0 0,-4-18-34 0 0,-3 7-190 0 0,-4-5 0 0 0,2 3-139 0 0,0 0-8 0 0,4 6 373 0 0,-3-1 49 0 0,3 2-52 0 0,-8-3 18 0 0,4 3 58 0 0,-5 1 71 10 0,5 1 173 28 0,-4 1-267-38 0,-1 1-43 0 0,-2 4 53 0 0,0 3-230 0 0,-1 0 194 0 0,5 4-235 0 0,3 0 213 0 0,1-1-394 0 0,5 3 181 0 0,-5-6 112 0 0,3 4 164 0 0,-4-2 14 0 0,5 3 5 0 0,-5-1 52 0 0,2 1-28 0 0,-1-1-56 0 0,-1 0 0 0 0,-2 1-81 0 0,-1-1-17 0 0,-1 2-88 0 0,-1-3-37 0 0,-2 3 131 0 0,-2-4-16 0 0,0 3-150 0 0,-5 1 125 0 0,0 1 38 0 0,-2 4-37 0 0,-5 3 177 0 0,0 2-90 0 0,-2 4 1 0 0,2 1 3 0 0,4 0 0 0 0,5-1-5 0 0,7-1 0 0 0,-1 1 12 0 0,0-1 0 0 0,0 5 24 0 0,3 1 1 0 0,-1 0-36 0 0,1 3 0 0 0,-2 0 19 0 0,-1 5 0 0 0,-2-1-25 0 0,2 2 0 0 0,-2 0-1 0 0,2 3 0 0 0,-1-3-33 0 0,2 3 0 0 0,0-2-5-69 0,4 0 1 69 0,0 1 12-277 0,3-2 0 277 0,-1 0-10-558 0,2 0 0 558 0,1-2 2-663 0,2 2 0 663 0,1-1 11-553 0,3-1 1 553 0,-1 2-67-487 0,0-1 0 487 0,3 1-27-500 0,0-2-2 142 0,2-1-45 150 0,0 4-24 133 0,0-1 51 14 0,2 0 15-25 0,-2-4 707-16 0,4-11 581-12 0,-3-4-587-6 0,1-27-204 85 0,-2 10-239 34 0,0-30 1 1 0,-1 14-117 0 0,0-9 1 0 0,-1 3 34 0 0,-1 9 1 0 0,-1-3-294 0 0,0 3 0 0 0,0-4-312 0 0,0 2 1 0 0,-1-2-105 0 0,-2 3-147 0 0,2-2 373 0 0,-4-3 143 0 0,2 4 160 0 0,-4 0 318 0 0,-1 14 0 0 0,-3 16 18 0 0,-1 10 0 0 0,2 5-27 0 0,2 1 1 0 0,0 3 107 0 0,0 3 1 0 0,0 0-39 0 0,3 2 1 0 0,0-1-192 0 0,2 4 0 0 0,-1-2-18 0 0,3 1 0 0 0,1-4-398-283 0,3-1 327-179 0,0-2-309 192 0,-1 7 294 66 0,0-1-42-19 0,-1 3 387-8 0,-1-4-214 31 0,-1-7 4 37 0,2-7 263 17 0,1-7 431 65 0,0-7-675 76 0,2-15-356 5 0,-2 3 0 0 0,5-19 154 0 0,2 6 1 0 0,-1-3-131 0 0,-1 2 1 0 0,0-1-74 0 0,2-4 1 0 0,0 0 159 0 0,1-3 0 0 0,-1 0-92 0 0,2-1 0 0 0,0 0 74 0 0,1-1 1 0 0,1 2 69 0 0,2 1 1 0 0,0 1 66 0 0,1-1 0 0 0,2 4-20 0 0,-2 3 48 0 0,-1 5 32 0 0,5 3 11 0 0,-6 5-96 0 0,2 8 158 0 0,-10 16 1 0 0,-6 16 16 0 0,-7 8 0 0 0,-1 0 112 0 0,0-5 1 0 0,0 1-237 0 0,-2 3 1 0 0,0-2 23 0 0,2 3 1 0 0,-1-4-45 0 0,0 2 1 0 0,2-4 2 0 0,0 0 1 0 0,1-3-14 0 0,1-4 84 0 0,0-2 179 0 0,-1 5-178 0 0,1-3 8 0 0,2 3-71 0 0,0-10 13 0 0,5-4 1040 0 0,0-9-1466 0 0,6-18 258 0 0,-1 3 0 0 0,5-25-49 0 0,-2 9 1 0 0,2-1-41 0 0,-2 4 0 0 0,2-2-54 0 0,-2-2 0 0 0,1-1 145 0 0,-1 0 0 0 0,1 2 13 0 0,0 1 1 0 0,2 1 78 0 0,-1 4-203 0 0,-1 1 718 0 0,3 1-162 0 0,-4 4-31 0 0,3 5-436 0 0,-7 4 223 0 0,-12 32 0 0 0,1-13-12 0 0,-8 18 1 0 0,4-6 9 0 0,2-3 1 0 0,-1 2-10 0 0,-2 0 0 0 0,0 1 30 0 0,1 0 0 0 0,-1-2-51 0 0,2-1 1 0 0,0-2-42 0 0,3-1 19 0 0,0-5-15 0 0,0 8 25 0 0,-1-7-36 0 0,3 3-30 0 236,2-9-93 0 451,1-3 135 0-637,6-18 0 0-1,2-3 12 0-47,5-11 0 0 0,1 2 12 0-2,-1 4 1 0 0,0-4-1 0 0,3-2 1 0 0,0-3-15 0 0,2 0 1 0 0,1-1-136 0 0,0 0 1 0 0,2 1-27 0 0,1 0 1 0 0,0 3 74 0 0,-1 0 0 0 0,0 2 77 0 0,-2 5-93 0 0,-3 2 246 0 0,8-1-233 0 0,-9 7 25 0 0,2 0-341 0 0,-6 8 423 0 0,-21 24 0 0 0,6-6 105 0 0,-14 15 1 0 0,5-3 79 0 0,2-4 0 0 0,-2 7-131 0 0,-1-2 0 0 0,-3 2 59 0 0,-1 0 0 0 0,2-2-93 0 0,0 1 1 0 0,1-2 19 0 0,0 2 0 0 0,3-2 131 0 0,0-4-92 0 0,2 0-36 0 0,-2-1 39 0 0,3-1-362 0 0,2-4 314 0 0,6-6-52 0 0,3-7 0 0 0,13-17-131 0 0,1-3 0 0 0,3-5 67 0 0,-4 2 0 0 0,-1 1-17 0 0,0-3 1 0 0,2 1 67 0 0,-1-3 0 0 0,1 1-24 0 0,1-1 1 0 0,-1 0-130 0 0,2-3 0 0 0,0 0 126 0 0,3 0 0 0 0,-3 2-42 0 0,2 2 1 0 0,0 2 88 0 0,-1 2 23 0 0,-1 5-63 0 0,1-3 23 0 0,-2 8-235 0 0,-2-1 169 0 0,-4 8 311 0 0,-5 6-202 0 0,-8 10 0 0 0,-3 4 96 0 0,-7 4 1 0 0,0-1-76 0 0,1-2 0 0 0,0 0 141 0 0,-2 2 1 0 0,0 0-164 0 0,-2 0 0 0 0,2-1 39 0 0,0 1-160 0 0,0-1 208 0 0,-5 6-165 0 0,-2-3 98 0 0,0 5-91 0 0,4-8 142 0 0,6-5 257 0 0,7-7-417 0 0,2-9-269 0 0,7-8 285 0 0,3-8 0 0 0,3-7 55 0 0,2-3 1 0 0,0 3-26 0 0,-2 3 1 0 0,0 2 5 0 0,2-1 0 0 0,-1-2-26 0 0,2-2 1 0 0,0 0-46 0 0,3 0 0 0 0,-1 0-14 0 0,4-2 1 0 0,0 0-22 0 0,0 3 1 0 0,1 1-108 0 0,-1 1 165 0 0,1 4-34 0 0,3-4 165 0 0,-2 7-197 0 0,-3 1 12 0 0,-5 8 640 0 0,-6 4-424 0 0,-15 18 1 0 0,-3 0 109 0 0,-8 11 1 0 0,2-3-102 0 0,3-5 0 0 0,1 1-48 0 0,-2 2 1 0 0,0 1-48 0 0,-1 0 1 0 0,0-1 69 0 0,1 0 0 0 0,1 1-234 0 0,4-2 0 0 0,-1 2 14 0 0,2-2 1 0 0,0-2-389 0 0,2-2 277 0 0,0-4 39 0 0,0 5 138 0 0,1-6-111 0 0,4 0 100 0 0,0-5 419 0 0,3-5-254 0 0,11-15 36 0 0,-2 6-98 0 0,13-17 16 0 0,-6 7-50 0 0,5-8 55 0 0,1-1-216 0 0,3 1 166 0 0,-1-1-183 0 0,0 3 174 0 0,-2 2-10 0 0,-2 2 64 0 0,-5 6-78 0 0,-3 3 371 0 0,-6 4-421 0 0,-1 3-12 0 0,-18 5 103 0 0,6 1-20 0 0,-16 8 187 0 0,6-1 5 0 0,-8 8-22 0 0,-4 3 0 0 0,0 5-83 0 0,4 0 1 0 0,5-1-118 0 0,5-5 1 0 0,2-1 34 0 0,0 1-315 0 0,2-3 284 0 0,-3 6-36 0 0,4-6-48 0 0,0 4-25 0 0,6-5 55 0 0,3-6 3 0 0,2-2 111 0 0,0-3-16 0 0,4-3 39 0 0,4-2 4 0 0,2-4-5 0 0,1-3-44 0 0,-2-7 19 0 0,2 0-7 0 0,-1-7-15 0 0,2 0 5 0 0,-3-4-5 0 0,0-1 153 0 0,0-2 24 0 0,1 2 92 0 0,-3 5-198 0 0,2 3-20 0 0,-4 6 43 0 0,-1 1-145 0 0,1 4 100 0 0,-5 0-27 0 0,2 1-25 0 0,0 0-183 0 0,-1 0 185 0 0,-12 11 0 0 0,2 5 122 0 0,-9 10 0 0 0,4 0-52 0 0,1-1 1 0 0,1 0 134 0 0,-2 1 1 0 0,0 1-188 0 0,0 2 0 0 0,2 1 41 0 0,-1-1-14 0 0,3-2-82 0 0,-1 2 0 0 0,2-4 60 0 0,1 3-128-46 0,2-3 153-155 0,1 10-89 75 0,0-2-16 59 0,3 3 44-36 0,2-2-20-57 0,4-7 7-29 0,4-1-73 29 0,1-5-11 14 0,-2-2-27 67 0,2-6 92 41 0,-6-2 347 23 0,3-3-135 15 0,-3-10-179 0 0,-1 2 24 0 0,2-12-306 0 0,-1 0 205 0 0,2-6-184 0 0,-1-6 225 0 0,3 0-396 0 0,0-3 455 0 0,2 3 5 0 0,-1 6-33 0 0,-2 8 641 0 0,-3 9-537 0 0,-9 32 1 0 0,1-8 167 0 0,-6 17 1 0 0,3-8-34 0 0,0-4 0 0 0,0 1-108 0 0,0 0 1 0 0,1-1-33 0 0,1-1-297 0 0,1-1 218-115 0,0 7-398-118 0,3-3 359 136 0,-3 2-70 75 0,5-6-38 22 0,-2-6 65 0 0,2-7 424 0 0,0-3-317 0 0,6-16 19 0 0,0-1-117 0 0,7-15 0 0 0,-2 1 94 0 0,2-1 0 0 0,-2 2-265 0 0,-2 7 0 0 0,1 1 62 0 0,-1-1-177 0 0,0 3 334 0 0,7-2 7 0 0,-3 3-61 0 0,3 4 26 0 0,-7 6 565 0 0,-4 10-109 0 0,-5 8-120 0 0,-5 11 0 0 0,-4 6-52 0 0,-4 2 1 0 0,2-2-153 0 0,0-7 0 0 0,0-2 31 0 0,0 2-232 0 0,0-1 187 0 0,-2 5-69 0 0,0 0-283-61 0,1-2 155-168 0,4-4 53 66 0,5-9-198 41 0,1-3 21 95 0,4-7 277 27 0,9-10 291 0 0,-4 1-295 0 0,14-17 0 0 0,-8 6 52 0 0,6-7-53 0 0,-2 3 0 0 0,-2-2 11 0 0,0 1 0 0 0,0 2-487 0 0,-6 4 293 0 0,0 2-20 0 0,0-6 29 0 0,1 9-6 0 0,-3 0 156 0 0,-2 10 351 0 0,-14 17-105 0 0,3-3 0 0 0,-11 17-67 0 0,6-8 0 0 0,0 1 13 0 0,2-5 0 0 0,-1-2-23 0 0,1 2-64 0 0,2-2 20 0 0,-2 7-241 0 0,2-2 89 0 0,0 1-88 0 0,2-5-146 0 0,3-9 220 0 0,2-3 24 0 0,10-16 10 0 0,-3 3 1 0 0,12-18-15 0 0,-7 5 1 0 0,2-1 0 0 0,-3 5 1 0 0,2-2-30 0 0,-1 0 0 0 0,1-2-98 0 0,-1 0 1 0 0,0 1-418 0 0,-3 1 262 0 0,0 3 489 0 0,0-3-339 0 0,-1 7 262 0 0,-2 0-66 0 0,-9 12 0 0 0,-6 12 206 0 0,-8 7 0 0 0,-2 2-82 0 0,4-2 0 0 0,-1 0 131 0 0,2 4 0 0 0,1-2-222 0 0,1 2 28 0 0,-2-3 1 0 0,0 7-89 0 0,-2-3 173 0 0,4-2-395 0 0,1 1 20 0 0,1-4 50 0 0,1 2 21 0 0,2-8-219 0 0,3-5 294 0 0,16-26 0 0 0,-2 1 16 0 0,12-14 0 0 0,-4 7 62 0 0,-6 8 1 0 0,1-2-57 0 0,0-3 1 0 0,0 0 63 0 0,1-2 1 0 0,0 1-146 0 0,0 0 0 0 0,-1 2-477 0 0,0 1 318 0 0,0 3-34 0 0,1-3 247 0 0,-2 5-165 0 0,0 1 237 0 0,-6 7 21 0 0,-5 11 1 0 0,-5 6 226 0 0,-5 7 0 0 0,-4 0-129 0 0,1 2 1 0 0,-2-1 158 0 0,1 5 1 0 0,-3 1-134 0 0,1 2 0 0 0,-1 1-23 0 0,2-2 0 0 0,0 1-7 0 0,0-3 0 0 0,3 1 21 0 0,0-2 1 0 0,1-3-281 0 0,1-1 36 0 0,1-2-224 0 0,2 2 305 0 0,1-6-257 0 0,3-1 156 0 0,2-4-230 0 0,4-4 356 0 0,3-7-113 0 0,5-4 138 0 0,4-12 0 0 0,2-2-36 0 0,2-5 0 0 0,-2 4 12 0 0,-4 5 1 0 0,0 0-30 0 0,2-2 0 0 0,0-1 1 0 0,3-1 0 0 0,-1 0-43 0 0,1-2 0 0 0,-1 2-144 0 0,1 0 0 0 0,-2 2-224 0 0,0 3 152 0 0,-2 3 162 0 0,5 3 15 0 0,-5 6 42 0 0,-3 5 1 0 0,-9 10 29 0 0,-7 7 1 0 0,-5 2 152 0 0,-3 0 0 0 0,-3 2-71 0 0,-1 0 0 0 0,-2 2 194 0 0,0 2 0 0 0,-1-1-15 0 0,-3 3 0 0 0,0-3-111 0 0,-1 1 1 0 0,1-2-86 0 0,1 0 1 0 0,3-1 87 0 0,-1-2 13 0 0,2-1-166 0 0,-4 3-54 0 0,0 0 22 0 0,2-1-24 0 0,5-3-212 0 0,7-10 168 0 0,7-2 96 0 0,15-16 0 0 0,-1 2-7 0 0,9-9 0 0 0,-4 3-7 0 0,0-3 1 0 0,0 0 29 0 0,5-2 0 0 0,0-1 7 0 0,1 0 1 0 0,0-2-64 0 0,-2 2 0 0 0,-1 0 5 0 0,-1 2 0 0 0,-2-1-470 0 0,0 0 256 0 0,0 3 32 0 0,-1-2 190 0 0,-3 6-2 0 0,-2 2 91 0 0,-10 8 198 0 0,-20 19 1 0 0,2-2-87 0 0,-11 11 0 0 0,4-4 176 0 0,0 0 0 0 0,2-1-79 0 0,-3 3 1 0 0,1-2-132 0 0,-2 0 0 0 0,3-2 29 0 0,1-1 108 0 0,3-3-240 0 0,-3 5 48 0 0,3-6-31 0 0,3 1-44 0 0,3-9-653 0 0,8-3 596 0 0,18-21 1 0 0,1 2-112 0 0,13-11 1 0 0,-4 3 75 0 0,-4 6 0 0 0,-1-1 51 0 0,2-1 0 0 0,-2 1-27 0 0,0-1 0 0 0,-2 2-31 0 0,-1 0-120 0 0,1 2 83 0 0,1-1 159 0 0,0 2-114 0 0,-3 7 163 0 0,-6 3 438 0 0,-23 25-380 0 0,-5 0 0 0 0,-15 16 379 0 0,7-9-388 0 0,2-3 38 0 0,1-2-79 0 0,-1 0 121 0 0,-4 1 40 0 0,7-3-142 0 0,5-7-13 0 0,7-7-415 0 0,4-3 306 0 0,20-16 0 0 0,2-1 47 0 0,12-8 0 0 0,-3 1-45 0 0,-6 5 0 0 0,0 0-269 0 0,2-2 0 0 0,0 2-150 0 0,-2 0-229 0 0,2 0 452 0 0,4-3-40 0 0,-2 3 127 0 0,-1 1 67 0 0,-9 8 0 0 0,-12 12 295 0 0,-8 6 1 0 0,-5 3-99 0 0,-4 2 0 0 0,-4 2 320 0 0,-3 1 1 0 0,0 0-104 0 0,1-2 0 0 0,-2 1 58 0 0,3 0 1 0 0,-1-1-45 0 0,1 1-39 0 0,0-3-121 0 0,-3 6-380 0 0,1-4-133 0 0,1 0 124 0 0,5-4-401 0 0,9-9-399 0 0,3-1 945 0 0,18-16 1 0 0,1-3-19 0 0,11-9 0 0 0,-2 2 30 0 0,-4 5 0 0 0,1 1 133 0 0,0-1 0 0 0,2 1 34 0 0,-3 2 0 0 0,1 0-38 0 0,-1 0 46 0 0,1 2-121 0 0,3-1-23 0 0,-4 5-96 0 0,1 2-327 0 0,-12 8 456 0 0,-9 7 1 0 0,-11 8 81 0 0,-6 3 0 0 0,-2 1 115 0 0,1-6 1 0 0,-1 2-142 0 0,1-2 1 0 0,-1 3 105 0 0,1-1-150 0 0,-1-1 1 0 0,-3 4 61 0 0,1-3 53 0 0,1 1-42 0 0,0-6 87 0 0,5 0-6 0 0,1-3 55 0 0,6-4-119 0 0,5-5-349 0 0,13-9 168 0 0,-3 1 1 0 0,18-11 16 0 0,-6 4 0 0 0,1-2 11 0 0,-1 3 0 0 0,-1 0-126 0 0,1 0 1 0 0,0 1 11 0 0,1-1 0 0 0,-1 1-149 0 0,1 1 1 0 0,-1 2-356 0 0,0-1 331 0 0,-5 3-57 0 0,6-1-7 0 0,-9 6 33 0 0,2-1 291 0 0,-12 8 264 0 0,-11 5 1 0 0,-8 7-71 0 0,-7 5 0 0 0,2-3 187 0 0,3-3 0 0 0,0 1 4 0 0,0-1 0 0 0,1 1-172 0 0,0 0 1 0 0,3 0 54 0 0,-3 1-42 0 0,6-3-91 0 0,-9 3-18 0 0,7-4-216 0 0,-4 3-135 0 0,8-7 188 0 0,6-4 29 0 0,5-3 44 0 0,13-10-127 0 0,-3 2 118 0 0,17-14 0 0 0,-6 2 3 0 0,7-5 1 0 0,-3 2-79 0 0,-7 4 0 0 0,2 2-8 0 0,0 0 0 0 0,0 0-114 0 0,-1 2-32 0 0,0-1 126 0 0,3-2 99 0 0,-2 3 27 0 0,0 2-20 0 0,-10 6 304 0 0,-4 7-114 0 0,-12 8 463 0 0,-8 8-472 0 0,-9 8 1 0 0,-6 2 387 0 0,1-1-405 0 0,5-3 106 0 0,1-6 67 0 0,3 1-263 0 0,-3 0-490 0 0,6-5 253 0 0,9-7-355 0 0,3-3 455 0 0,18-14-40 0 0,-4 3 0 0 0,18-13 91 0 0,-8 6 1 0 0,1-2 69 0 0,-3 4-69 0 0,1-2 19 0 0,6-6-170 0 0,-1 3 3 0 0,4-4 114 0 0,-7 9-14 0 0,-5 6 63 0 0,-9 8-26 0 0,-9 9 0 0 0,-11 7 282 0 0,-7 5 1 0 0,-1-1 46 0 0,2-5 0 0 0,0 1 81 0 0,-3-1 0 0 0,2 1-193 0 0,-1-1 0 0 0,1-1 126 0 0,2-3-131 0 0,1 1-192 0 0,-3 2 26 0 0,5-3 150 0 0,-1-2 101 0 0,9-6-676 0 0,3-3 358 0 0,14-15 86 0 0,1 0-55 0 0,12-12-53 0 0,-2 4-148 0 0,6-2 167 0 0,-1 4-368 0 0,4-2 144 0 0,-2 3 90 0 0,-2 3-60 0 0,-5 4-275 0 0,-7 4 395 0 0,-5 7-167 0 0,-9 2 529 0 0,-7 10 0 0 0,-8 3-93 0 0,-7 4 0 0 0,2-2 243 0 0,3-3 0 0 0,1 0 290 0 0,-2 0-356 0 0,0 0-45 0 0,-6 4-32 0 0,2 1-249 0 0,-1 0 155 0 0,6-3-447 0 0,8-7-643 0 0,5-4 871 0 0,22-15 1 0 0,-2-3 21 0 0,14-8 1 0 0,-7 4-69 0 0,-5 4 133 0 0,0 1 0 0 0,6-5 17 0 0,-3 2-48 0 0,-1 0-18 0 0,0 4 11 0 0,-3-1-68 0 0,-1 2-33 0 0,-4 4 245 0 0,-10 6 361 0 0,-12 13-219 0 0,-2-2 1 0 0,-15 14-67 0 0,6-5 1 0 0,-2 0-3 0 0,5-3 1 0 0,-1-2 10 0 0,0 2-106 0 0,3-2 55 0 0,-4 3-316 0 0,5-3 162 0 0,1-1-373 0 0,5-5-255 0 0,7-4 401 0 0,16-14 181 0 0,-4 3 0 0 0,21-17-2 0 0,-9 6 1 0 0,-1-1 70 0 0,-4 2 0 0 0,2 2 35 0 0,1-1-42 0 0,0 0 1 0 0,1-1 246 0 0,1 0-236 0 0,-2 2-17 0 0,0 4-37 0 0,-5 3 66 0 0,1 1-241 0 0,-9 5 284 0 0,-5 6 1 0 0,-11 6 415 0 0,-5 4-235 0 0,-1 1 0 0 0,-7 3-29 0 0,2 1 6 0 0,-2-1-6 0 0,1 3-319 0 0,-2-2 102 0 0,-1 1-23 0 0,5-5 28 0 0,8-7-42 0 0,6-4-704 0 0,3-3 565 0 0,15-12 137 0 0,0-3 1 0 0,15-11 0 0 0,-3 2 1 0 0,-2 1 19 0 0,-4 6 1 0 0,-1-1-1 0 0,1 3 0 0 0,0-2-144 0 0,-1 1 5 0 0,-1-1 157 0 0,5 1 22 0 0,-5 1-36 0 0,2 2-58 0 0,-10 9 653 0 0,-11 10-293 0 0,-14 11 0 0 0,-7 8 37 0 0,-4 1 0 0 0,0-2-122 0 0,7-6 68 0 0,0 0-110 0 0,-5 5-2 0 0,3-3-335 0 0,-3 1 189 0 0,11-7-227 0 0,3-8-1096 0 0,8-4 1009 0 0,18-17 269 0 0,-1 4 1 0 0,16-14-59 0 0,-6 6 0 0 0,-4 0 192 0 0,-3 5-173 0 0,0-1 240 0 0,6-1-270 0 0,1-1-70 0 0,-1 1 74 0 0,-4 5-19 0 0,-8 5 192 0 0,-10 8 1 0 0,-10 8 162 0 0,-8 7 0 0 0,-2 1 129 0 0,0-5 0 0 0,-1 2-130 0 0,0-1 0 0 0,0 1 209 0 0,1-2-109 0 0,3-2-429 0 0,-2 3 108 0 0,4-6 72 0 0,2 2-559 0 0,5-8-94 0 0,23-14 392 0 0,-7 3 1 0 0,24-15 6 0 0,-13 8 1 0 0,2-2 87 0 0,-4 3 0 0 0,3 0 70 0 0,-1-1 0 0 0,0-1-24 0 0,0 1 1 0 0,-2 0 227 0 0,0 3-153 0 0,-2 0-63 0 0,4 0-147 0 0,-5 5 146 0 0,-3 0 272 0 0,-10 12 1 0 0,-15 6-30 0 0,-5 7 0 0 0,-3 2-139 0 0,1-2 0 0 0,-1-1-4 0 0,-3 2 0 0 0,3-3 27 0 0,-1-1 1 0 0,3-2-398 0 0,-2 0 295 0 0,4-2-228 0 0,-3 3 266 0 0,5-2-48 0 0,1-1-155 0 0,6-6-100 0 0,5-4 233 0 0,18-14 0 0 0,0 1 91 0 0,13-9 1 0 0,-4 4-86 0 0,-6 3 155 0 0,1 0-153 0 0,5-3 45 0 0,1-3-130 0 0,5 0 16 0 0,-7 1-6 0 0,-2 8-265 0 0,-9 1 247 0 0,-4 7 272 0 0,-5 2-115 0 0,-11 10 208 0 0,-3 1-244 0 0,-10 9 428 0 0,1-1-176 0 0,1 0-41 0 0,-2-1-216 0 0,5-4-3 0 0,4-2-277 0 0,3-7 32 0 0,6 1 135 0 0,18-14 44 0 0,-5 4 1 0 0,19-14 33 0 0,-8 4 1 0 0,0-1-4 0 0,-3 4 1 0 0,1-2 14 0 0,-1 1 12 0 0,1 2-256 0 0,4-2 213 0 0,-4 4-399 0 0,0 1 380 0 0,-10 7 260 0 0,-11 9 1 0 0,-11 9-81 0 0,-7 4 0 0 0,-2-1 252 0 0,2-5 0 0 0,1-2-50 0 0,-1 2 259 0 0,1 0-240 0 0,-4 3 16 0 0,2 0-253 0 0,2-5 117 0 0,5-3-456 0 0,10-9 18 0 0,4 1-298 0 0,12-12 421 0 0,0 3 0 0 0,13-11-75 0 0,-5 3 0 0 0,0 1 35 0 0,-3 3 0 0 0,0-2 68 0 0,1 1 0 0 0,-1 1-25 0 0,0 0-89 0 0,-4 3-130 0 0,7-2 233 0 0,-7 4-6 0 0,1 0 373 0 0,-8 3 226 0 0,-16 17-138 0 0,-6-1 177 0 0,-13 13-197 0 0,0-4-443 0 0,3-2 248 0 0,6-2-56 0 0,6-7-146 0 0,7-6-439 0 0,7-3 30 0 0,13-12 370 0 0,1 3 0 0 0,12-10-56 0 0,-4 3 0 0 0,-1-1 98 0 0,-4 4 1 0 0,-1-1-54 0 0,1 1-23 0 0,-3 1 24 0 0,5-2 107 0 0,-3 3 2 0 0,-4-1 262 0 0,-3 9-186 0 0,-21 11 390 0 0,4-2 1 0 0,-22 15-228 0 0,10-7-139 0 0,-8 6-25 0 0,5-4-26 0 0,4-3-33 0 0,8-9 17 0 0,2-3-273 0 0,8-4 96 0 0,12-10-85 0 0,5-1 164 0 0,11-12-14 0 0,-1 4-40 0 0,4-3-11 0 0,-2 3 19 0 0,0 2 60 0 0,-5 4-46 0 0,-7 5 18 0 0,-4 4-64 0 0,-12 10 149 0 0,-9 6 1 0 0,-9 9 312 0 0,-3 1-346 0 0,1-6 22 0 0,0 4-173 0 0,3-5 174 0 0,-8 3 36 0 0,8-4 157 0 0,-1-5 343 0 0,8-4-244 0 0,3-3-270 0 0,16-14-5 0 0,-1 5-83 0 0,17-15 0 0 0,-4 8 162 0 0,5-1-163 0 0,-5 2-28 0 0,5 1-361 0 0,-3 3 226 0 0,4-1-210 0 0,-5 6 288 0 0,-6 2-4 0 0,-9 6 322 0 0,-5 3-227 0 0,-11 7 490 0 0,-5 2-109 0 0,-10 3 139 0 0,-1-1-42 0 0,1 1-204 0 0,3-5-154 0 0,7-2-301 0 0,7-8 99 0 0,3-2 0 0 0,19-7-36 0 0,3-3 1 0 0,5-2 144 0 0,-5 1 1 0 0,1-2-19 0 0,1 0 1 0 0,1-1 58 0 0,1 1 0 0 0,-1 0 113 0 0,-1 2 0 0 0,-1 0-75 0 0,1-1 57 0 0,-1 3-62 0 0,4-2 19 0 0,-4 4-582 0 0,2 1 67 0 0,-11 4 354 0 0,-8 6 1 0 0,-16 7 17 0 0,-6 2 1 0 0,-5 2-19 0 0,2-5 1 0 0,0 1 47 0 0,-2 1 1 0 0,0 0 1 0 0,0-2 0 0 0,1 1 356 0 0,2-2-222 0 0,-1 0 510 0 0,2-2 56 0 0,0-2 48 0 0,5 0-672 0 0,6-5 1 0 0,25-7 41 0 0,9-4 0 0 0,5-2-151 0 0,-7 1 0 0 0,3 1-13 0 0,2-2 0 0 0,1 1 70 0 0,-2-1 0 0 0,1 2-210 0 0,-1 1 0 0 0,1 0-112 0 0,-2 2-223 0 0,-2 0 387 0 0,5-1 11 0 0,-5 2 15 0 0,2 0 36 0 0,-11 1 1560 0 0,-7 3-1158 0 0,-24 6-127 0 0,5-2-59 0 0,-19 8-10 0 0,12-4-96 0 0,-2 2-507 0 0,4-1 68 0 0,4-2 191 0 0,3-1-220 0 0,6-2 537 0 0,18-10 359 0 0,-4 1-123 0 0,21-11 1 0 0,-9 3-53 0 0,4-1 3 0 0,-4 1-94 0 0,3 1-244 0 0,-3 1 163 0 0,8-2-225 0 0,-9 2 25 0 0,-1 5-294 0 0,-10 3 1313 0 0,-3-1-566 0 0,-24 13 89 0 0,9-6-21 0 0,-14 7-223 0 0,17-7-465 0 0,3-4-413 0 0,8-7 118 0 0,4-3 324 0 0,9-7 19 71 0,0 1 33 125 0,4-1 11-161 0,-4 3 89-35 0,1 0 251 0 0,-5 4-190 0 0,-2 5 237 0 0,-8 3-236 0 0,-17 22 561 0 0,4-9-178 0 0,-20 21-151 0 0,11-13-142 0 0,-4 4-26 0 0,2-5 159 0 0,7-4-66 0 0,6-8-316 0 0,3-6 217 0 0,10-7-156 0 0,2-7 165 0 0,8-8 1 0 0,1-1 104 0 0,3-3 229 0 0,-2 0-363 0 0,0 4 6 0 0,-3 0-207 0 0,-4 2 290 0 0,-1 1-395 0 0,-2 1 237 0 0,0 3 80 123 0,1 3 123 51 0,-5 5 369-9 0,1 2-705-57 0,-5 5 33-80 0,-12 8 59-28 0,8-4 97 0 0,-11 8-25 0 0,11-9 299 0 0,1 3-375 0 0,8-18 130 0 0,-2 8-11 0 0,11-19 64 0 0,-7 10-4 4 0,3-6-35 82 0,-4 5-22 19 0,0 0 118-42 0,-5 6-652-20 0,0 3 523-35 0,-14 21 0-8 0,2 0 87 0 0,-9 13 21 0 0,5-7-26 0 0,0 2-92 0 0,2 2-147 0 0,-2 4 49 0 0,3 0-7 0 0,4-5 188 0 0,-2-7-51 0 0,4 0 78 0 0,-2-8 404 0 0,2-2 104 0 0,3-4-466 0 0,0-14-57 0 0,8 1-83 0 0,2-16 1 0 0,5 4-36 0 0,-1-1 1 0 0,0 2-114 0 0,-3 5 1 0 0,-1 2 89 0 0,1-2 0 0 0,-1 0-184 0 0,2-2 0 0 0,-2 1 66 0 0,3-1 0 0 0,-2-1 46 0 0,2 0 0 0 0,-2-2 24 47 0,1 2 0-47 0,-1 0-2 432 0,0 0 0-432 0,-1 1-45 325 0,0-2 212-263 0,-3 2 131-62 0,2-7-171 29 0,-2-1 229 100 0,-3-6-258 20 0,0 6 200 4 0,-4 1-112-54 0,-2 3-6-25 0,-2 0-36 13 0,0-2-1 38 0,-1 1-56 53 0,2 1-12 17 0,-2 0-47-3 0,3 4 83-107 0,-1 1-6-63 0,-2 2 20-22 0,2 2 10 0 0,-4 2 81 0 0,2-2 21 0 0,-2 5-65 0 0,0-3 15 0 0,-1 1-42 0 0,3-1 27 0 0,0-4-146 0 0,5 0 94 0 0,-2-1-15 0 0,1-1-10 0 0,-4 4 5 0 0,0-2 16 0 0,-4 4 5 0 0,-3 1 10 0 0,-3 1-5 0 0,-1 3 96 18 0,1-2-78 28 0,-1 2 5-46 0,4-4-74 0 0,-2 1 1 0 0,4-6 31 0 0,1 4-8 0 0,2-6-46 0 0,-1 4 46 0 0,3-4 36 0 0,-4 3-11 0 0,4 1 13 0 0,-7 1-3 0 0,2 3 13 0 0,0-1-12 0 0,1 1 1 0 0,2 1 26 0 0,0-2-30 0 0,1 1-5 80 0,2-3 1 74 0,1 3 0 2 0,0-1-31-11 0,1 1-2-8 0,-3 3-63-83 0,0-2-15-54 0,-5 6-77 0 0,1-5 130 0 0,-3 5 95 0 0,-2-4 5 0 0,1 3 222 0 0,-1-3-184 0 0,2 0 41 0 0,0-1 42 0 0,1 0 44 0 0,-1 0-233 0 0,0 1 122 0 0,-2-2-215 0 0,1 4 123 0 0,-5-1-28 0 0,3 3 44 0 0,-3-1-11 0 0,1 1 104 0 0,1 1 27 0 0,1-2-100 0 0,1 3 18 0 0,4-3-110 0 0,-1 4 71 0 0,3-5-11 0 0,-1 5-30 0 0,1-2-28 0 0,1 2-76 0 0,0 0 104 0 0,-2 0-228 0 0,-1 2 220 0 0,0-2-270 0 0,-2 5 195 0 0,5-3-7 0 0,-5 5 41 0 0,2-2 36 0 0,-4 4 161 0 0,2-2-209 0 0,-2 2 206 0 0,4-2-146 0 0,3 0 66 0 0,2-2-82 0 0,5-3 150 0 0,12 2 101 0 0,-3-3-84 0 0,11 1 0 0 0,-9-2-83 0 0,0 0-46 0 0,3 0-126 0 0,-1 0 179 0 0,7 0-252 0 0,2 2 200 0 0,1-1-99 0 0,1 3 72 0 0,-1-4 5 0 0,3 4 11 0 0,-1-1 15 0 0,0 2 1 0 0,-2-1 7 0 0,0 1 4 0 0,-5-3-12 0 0,0 3 10 0 0,-2-5-63 0 0,-4 2-6 0 0,-1 0 275 0 0,-7-1-190 0 0,-14 5-318 0 0,0-5 194 0 0,-13 3-25 0 0,3-4 18 0 0,-2 0 1 0 0,-4-2 8 0 0,-2-1 3 0 0,0-1 158 0 0,-5-1-121 0 0,0 0 257 0 0,-2 3-78 0 0,2 0 28 0 0,5 0 16 0 0,4 1 34 0 0,8-1-147 0 0,8 0-462 0 0,4 2 243 0 0,25-2 1 0 0,-1 2-4 0 0,14 0 137 0 0,-4 0 0 0 0,2 0-49 0 0,1 0 6 0 0,-1 0 0 0 0,3 0 2 0 0,-2 0 1 0 0,0 0 162 0 0,-8 0-111 0 0,0 0 107 0 0,9 0-131 0 0,-1 0 110 0 0,4-3-62 0 0,-5 3 13 0 0,-11-2-11 0 0,-4 2 479 0 0,-9 0-273 0 0,-23 6-245 0 0,6-4 130 0 0,-24 8-397 0 0,12-7 48 0 0,-8 4-266 0 0,-1-5 368 0 0,-1 0-92 0 0,1-2 225 0 0,-1-2-161 0 0,3 0 312 0 0,-2-5-161 0 0,4 2 351 0 0,-2-4-94 0 0,4 4-69 0 0,3-4 56 0 0,4 4 311 0 0,7 0-904 0 0,6 3 334 0 0,4 2-265 0 0,20 9 0 0 0,-4-5-108 0 0,16 7 411 0 0,-2-4 0 0 0,2-1 0 0 0,3-1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7T08:36:58.584"/>
    </inkml:context>
    <inkml:brush xml:id="br0">
      <inkml:brushProperty name="width" value="0.2" units="cm"/>
      <inkml:brushProperty name="height" value="1.2" units="cm"/>
      <inkml:brushProperty name="color" value="#004F8B"/>
      <inkml:brushProperty name="inkEffects" value="pencil"/>
    </inkml:brush>
  </inkml:definitions>
  <inkml:trace contextRef="#ctx0" brushRef="#br0">166 728 12665 225407 40335,'-14'-9'1167'0'0,"-1"4"-841"0"0,11 3-260 0 0,0-3 0 0 0,11-5-210 0 0,3-6 0 0 0,5-2 76 0 0,3 0 0 0 0,4-4 277 0 0,7-4 1 0 0,3-3-162 0 0,7-1 0 0 0,2-1-51 97 0,1 1 1-97 0,6-4-1 721 0,1-2 0-721 0,1 1-4 989 0,0 0 1-989 0,-1-2-39 967 0,1 0 1-967 0,-2-1-190 1033 0,0 4 0-1033 0,-2 1 2 939 0,-3 3 1-939 0,-2 1 109 483 0,-6 5 1-483 0,-1 2 87 531 0,-4 5 0-531 0,-3 3 36 584 0,-4 3 28-144 0,-6 3-78-182 0,-1 5 1-258 0,-12 8 17 122 0,-6 5 0-122 0,-10 8 39 0 0,-11 3 1 0 0,-9 3-1 0 0,-4 5 0 0 0,-6 0-78 0 0,-1 3 0 0 0,-4 3 48 0 0,-3 2 1 0 0,-2 1 119 0 0,-5 3 1 0 0,0 0-104 0 0,2 2 0 0 0,3-3 8 0 0,-3 1 0 0 0,3-2 52 0 0,1-1 0 0 0,-1-1 146-456 0,6-7 0 456 0,0 1-77-429 0,3-3 1 429 0,5-3 157-491 0,0 0 1 491 0,8-5 138-745 0,1-2-207 244 0,7-4 95 270 0,3-3-127-26 0,8-6-211 183 0,27-24 0 74 0,1 2 47 0 0,22-19 1 0 0,-4 3-158 0 0,3 0 0 0 0,1 1-22 0 0,3-1 1 0 0,2-1-172 0 0,6-4 0 0 0,-1 1-97 0 0,1-2 0 0 0,-1 0 132 0 0,5-2 0 0 0,-5 2 57 0 0,3-1 1 0 0,-3 2 82 0 0,-1 4 1 0 0,-4 5 177 161 0,-2 2 1-161 0,-5 6-101 514 0,-1 2 1-514 0,-6 3 320 112 0,-1 3-274-44 0,-7 3 168-27 0,-1 7 1-41 0,-16 15-32 0 0,-9 7 1 0 0,-12 8-93 0 0,-14 5 0 0 0,-6 4 0 0 0,-10 9 0 0 0,-3 3 39 0 0,-6 3 0 0 0,0-1 98 0 0,-4 1 1 0 0,2-1-20 0 0,-4 4 0 0 0,5-6 206 0 0,3-4 0 0 0,4-3-109 0 0,5-4 1 0 0,5-4 126 0 0,4-5 1 0 0,6-5 147 0 0,2-2-157 0 0,6-5 80 0 0,1-1-316 0 0,8-7 0 0 0,10-6-213 0 0,11-7 0 0 0,9-8 43 0 0,6-6 1 0 0,10-8-171 0 0,5-3 1 0 0,5-5 51 0 0,4 1 0 0 0,1-2-163 0 0,3 1 1 0 0,-1 0-17 0 0,4-1 1 0 0,-4 2 133 0 0,-2-3 1 0 0,-1 3-68 0 0,1-2 1 0 0,-3 3-5 0 0,-3 1 0 0 0,-2 3 191 0 0,-4 3 1 0 0,-1 3-86 0 0,-6 5 280 0 0,-6 2-161 0 0,-3 10 0 0 0,-16 9 111 0 0,-9 10 0 0 0,-14 7 140 0 0,-13 7 0 0 0,-10 5-139 0 0,-8 5 1 0 0,-4 3 280 0 0,-5 5 0 0 0,-2 0 21 0 0,-4 3 1 0 0,0-2 31 0 0,0 0 0 0 0,4-2-126 0 0,2 1 0 0 0,7-7 135 0 0,1-5 1 0 0,8-1-166 0 0,3-6 1 0 0,5-1 478 0 0,5-8-209 0 0,6 1-63 0 0,2-7-432 0 0,9-2 1 0 0,11-12-112 0 0,14-7 0 0 0,11-10-292 0 0,6-5 0 0 0,5-3 157 0 0,5-4 0 0 0,4-2-66 0 0,4-2 0 0 0,1-1 50 0 0,2-2 0 0 0,1 1-67 0 0,3-1 1 0 0,-4 1-56 0 0,-1 3 1 0 0,0-1 33 0 0,0 4 1 0 0,-3 3 399 0 0,-4 6 1 0 0,-6 1 35 0 0,-5 6 1 0 0,-3 1 151 0 0,-4 4-194 0 0,-6 3-14 0 0,-2 3 0 0 0,-14 9 69 0 0,-7 7 0 0 0,-11 7 169 0 0,-11 5 0 0 0,-8 2 11 0 0,-5 7 0 0 0,-4 2-64 0 0,-5 5 1 0 0,-2 1-114 0 0,-7 3 1 0 0,3-2-69 0 0,1 0 1 0 0,-1-1-4 0 0,4 1 0 0 0,1-4 48 0 0,6-3 0 0 0,3-4 55 0 0,6-4-54 0 0,3-2-55 0 0,2-2 341-8 0,9-6-150-66 0,4-5-418 74 0,45-30 1 0 0,-5 0 6 0 0,26-19 1 0 0,-4 2-50 0 0,-1 2 1 0 0,2-1 152 0 0,3-2 0 0 0,-3 3-217 0 0,1-3 1 0 0,2-2 155 0 0,1-2 1 0 0,0 3-213 0 0,-3 1 1 0 0,-5 3 301 0 0,3 0 1 0 0,-4 7-31 0 0,1 2 0 0 0,-5 5 385 0 0,-6 2-55 0 0,-3 6-49 0 0,-6 2-143 0 0,-8 9 1 0 0,-15 14 121 0 0,-20 10 0 0 0,-11 7-17 0 0,-11 3 1 0 0,-5 3-91 0 0,-6 3 1 0 0,-2 0 83 0 0,-4 4 0 0 0,1 0-18 0 0,-5 3 1 0 0,3-2 161 0 0,1-3 1 0 0,5-3-176 0 0,4-5 0 0 0,5-3 22 0 0,5-3 1 0 0,4-6 396 0 0,7-3 382 0 0,5-4-493 0 0,6-1-87 0 0,7-7-807 0 0,34-20 0 0 0,-1-2 275 0 0,28-16 1 0 0,-7 1-33 0 0,-1 1 1 0 0,5-2-39 0 0,6-2 0 0 0,0 1-161 0 0,2-3 0 0 0,-3 1 70 0 0,3 0 0 0 0,-3 2 19 0 0,-2 3 0 0 0,-2 0 372 0 0,0 0 0 0 0,-5 4-68 0 0,-2 5 1 0 0,-7 2 307 0 0,-4 5-477 0 0,-7 1 63 0 0,0 5 143 0 0,-13 5 0 0 0,-16 14 3 0 0,-15 9 0 0 0,-14 8 38 0 0,-2 0 1 0 0,-9 4 143 0 0,-6 4 1 0 0,-1-1 128 0 0,-4 4 1 0 0,0 1-97 0 0,-1-1 1 0 0,5-1 15 0 0,1-2 0 0 0,5-2 40 0 0,-1-2 0 0 0,7-4 108 0 0,6-1 1 0 0,5-7 107 0 0,3 0-164 0 0,7-5-201 0 0,3-2-658 0 0,10-5 265 0 0,26-14 1 0 0,1-6 140 0 0,23-14 1 0 0,-5 1-32 0 0,7-3 1 0 0,-1 0 18 0 0,6-4 0 0 0,0-1-289 0 0,1-1 1 0 0,-4 3 80 0 0,3-3 0 0 0,-2 3-31 0 0,0-1 1 0 0,-2 3 254 0 0,-1 4 0 0 0,-4 2 212 0 0,-5 4 0 0 0,-5 3-35 0 0,-4 3-328 0 0,-5 5 338 0 0,-4 2 1 0 0,-13 9-63 0 0,-7 6 0 0 0,-12 6 164 0 0,-11 7 0 0 0,-8 3 18 0 0,-6 4 1 0 0,-6 2 51 0 0,-5 1 1 0 0,3 1-96 0 0,-4 2 0 0 0,1 1 196 0 0,-2 0 1 0 0,2-1 39 0 0,2-5 0 0 0,4 1-159 0 0,3-3 0 0 0,2 0 363 0 0,7-5-153 0 0,4-2-472 0 0,2-1-56 0 0,9-5 1 0 0,10-4-201 0 0,14-9 0 0 0,10-8 45 0 0,10-8 1 0 0,3-4-171 0 0,8-4 0 0 0,-2 1 123 0 0,7-4 1 0 0,0 0 17 0 0,-1 1 1 0 0,6-3 38 0 0,-4 3 1 0 0,2-1 44 0 0,-1 0 1 0 0,-3 3 216 0 0,-2-1 0 0 0,0 1-13 0 0,-7 1 0 0 0,-1 3 259 0 0,-4 3-293 0 0,-5 4 89 0 0,0-1-18 0 0,-12 8 0 0 0,-12 9-57 0 0,-15 9 0 0 0,-14 8 93 0 0,-8 5 0 0 0,-5 0 17 0 0,-3 3 1 0 0,-2 0 166 0 0,-2 0 0 0 0,1 2-61 0 0,-3-2 1 0 0,3 3 185 0 0,0 1 0 0 0,5-3-171 0 0,3-3 0 0 0,5-3 404 0 0,4-4-569 0 0,5-2 351 0 0,4-1-720 0 0,6-6 1 0 0,10-1 187 0 0,13-9 0 0 0,7-5-188 0 0,10-8 1 0 0,6-4 57 0 0,7-5 0 0 0,3-3 21 0 0,4-2 0 0 0,1-1 106 0 0,-2-1 0 0 0,6 1-10 0 0,-4-1 0 0 0,0 1 148 0 0,-3 1 1 0 0,-3 2-106 0 0,1 1 1 0 0,-4 2 206 0 0,-3 0 1 0 0,-3 3 24 0 0,-4 3 64 0 0,-4 5-284 0 0,-2-1 17 0 0,-11 4 131 0 0,-22 20 1 0 0,-5-3 134 0 0,-19 16 1 0 0,0-2 1 0 0,-1-2 1 0 0,-3 3-94 0 0,-3 0 0 0 0,2 2 131 0 0,-1 2 0 0 0,2 0-87 0 0,2 0 0 0 0,3-3 8 0 0,2-2 0 0 0,5-5 54 0 0,3-1 10 0 0,5-1-203 0 0,4-2-363 0 0,7-5 51 0 0,10-3 1 0 0,16-15 115 0 0,11-5 1 0 0,9-7-67 0 0,0-3 1 0 0,3 0 17 0 0,2-2 1 0 0,-1 0 20 0 0,2 0 0 0 0,-2-1 69 0 0,2-2 0 0 0,-4 4 47 0 0,0 0 0 0 0,-2 4 51 97 0,0-2 0-97 0,-6 5 309 239 0,0 0 157-179 0,-3 3-326 28 0,0-2-66-2 0,-6 8-1-38 0,-10 0-6-48 0,-36 29 1 0 0,1-9-5 0 0,-21 15 0 0 0,4-3-16 0 0,1 0 1 0 0,1-1 73 0 0,-3 1 1 0 0,2 0 169 0 0,-2 1 1 0 0,3-1 104 0 0,3-2 1 0 0,4-2 175 0 0,3-1-429 0 0,5-4 127 0 0,-1-1-52 0 0,11-4-290 0 0,5-2-264 0 0,36-17 0 0 0,-1-2 99 0 0,19-12 1 0 0,-4 1-65 0 0,-3 0 1 0 0,4-4 31 0 0,-2 2 0 0 0,1 2 143 0 0,1-1 1 0 0,-3 2 128 0 0,1-1 0 0 0,-3 0-63 0 0,-3 2 0 0 0,-2 3 364 93 0,-3 3-232 203 0,-6 2 237-28 0,4 0-331-4 0,-11 5 0-264 0,-8 7 2 179 0,-14 8 1-179 0,-10 4 121 0 0,-10 5 0 0 0,-4 2-73 0 0,-5 3 1 0 0,-2 3 152 0 0,-2-1 1 0 0,1 0 38 0 0,2 0 1 0 0,2 0 182 0 0,-1-1 0 0 0,4-2 21 0 0,2-2 232 0 0,1 0-415 0 0,5-1 44 0 0,4-2-479 0 0,7-2 203 0 0,15-9 0 0 0,15-6-232 0 0,8-7 0 0 0,3-5-25 0 0,-3-2 1 0 0,5-1-3 0 0,2-1 0 0 0,1 0 175 0 0,-1 0 0 0 0,-1 0 24 0 0,-2 2 1 0 0,-1-1 27 0 0,-3 0 1 0 0,0 2-39 0 0,0-1 451 0 0,-3 4-91 0 0,3-5-65 0 0,-10 6-132 0 0,1 1-22 0 0,-19 8 1 0 0,-14 12 24 0 0,-9 6 0 0 0,-2 1-4 0 0,4-3 1 0 0,-1 0 103 0 0,-2 2 1 0 0,0-1-137 0 0,1 0 0 0 0,1-1 384 0 0,2-1-170 0 0,-1 0-69 0 0,0 1-222 0 0,4-2-373 0 0,5-1 203 0 0,12-7-50 0 0,25-16 0 0 0,-2 2 142 0 0,15-10 0 0 0,-4 2-107 0 0,-3-2 0 0 0,-2 3-65 0 0,0-1 1 0 0,-1 3 111 0 0,0-1 1 0 0,1 1 199 0 0,-1-2 0 0 0,-1 1 41 0 0,-1 1 1 0 0,-3 1 461 0 0,-1 1-340 0 0,-4 3 89 110 0,0 0 5 234 0,-6 3-124-196 0,-9 4 1-148 0,-12 10-48 0 0,-11 7 0 0 0,-4 3-12 0 0,1-1 1 0 0,-3-2-102 0 0,1 2 1 0 0,-1-1 35 0 0,3 1 0 0 0,0-2-2 0 0,1 0 149 0 0,1 0-5 0 0,0-2 29 0 0,5-1 256 0 0,3-2-1069 0 0,11-6 442 0 0,26-12 0 0 0,-2-2-92 0 0,15-7 0 0 0,-7 0-25 0 0,0 2 0 0 0,0 1 125 0 0,-1 1 1 0 0,1-1 48 0 0,0 0 1 0 0,-3 1-3 0 0,1 1 1 0 0,-4 0 13 0 0,0 1 552 0 0,-3 1 70 0 0,3-1-222 0 0,-7 7-196 0 0,-3 0 0 0 0,-12 11-27 0 0,-8 5 0 0 0,-6 1 10 0 0,-4 0 1 0 0,-2 1 51 0 0,-3 0 0 0 0,2 0-24 0 0,-3 1 0 0 0,3 0-98 0 0,-1 0 1 0 0,3-4 12 0 0,2 1 154 0 0,4-5-49 0 0,-1 4-117 0 0,6-4-127 0 0,1-2-393 0 0,10-1 207 0 0,11-12-237 0 0,9-4 310 0 0,10-6-48 0 0,3-4 664 0 0,-2 7-354 0 0,-2-1 128 0 0,-11 6 25 0 0,-5 4-97 0 0,-10 7 159 0 0,-7 9 272 0 0,-9 3-301 0 0,-5 7 323 0 0,-5-2-548 0 0,4 0 176 0 0,4-3-532 0 0,8-5 27 0 0,5-6-84 0 0,12-8 144 0 0,0-2-342 0 0,12-8 280 0 0,-6-3-90 0 0,4-1 308 0 0,-3-1-134 0 0,-1 2 396 0 0,-4 2-85 0 0,-1 3-95 0 0,-5 6 431 0 0,-3 3-247 0 0,-12 16 402 0 0,-5-1-170 0 0,-9 13-150 0 0,2-7 136 0 0,6-3-306 0 0,2-5 29 0 0,9-6-307 0 0,-1-3 230 0 0,15-9-289 0 0,-2 1-210 0 0,11-10 96 0 0,-3 3 109 0 0,-1-3 114 0 0,-1 2-11 0 0,-6-1 156 0 0,-2 3 328 0 0,-5 2-267 0 0,-1 2 533 0 0,-2 5-348 0 0,-9 15 30 0 0,4-4-156 0 0,-7 15 21 0 0,4-12-20 0 0,4 4-35 0 0,-3-6 18 0 0,7 1-33 0 0,-3-7-55 0 0,-1 0 143 0 0,0-11 6 0 0,-4 0-93 0 0,3-11-3 0 0,2-2-109 0 0,-4-6 27 0 0,3-2 0 0 0,-7-6-240 51 0,2 3 1-51 0,0 2 92 147 0,2 7 0-147 0,1-1-94 173 0,-1-3 1-173 0,1 1 110 118 0,1-1 0-118 0,1 1-86 105 0,0 1 107 18 0,3 4 393 34 0,-1-2-305 14 0,2 8 390-10 0,2-1-368-33 0,-1 11 31-14 0,4 3-20-37 0,0 9 41-11 0,1-3-57 0 0,1 8-190-17 0,-1-3-19-8 0,-3 4-216-11 0,2 0-315-25 0,-5 3 782-5 0,2 3 0 0 0,-4-5 0 0 0,-1 1 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7T08:36:58.584"/>
    </inkml:context>
    <inkml:brush xml:id="br0">
      <inkml:brushProperty name="width" value="0.2" units="cm"/>
      <inkml:brushProperty name="height" value="1.2" units="cm"/>
      <inkml:brushProperty name="color" value="#004F8B"/>
      <inkml:brushProperty name="inkEffects" value="pencil"/>
    </inkml:brush>
  </inkml:definitions>
  <inkml:trace contextRef="#ctx0" brushRef="#br0">166 728 12665 225407 40335,'-14'-9'1167'0'0,"-1"4"-841"0"0,11 3-260 0 0,0-3 0 0 0,11-5-210 0 0,3-6 0 0 0,5-2 76 0 0,3 0 0 0 0,4-4 277 0 0,7-4 1 0 0,3-3-162 0 0,7-1 0 0 0,2-1-51 97 0,1 1 1-97 0,6-4-1 721 0,1-2 0-721 0,1 1-4 989 0,0 0 1-989 0,-1-2-39 967 0,1 0 1-967 0,-2-1-190 1033 0,0 4 0-1033 0,-2 1 2 939 0,-3 3 1-939 0,-2 1 109 483 0,-6 5 1-483 0,-1 2 87 531 0,-4 5 0-531 0,-3 3 36 584 0,-4 3 28-144 0,-6 3-78-182 0,-1 5 1-258 0,-12 8 17 122 0,-6 5 0-122 0,-10 8 39 0 0,-11 3 1 0 0,-9 3-1 0 0,-4 5 0 0 0,-6 0-78 0 0,-1 3 0 0 0,-4 3 48 0 0,-3 2 1 0 0,-2 1 119 0 0,-5 3 1 0 0,0 0-104 0 0,2 2 0 0 0,3-3 8 0 0,-3 1 0 0 0,3-2 52 0 0,1-1 0 0 0,-1-1 146-456 0,6-7 0 456 0,0 1-77-429 0,3-3 1 429 0,5-3 157-491 0,0 0 1 491 0,8-5 138-745 0,1-2-207 244 0,7-4 95 270 0,3-3-127-26 0,8-6-211 183 0,27-24 0 74 0,1 2 47 0 0,22-19 1 0 0,-4 3-158 0 0,3 0 0 0 0,1 1-22 0 0,3-1 1 0 0,2-1-172 0 0,6-4 0 0 0,-1 1-97 0 0,1-2 0 0 0,-1 0 132 0 0,5-2 0 0 0,-5 2 57 0 0,3-1 1 0 0,-3 2 82 0 0,-1 4 1 0 0,-4 5 177 161 0,-2 2 1-161 0,-5 6-101 514 0,-1 2 1-514 0,-6 3 320 112 0,-1 3-274-44 0,-7 3 168-27 0,-1 7 1-41 0,-16 15-32 0 0,-9 7 1 0 0,-12 8-93 0 0,-14 5 0 0 0,-6 4 0 0 0,-10 9 0 0 0,-3 3 39 0 0,-6 3 0 0 0,0-1 98 0 0,-4 1 1 0 0,2-1-20 0 0,-4 4 0 0 0,5-6 206 0 0,3-4 0 0 0,4-3-109 0 0,5-4 1 0 0,5-4 126 0 0,4-5 1 0 0,6-5 147 0 0,2-2-157 0 0,6-5 80 0 0,1-1-316 0 0,8-7 0 0 0,10-6-213 0 0,11-7 0 0 0,9-8 43 0 0,6-6 1 0 0,10-8-171 0 0,5-3 1 0 0,5-5 51 0 0,4 1 0 0 0,1-2-163 0 0,3 1 1 0 0,-1 0-17 0 0,4-1 1 0 0,-4 2 133 0 0,-2-3 1 0 0,-1 3-68 0 0,1-2 1 0 0,-3 3-5 0 0,-3 1 0 0 0,-2 3 191 0 0,-4 3 1 0 0,-1 3-86 0 0,-6 5 280 0 0,-6 2-161 0 0,-3 10 0 0 0,-16 9 111 0 0,-9 10 0 0 0,-14 7 140 0 0,-13 7 0 0 0,-10 5-139 0 0,-8 5 1 0 0,-4 3 280 0 0,-5 5 0 0 0,-2 0 21 0 0,-4 3 1 0 0,0-2 31 0 0,0 0 0 0 0,4-2-126 0 0,2 1 0 0 0,7-7 135 0 0,1-5 1 0 0,8-1-166 0 0,3-6 1 0 0,5-1 478 0 0,5-8-209 0 0,6 1-63 0 0,2-7-432 0 0,9-2 1 0 0,11-12-112 0 0,14-7 0 0 0,11-10-292 0 0,6-5 0 0 0,5-3 157 0 0,5-4 0 0 0,4-2-66 0 0,4-2 0 0 0,1-1 50 0 0,2-2 0 0 0,1 1-67 0 0,3-1 1 0 0,-4 1-56 0 0,-1 3 1 0 0,0-1 33 0 0,0 4 1 0 0,-3 3 399 0 0,-4 6 1 0 0,-6 1 35 0 0,-5 6 1 0 0,-3 1 151 0 0,-4 4-194 0 0,-6 3-14 0 0,-2 3 0 0 0,-14 9 69 0 0,-7 7 0 0 0,-11 7 169 0 0,-11 5 0 0 0,-8 2 11 0 0,-5 7 0 0 0,-4 2-64 0 0,-5 5 1 0 0,-2 1-114 0 0,-7 3 1 0 0,3-2-69 0 0,1 0 1 0 0,-1-1-4 0 0,4 1 0 0 0,1-4 48 0 0,6-3 0 0 0,3-4 55 0 0,6-4-54 0 0,3-2-55 0 0,2-2 341-8 0,9-6-150-66 0,4-5-418 74 0,45-30 1 0 0,-5 0 6 0 0,26-19 1 0 0,-4 2-50 0 0,-1 2 1 0 0,2-1 152 0 0,3-2 0 0 0,-3 3-217 0 0,1-3 1 0 0,2-2 155 0 0,1-2 1 0 0,0 3-213 0 0,-3 1 1 0 0,-5 3 301 0 0,3 0 1 0 0,-4 7-31 0 0,1 2 0 0 0,-5 5 385 0 0,-6 2-55 0 0,-3 6-49 0 0,-6 2-143 0 0,-8 9 1 0 0,-15 14 121 0 0,-20 10 0 0 0,-11 7-17 0 0,-11 3 1 0 0,-5 3-91 0 0,-6 3 1 0 0,-2 0 83 0 0,-4 4 0 0 0,1 0-18 0 0,-5 3 1 0 0,3-2 161 0 0,1-3 1 0 0,5-3-176 0 0,4-5 0 0 0,5-3 22 0 0,5-3 1 0 0,4-6 396 0 0,7-3 382 0 0,5-4-493 0 0,6-1-87 0 0,7-7-807 0 0,34-20 0 0 0,-1-2 275 0 0,28-16 1 0 0,-7 1-33 0 0,-1 1 1 0 0,5-2-39 0 0,6-2 0 0 0,0 1-161 0 0,2-3 0 0 0,-3 1 70 0 0,3 0 0 0 0,-3 2 19 0 0,-2 3 0 0 0,-2 0 372 0 0,0 0 0 0 0,-5 4-68 0 0,-2 5 1 0 0,-7 2 307 0 0,-4 5-477 0 0,-7 1 63 0 0,0 5 143 0 0,-13 5 0 0 0,-16 14 3 0 0,-15 9 0 0 0,-14 8 38 0 0,-2 0 1 0 0,-9 4 143 0 0,-6 4 1 0 0,-1-1 128 0 0,-4 4 1 0 0,0 1-97 0 0,-1-1 1 0 0,5-1 15 0 0,1-2 0 0 0,5-2 40 0 0,-1-2 0 0 0,7-4 108 0 0,6-1 1 0 0,5-7 107 0 0,3 0-164 0 0,7-5-201 0 0,3-2-658 0 0,10-5 265 0 0,26-14 1 0 0,1-6 140 0 0,23-14 1 0 0,-5 1-32 0 0,7-3 1 0 0,-1 0 18 0 0,6-4 0 0 0,0-1-289 0 0,1-1 1 0 0,-4 3 80 0 0,3-3 0 0 0,-2 3-31 0 0,0-1 1 0 0,-2 3 254 0 0,-1 4 0 0 0,-4 2 212 0 0,-5 4 0 0 0,-5 3-35 0 0,-4 3-328 0 0,-5 5 338 0 0,-4 2 1 0 0,-13 9-63 0 0,-7 6 0 0 0,-12 6 164 0 0,-11 7 0 0 0,-8 3 18 0 0,-6 4 1 0 0,-6 2 51 0 0,-5 1 1 0 0,3 1-96 0 0,-4 2 0 0 0,1 1 196 0 0,-2 0 1 0 0,2-1 39 0 0,2-5 0 0 0,4 1-159 0 0,3-3 0 0 0,2 0 363 0 0,7-5-153 0 0,4-2-472 0 0,2-1-56 0 0,9-5 1 0 0,10-4-201 0 0,14-9 0 0 0,10-8 45 0 0,10-8 1 0 0,3-4-171 0 0,8-4 0 0 0,-2 1 123 0 0,7-4 1 0 0,0 0 17 0 0,-1 1 1 0 0,6-3 38 0 0,-4 3 1 0 0,2-1 44 0 0,-1 0 1 0 0,-3 3 216 0 0,-2-1 0 0 0,0 1-13 0 0,-7 1 0 0 0,-1 3 259 0 0,-4 3-293 0 0,-5 4 89 0 0,0-1-18 0 0,-12 8 0 0 0,-12 9-57 0 0,-15 9 0 0 0,-14 8 93 0 0,-8 5 0 0 0,-5 0 17 0 0,-3 3 1 0 0,-2 0 166 0 0,-2 0 0 0 0,1 2-61 0 0,-3-2 1 0 0,3 3 185 0 0,0 1 0 0 0,5-3-171 0 0,3-3 0 0 0,5-3 404 0 0,4-4-569 0 0,5-2 351 0 0,4-1-720 0 0,6-6 1 0 0,10-1 187 0 0,13-9 0 0 0,7-5-188 0 0,10-8 1 0 0,6-4 57 0 0,7-5 0 0 0,3-3 21 0 0,4-2 0 0 0,1-1 106 0 0,-2-1 0 0 0,6 1-10 0 0,-4-1 0 0 0,0 1 148 0 0,-3 1 1 0 0,-3 2-106 0 0,1 1 1 0 0,-4 2 206 0 0,-3 0 1 0 0,-3 3 24 0 0,-4 3 64 0 0,-4 5-284 0 0,-2-1 17 0 0,-11 4 131 0 0,-22 20 1 0 0,-5-3 134 0 0,-19 16 1 0 0,0-2 1 0 0,-1-2 1 0 0,-3 3-94 0 0,-3 0 0 0 0,2 2 131 0 0,-1 2 0 0 0,2 0-87 0 0,2 0 0 0 0,3-3 8 0 0,2-2 0 0 0,5-5 54 0 0,3-1 10 0 0,5-1-203 0 0,4-2-363 0 0,7-5 51 0 0,10-3 1 0 0,16-15 115 0 0,11-5 1 0 0,9-7-67 0 0,0-3 1 0 0,3 0 17 0 0,2-2 1 0 0,-1 0 20 0 0,2 0 0 0 0,-2-1 69 0 0,2-2 0 0 0,-4 4 47 0 0,0 0 0 0 0,-2 4 51 97 0,0-2 0-97 0,-6 5 309 239 0,0 0 157-179 0,-3 3-326 28 0,0-2-66-2 0,-6 8-1-38 0,-10 0-6-48 0,-36 29 1 0 0,1-9-5 0 0,-21 15 0 0 0,4-3-16 0 0,1 0 1 0 0,1-1 73 0 0,-3 1 1 0 0,2 0 169 0 0,-2 1 1 0 0,3-1 104 0 0,3-2 1 0 0,4-2 175 0 0,3-1-429 0 0,5-4 127 0 0,-1-1-52 0 0,11-4-290 0 0,5-2-264 0 0,36-17 0 0 0,-1-2 99 0 0,19-12 1 0 0,-4 1-65 0 0,-3 0 1 0 0,4-4 31 0 0,-2 2 0 0 0,1 2 143 0 0,1-1 1 0 0,-3 2 128 0 0,1-1 0 0 0,-3 0-63 0 0,-3 2 0 0 0,-2 3 364 93 0,-3 3-232 203 0,-6 2 237-28 0,4 0-331-4 0,-11 5 0-264 0,-8 7 2 179 0,-14 8 1-179 0,-10 4 121 0 0,-10 5 0 0 0,-4 2-73 0 0,-5 3 1 0 0,-2 3 152 0 0,-2-1 1 0 0,1 0 38 0 0,2 0 1 0 0,2 0 182 0 0,-1-1 0 0 0,4-2 21 0 0,2-2 232 0 0,1 0-415 0 0,5-1 44 0 0,4-2-479 0 0,7-2 203 0 0,15-9 0 0 0,15-6-232 0 0,8-7 0 0 0,3-5-25 0 0,-3-2 1 0 0,5-1-3 0 0,2-1 0 0 0,1 0 175 0 0,-1 0 0 0 0,-1 0 24 0 0,-2 2 1 0 0,-1-1 27 0 0,-3 0 1 0 0,0 2-39 0 0,0-1 451 0 0,-3 4-91 0 0,3-5-65 0 0,-10 6-132 0 0,1 1-22 0 0,-19 8 1 0 0,-14 12 24 0 0,-9 6 0 0 0,-2 1-4 0 0,4-3 1 0 0,-1 0 103 0 0,-2 2 1 0 0,0-1-137 0 0,1 0 0 0 0,1-1 384 0 0,2-1-170 0 0,-1 0-69 0 0,0 1-222 0 0,4-2-373 0 0,5-1 203 0 0,12-7-50 0 0,25-16 0 0 0,-2 2 142 0 0,15-10 0 0 0,-4 2-107 0 0,-3-2 0 0 0,-2 3-65 0 0,0-1 1 0 0,-1 3 111 0 0,0-1 1 0 0,1 1 199 0 0,-1-2 0 0 0,-1 1 41 0 0,-1 1 1 0 0,-3 1 461 0 0,-1 1-340 0 0,-4 3 89 110 0,0 0 5 234 0,-6 3-124-196 0,-9 4 1-148 0,-12 10-48 0 0,-11 7 0 0 0,-4 3-12 0 0,1-1 1 0 0,-3-2-102 0 0,1 2 1 0 0,-1-1 35 0 0,3 1 0 0 0,0-2-2 0 0,1 0 149 0 0,1 0-5 0 0,0-2 29 0 0,5-1 256 0 0,3-2-1069 0 0,11-6 442 0 0,26-12 0 0 0,-2-2-92 0 0,15-7 0 0 0,-7 0-25 0 0,0 2 0 0 0,0 1 125 0 0,-1 1 1 0 0,1-1 48 0 0,0 0 1 0 0,-3 1-3 0 0,1 1 1 0 0,-4 0 13 0 0,0 1 552 0 0,-3 1 70 0 0,3-1-222 0 0,-7 7-196 0 0,-3 0 0 0 0,-12 11-27 0 0,-8 5 0 0 0,-6 1 10 0 0,-4 0 1 0 0,-2 1 51 0 0,-3 0 0 0 0,2 0-24 0 0,-3 1 0 0 0,3 0-98 0 0,-1 0 1 0 0,3-4 12 0 0,2 1 154 0 0,4-5-49 0 0,-1 4-117 0 0,6-4-127 0 0,1-2-393 0 0,10-1 207 0 0,11-12-237 0 0,9-4 310 0 0,10-6-48 0 0,3-4 664 0 0,-2 7-354 0 0,-2-1 128 0 0,-11 6 25 0 0,-5 4-97 0 0,-10 7 159 0 0,-7 9 272 0 0,-9 3-301 0 0,-5 7 323 0 0,-5-2-548 0 0,4 0 176 0 0,4-3-532 0 0,8-5 27 0 0,5-6-84 0 0,12-8 144 0 0,0-2-342 0 0,12-8 280 0 0,-6-3-90 0 0,4-1 308 0 0,-3-1-134 0 0,-1 2 396 0 0,-4 2-85 0 0,-1 3-95 0 0,-5 6 431 0 0,-3 3-247 0 0,-12 16 402 0 0,-5-1-170 0 0,-9 13-150 0 0,2-7 136 0 0,6-3-306 0 0,2-5 29 0 0,9-6-307 0 0,-1-3 230 0 0,15-9-289 0 0,-2 1-210 0 0,11-10 96 0 0,-3 3 109 0 0,-1-3 114 0 0,-1 2-11 0 0,-6-1 156 0 0,-2 3 328 0 0,-5 2-267 0 0,-1 2 533 0 0,-2 5-348 0 0,-9 15 30 0 0,4-4-156 0 0,-7 15 21 0 0,4-12-20 0 0,4 4-35 0 0,-3-6 18 0 0,7 1-33 0 0,-3-7-55 0 0,-1 0 143 0 0,0-11 6 0 0,-4 0-93 0 0,3-11-3 0 0,2-2-109 0 0,-4-6 27 0 0,3-2 0 0 0,-7-6-240 51 0,2 3 1-51 0,0 2 92 147 0,2 7 0-147 0,1-1-94 173 0,-1-3 1-173 0,1 1 110 118 0,1-1 0-118 0,1 1-86 105 0,0 1 107 18 0,3 4 393 34 0,-1-2-305 14 0,2 8 390-10 0,2-1-368-33 0,-1 11 31-14 0,4 3-20-37 0,0 9 41-11 0,1-3-57 0 0,1 8-190-17 0,-1-3-19-8 0,-3 4-216-11 0,2 0-315-25 0,-5 3 782-5 0,2 3 0 0 0,-4-5 0 0 0,-1 1 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7T08:36:58.585"/>
    </inkml:context>
    <inkml:brush xml:id="br0">
      <inkml:brushProperty name="width" value="0.2" units="cm"/>
      <inkml:brushProperty name="height" value="1.2" units="cm"/>
      <inkml:brushProperty name="color" value="#004F8B"/>
      <inkml:brushProperty name="inkEffects" value="pencil"/>
    </inkml:brush>
  </inkml:definitions>
  <inkml:trace contextRef="#ctx0" brushRef="#br0">43 75 12600 231917 41484,'-14'-8'-1985'0'0,"-1"-2"1760"0"0,12 1-213 0 0,-2-1 438 0 0,5-3 0 0 0,-3 1 0 0 0,1-1 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7T08:36:58.586"/>
    </inkml:context>
    <inkml:brush xml:id="br0">
      <inkml:brushProperty name="width" value="0.2" units="cm"/>
      <inkml:brushProperty name="height" value="1.2" units="cm"/>
      <inkml:brushProperty name="color" value="#004F8B"/>
      <inkml:brushProperty name="inkEffects" value="pencil"/>
    </inkml:brush>
  </inkml:definitions>
  <inkml:trace contextRef="#ctx0" brushRef="#br0">299 222 13046 240135 34782,'11'-26'98'0'0,"-1"4"162"0"0,-7 16-2521 0 0,0 1 2574 0 0,-1 19-260 0 0,-4-8 549 0 0,-1 19-315 0 0,-5-9-32 0 0,-3 11 1 0 0,-1 1-72 0 0,0 1 1 0 0,0-5 94 0 0,3-5-153 0 0,-1-1-50-64 0,-1 5 66-314 0,-3-4 30 109 0,1 0 410 101 0,0-6-253 80 0,2-8-196 77 0,3-5-95 11 0,-2-10 0 0 0,4-6-143 0 0,1-7 1 0 0,0 0 128 0 0,4 2 0 0 0,-2-3-21 0 0,1-1 1 0 0,2-1-109 0 0,-2 0 1 0 0,2-3 86 0 0,0 1 1 0 0,0-2-372 0 0,0 1 158 0 0,0 1-16 0 0,0-4 257 0 0,0 5 6 0 0,0 0-56 0 0,0 11-188 0 0,0 8 1 0 0,-8 21 115 0 0,-1 6 1 0 0,-5 6 334 0 0,3-4 0 0 0,-1 3-97 0 0,2 0 0 0 0,1 1 41 0 0,0 0 1 0 0,1-3-107 0 0,-1 1 1 0 0,1-3 101 0 0,3 0 154 0 0,-1-5 52 0 0,1 5-80 0 0,0-8-133-37 0,2 1 608-24 0,0-8-80 30 0,3-3-938-75 0,-2-14 33 70 0,1 0-318 20 0,-1-16 215 16 0,2 0-257 0 0,-2-4 241 0 0,1 3 48 0 0,-1 2 307 0 0,2 3-38 0 0,0 6 226 0 0,0 2-111 0 0,0 5 28 0 0,0 6-534 0 0,0 0 762 0 0,7 16-197 0 0,-5-8-53 0 0,5 12-2 0 0,-7-10 6 0 0,2 0-87 0 0,-1 1 895 0 0,1-1-935 0 0,0-18-101 0 0,-1 11-17 0 0,1-15 50 0 0,-2 15-1716 0 0,0 1 1774 0 0,10-1 57 0 0,-8 2 348 0 0,8 0-356 0 0,-6 0 150 0 0,-2 2-145 0 0,7-1 0 0 0,-5 1 646 0 0,1-2-611 0 0,2 3 33 0 0,-6-1-60 0 0,9 1-18 0 0,-7 2-110 0 0,7-4 153 0 0,-1 4-143 0 0,1-3 88 0 0,3 4-9 0 0,1-1-2 0 0,4 3 2 0 0,-1 0 3 0 0,4 5 6 0 0,-5-2 0 0 0,2 5 3 0 0,-2 0-126 0 0,-4 0 122 0 0,-5 10 1 0 0,-15-3-4 0 0,-6 6 1 0 0,-5-2-31 0 0,-1-4 1 0 0,1-1-6 0 0,-4 1 1 0 0,1-2 22 0 0,1-2 1 0 0,0 2-2 0 0,1-4 0 0 0,2-1 314 0 0,2-1-199 0 0,2-4 199 0 0,-1 5-352-23 0,6-5-274-122 0,1 0 341 117 0,15-6 1 28 0,12-10-17 0 0,11-5 0 0 0,4-8-182 0 0,1-3 0 0 0,3-1 168 0 0,5-3 1 0 0,-1 1-287 0 0,1-3 1 0 0,-1 1 62 0 0,0 0 0 0 0,0 0 103 0 0,2-2 0 0 0,-1 2 90 0 0,-3 2 0 0 0,0 1 171 0 0,-3 0 1 0 0,-2 4-75 0 0,-3 3 0 0 0,-3 3 620 0 0,-4 4-606 0 0,-6 1-89 0 0,-2 6 208 0 0,-8 2 1 0 0,-11 9-74 0 0,-10 5 0 0 0,-10 7 118 0 0,-5 0 0 0 0,-6 4-117 0 0,0 0 1 0 0,-2 2-2 0 0,0 1 1 0 0,-1 0 30 0 0,-1 2 0 0 0,1-2 54 0 0,1 3 1 0 0,3-5-103 0 0,0 0 0 0 0,5-1-148 0 0,0-2 0 0 0,2-1 45 0 0,3-4 151 0 0,4-3-386 0 0,3 1 274-234 0,9-5 0 234 0,8-6-316-201 0,12-6 1 201 0,10-9-11 0 0,4-6 0 0 0,8-5 145 0 0,3-6 1 0 0,6-1 57 0 0,5-6 1 0 0,0 1-24 0 0,6-6 1 0 0,-3 3 39 0 0,1-1 1 0 0,-2 1-19 0 0,1 0 0 0 0,-1 3 157 0 0,1-2 0 0 0,-2 4-12 0 0,-3 5 0 0 0,-7 5 480 0 0,-4 7-574 0 0,-8 3-133 0 0,-1 8 0 0 0,-15 10 122 0 0,-6 8 1 0 0,-15 6 62 0 0,-15 6 1 0 0,-8 2 12 0 0,-4 3 1 0 0,-5 3-41 0 0,-5 2 0 0 0,-3 1 259 0 0,-5 3 1 0 0,-3 1-3 0 0,-1 1 1 0 0,-5 3 189 0 0,-2-2 0 0 0,-1 3-196-876 0,-1 1 0 876 0,4-1-8-1270 0,2-3 0 1270 0,-1 2-189-1167 0,5-5 0 1167 0,6-3 155-1188 0,10-6 0 1188 0,8-8 17-335 0,7-4-410 292 0,8-8 138 43 0,4-2 1 0 0,13-10-94-5 0,7-6 0 5 0,10-7-215-238 0,8-8 1 238 0,6-7 185-127 0,4-4 0 127 0,4-3 117 0 0,2-1 1 0 0,3 0 17 0 0,0-2 1 0 0,6 0-23 0 0,-2 1 1 0 0,2-1-38 0 0,-4 4 0 0 0,2 0 19 0 0,0 2 1 0 0,-3 3 197 0 0,0 0 0 0 0,-7 7-6 0 0,-2 2 0 0 0,-5 4 34 0 0,-3 4-165 0 0,-3 2 9 0 0,1 4-97 0 0,-9 3 122 0 0,-2 8 0 0 0,-14 8 306 0 0,-6 8 0 0 0,-10 4-104 0 0,-4 0 0 0 0,-7 4 23 0 0,-6 3 0 0 0,-1 1-213 0 0,-5 2 0 0 0,1 1 7 0 0,-5 3 0 0 0,1-2 76 0 0,-2 0 0 0 0,1-3-14 0 0,3-1 1 0 0,1-1-41 0 0,4-2 0 0 0,4-3-80 0 0,7-6-448 0 2,5-2 34 0-1,2-6-211-69 17,10 0 457-78 80,10-11 0 147 0,17-11 27-8 90,13-12 1 8 0,3-4-1 0-72,-4-4 0 0 0,4 0-4 0-67,-2-3 0 0 1,6-3 76 0 59,2 0 0 0 1,0-2 212 0-77,0 0 0 0 0,-2-2 3 0-33,2 0 1 0 0,-2 2-81 0 0,4 3 1 0 0,-7 4 226 0 0,-2 4 0 0 0,-6 3 161 0 0,-3 5-271 0 0,-3 5-176 0 0,-3 3-220 0 0,-6 9 1 0 0,-11 6 362 0 0,-11 11 0 0 0,-9 4-10 0 0,-5 3 0 0 0,-3 0-97 0 0,-3 4 0 0 0,0-1 5 0 0,-6 4 0 0 0,1-2-89 0 0,-2 0 0 0 0,6 0-274 0 0,1-2-493 0 0,4-1-59 0 0,-3 3 907 0 0,9-5 0 0 0,4-2 0 0 0,8-6 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7T08:36:58.587"/>
    </inkml:context>
    <inkml:brush xml:id="br0">
      <inkml:brushProperty name="width" value="0.2" units="cm"/>
      <inkml:brushProperty name="height" value="1.2" units="cm"/>
      <inkml:brushProperty name="color" value="#004F8B"/>
      <inkml:brushProperty name="inkEffects" value="pencil"/>
    </inkml:brush>
  </inkml:definitions>
  <inkml:trace contextRef="#ctx0" brushRef="#br0">456 693 12822 233263 37822,'-6'-26'514'0'0,"2"4"-232"0"0,4 16-213 0 0,9-4-145 0 0,-2 7 0 0 0,19-10-221 0 0,-1 1 0 0 0,4-3 126 0 0,0-1 1 0 0,0 0 97 0 0,3 0 1 0 0,0-2-111 0 0,0 1 1 0 0,-2 1 94 0 0,1 2 1 0 0,-2 0-155 0 0,1 0 0 0 0,-1 1 196 0 0,-2 2-19 0 0,0 0-22 0 0,4-4 280 0 0,-3 3 103 0 0,-4 1-93 0 0,-8 7 0 0 0,-16 13 238 0 0,-8 5 0 0 0,-4 4-85 0 0,-6 3 1 0 0,-3 3-65 0 0,-4 4 1 0 0,-6 4-235 0 0,-2 3 0 0 0,-5 3 4 0 0,-1 1 1 0 0,-1-1 4 0 0,3 1 1 0 0,-3 0-31 0 0,0 1 0 0 0,1-4-135 0 0,4-2 0 0 0,1-4 75-27 0,8-4-164-293 0,-2 1 206-69 0,6-3-499 73 0,3-2 382 25 2,8-6 0 291 0,16-13 45-96 63,9-8 0 96 1,5-7-58 0-52,3-4 0 0 1,3-5-7 0-15,2-4 1 0 0,7-3 103 0 0,2-2 0 0 0,2-2-52 0 0,-1 0 1 0 0,2-2 137 0 0,0-2 1 0 0,2 2-125 0 0,0-2 1 0 0,-1 3 130 0 0,-1 1 1 0 0,1-1-46 0 0,-1 3 0 0 0,-3 5 30 0 0,-4 5 84 0 0,-3 3 15 0 0,1 6-170 0 0,-10 3 0 0 0,-6 15 30 0 0,-14 7 1 0 0,-10 8 205 0 0,-10 2 0 0 0,-3 4-116 0 0,-6 2 1 0 0,-2 0-10 0 0,-1 4 0 0 0,-5 1-27 0 0,2 0 0 0 0,-4 2 5 0 0,0 0 1 0 0,0-1-48 0 0,0-2 1 0 0,-2 2-9 0 0,4-4 0 0 0,1 0-78 0 0,2-2 1 0 0,4-3 157-579 0,4-4-296 69 0,1-6 231 412 0,4 3-72 60 0,7-10 1 38 0,7-2-42-61 0,13-11 1 61 0,5-6-155-257 0,11-9 1 257 0,3-4 107-59 0,9-7 1 59 0,3-1-19 0 0,2-6 1 0 0,3 0 111 0 0,3-3 0 0 0,-1 2-46 0 0,6-4 0 0 0,-2 2 19 0 0,3-4 1 0 0,1 1-26 0 0,1 3 1 0 0,-4 2 92 0 0,-1 1 0 0 0,-3 6 3 0 0,-1-1 0 0 0,-6 9 239 0 0,-4 4-244 0 0,-4 4-11 69 0,-3 6-250 80 0,-6 2 234-104 0,-7 13 0-45 0,-16 11 66 0 0,-12 11 0 0 0,-8 1-65 0 0,-3-2 0 0 0,-5 0 37 0 0,-4 2 1 0 0,-1-1-27 0 0,1 0 0 0 0,-3 1 9 0 0,5-3 1 0 0,-2-2 88 0 0,4-2 8 0 0,1-3 123 0 0,-2 0-186 0 0,6-8 148 0 0,3-2-154 0 0,12-17 0 0 0,14-9-209 0 0,11-10 0 0 0,4-2 96 0 0,2 1 1 0 0,3 0 54 0 0,0-2 1 0 0,4 2 85 0 0,1-1 0 0 0,0-2-4 0 0,-1 0 0 0 0,2-3-63 0 0,2 1 0 0 0,0 2-4 0 0,0 3 0 0 0,-3 2 16 0 0,0 1 0 0 0,-4 2 42 0 0,-2 4 126 0 0,-4 3-11 0 0,7-1 11 0 0,-11 10 62 0 0,5-1 19 0 0,-14 9 175 0 0,-1 8-264 0 0,-8 7-117 0 0,-2 7 1 0 0,-4 4 56 0 0,-2-1-236 0 0,-1-4 162 0 0,-1 2-292 0 0,-1-2 246 0 0,-7 3-74 0 0,7-4-57 0 0,1-9-74 0 0,5-5 1 0 0,20-24 129 0 0,6-7 0 0 0,6-6-37 0 0,-3 6 0 0 0,3 1 116 0 0,0-3 1 0 0,2 0-3 0 0,-1-2 1 0 0,0 1 10 0 0,-2-1 0 0 0,-1 3-111 161 0,-3 1 12 56 0,-2 1 38-177 0,9 1 244-35 0,-9 2-207 2 0,4 7 351 7 0,-10 5-39-12 0,-8 12-9-2 0,-9 8 0 0 0,-8 8-233 0 0,-3 5 1 0 0,-2 0 33 0 0,7-3 0 0 0,-3 0-161 0 0,1 2 0 0 0,-2 1 93 0 0,-2 3 1 0 0,1-2-231 0 0,0-3 1 0 0,-2-1 86 0 0,-1 0 0 0 0,2-2-177 0 0,0-1 59 0 0,1-2 142 0 0,-1-2 190 0 0,4-5 500 0 0,3-5-556 0 0,7-12 1 0 0,12-12-5 0 0,5-7 0 0 0,3-2-15 0 0,0 4 1 0 0,0 0 36 0 0,2-1 0 0 0,-1 0-6 0 0,0 0 0 0 0,0 0-39 0 0,-1 0 1 0 0,1 1-15 0 0,0-2 1 0 0,0 2-72 0 0,1 0 1 0 0,-2 4-317 0 0,0 1 261 0 0,0 4 88 0 0,5-2-109 0 0,-4 7 202 0 0,-1 2-21 0 0,-8 14 1 0 0,-11 8 95 0 0,-4 10 1 0 0,-3 0 286 0 0,-2-1 0 0 0,-2 0-238 0 0,-2 5 1 0 0,3-2-62 0 0,0 1 1 0 0,2-1-217 0 0,0-2 0 0 0,1 0 284 0 0,1-1-324 0 0,2-1 1 0 0,0 1 96 0 0,-1 1-91 0 0,1-5-3 0 0,2 3 32 0 74,0-8-63 0 60,-1 3 14 0-64,3-7 475 0-42,1-4-372 0 44,2-4 58 0-33,5-14 0 0 1,1-6 8 0-29,4-11 1 0 0,-1 0 0 0-11,-2 5 1 0 0,1-3 4 0 0,1 1 1 0 0,-1-1 13 0 0,1-3 0 0 0,0 0-5 0 0,2-3 0 0 0,-1 2-40 0 0,1 2 1 0 0,1 0 7 0 0,1 2 18 0 0,-1 2 5 49 0,1-5 169 265 0,1 7-170-44 0,-3 0 0-71 0,-1 12-115-78 0,-7 3-279-49 0,0 8 483-46 0,-3 12 0-26 0,-1-1-118 0 0,-1 9 1 0 0,1-3 159 0 0,-3 3 1 0 0,1-2-94 0 0,-2 4 1 0 0,-1 0 114 0 0,-1 4 1 0 0,1-2-73 0 0,-2-1 1 0 0,1 0-7 0 0,0 0 1 0 0,-3 1-74 0 0,1 2 1 0 0,1-3-5 0 0,-1-1 1 0 0,3-1-60 0 0,-1 0 113 0 0,3-1-377 0 0,-1 5 314 0 0,5-1-386 0 0,-3 1 192 0 0,3-4-28 0 0,0-6 86 0 0,3-6-29 0 0,0-2 44 0 0,0-5 321 0 0,6-12-164 0 0,-7 1 1 0 0,9-18-38 0 0,-6 5 1 0 0,4-3-39 0 0,-2 3 0 0 0,0-3 5 0 0,-2-1 1 0 0,2-2 24 0 0,0-1 1 0 0,1 1-8 0 0,-1-2 1 0 0,0 2 4 0 0,2 0 0 0 0,-3 3-54 0 0,1 1 509 0 0,-1 3-271 0 0,0-3 223 6 0,-4 4-74 117 0,1 0-69-18 0,-6 6-123-71 0,1 5-943-19 0,-1 5 820-14 0,0 20 1-1 0,1-5 5 0 0,1 15 0 0 0,-2-5 111 0 0,1-1 0 0 0,1 0-87 0 0,-2 1 1 0 0,1 1 14 0 0,-2 2 0 0 0,1 1 31 0 0,-2 1 0 0 0,-1 0 50 0 0,1-1 1 0 0,0 1-171 0 0,-1 0 0 0 0,1-1 113 0 0,2-2 1 0 0,-1 2-246 0 0,2-3 1 0 0,0 2 40 0 0,2-2 0 0 0,0 0-102 0 0,0-2 1 0 0,2 1 202 0 0,0-1 1 0 0,2-1-27 0 35,-1-1 0 0 0,0 1 16 0 55,1 1 0 0 1,-3-2 154 0 16,1 1 1 0-1,0-2 75 0 134,0 1-234 0-14,0-2 98 0-36,-2 7-26 0-51,2-5 26 0-47,1 2-132 0-44,0-5 16 0-37,0-5 200 0-11,-1-3 552 0 0,-2-5-719 0 2,3-20 0 0-1,-3 3 81 0 3,0-15 5 0-4,-3 11-49 0 0,1-10 0 0 0,-4 5-129 0 0,1-9 1 0 0,1 3 50 0 0,1 6 0 0 0,2 0-176 0 0,-1-2 1 0 0,1 0 66 0 0,1-4 0 0 0,0 1 65 0 0,0-2 0 0 0,0 2 14 0 0,0-2 0 0 0,0 2 16 0 0,0-1 0 0 0,3 0 79 0 0,0 1 0 0 0,0 2-21 0 0,1 3 337 0 0,-1 3-278 0 0,3-5 231 0 0,-1 7-176 0 0,0-5-39 0 0,-2 12-219 0 0,2 1-26 0 0,-5 7-734 0 0,5 0 711 0 0,3 6 152 0 0,-2 4 428 0 0,7 7-100 0 0,-7 7 0 0 0,-1 7-88 0 0,-3 2 0 0 0,-2-1-18 0 0,0-4 0 0 0,-2 0-35 0 0,-1 1 0 0 0,-2 1 29 0 0,-1-1 0 0 0,1 1-81 0 0,-3 0 0 0 0,3 1-152 0 0,-3 1 0 0 0,4-1 114 0 0,1-1 1 0 0,1-2-137 0 0,-2-1 0 0 0,3 1 69 0 0,-1 0 0 0 0,2-2 17 0 0,0-1 1 0 0,0-3-198 0 0,2 1 160 0 7,-1-3-111 0 128,4 8 93 0-2,-2-5-1 0-43,2 6-61 0-23,-2-7-5 0-18,-1-3-32 0-16,1-3 80 0-8,-3-7 135 0 7,3 1-18 0-2,-3-25 11 0 21,0 4-7 0-41,-3-25 1 0 1,3 8 17 0-11,-2-3 0 0 0,1 5 109 0 0,-1 4 0 0 0,1 2-135 0 0,-1-2 1 0 0,2 2 141 0 0,0-2 0 0 0,-1 2-179 0 0,-1-2 0 0 0,2 2 19 0 0,-2 0 1 0 0,0 1-70 0 0,0 1-146 0 0,0-3 0 0 0,0-3 141 0 0,1-1 1 0 0,-1 2-34 0 0,2 7 1 0 0,0-1-119 0 0,0-1 1 0 0,0 0 45 0 0,0-1 11 0 0,2 1 129 0 0,1-7 23 0 0,3-3-25 0 0,1-4 28 0 0,2 1 48 0 0,-1 4 287 0 0,2 4-108 0 0,-2 4-172 0 0,0 7-18 0 0,0 4-143 0 0,-3 3-22 0 0,1 5 128 0 0,-1 3-27 0 0,0 8 93 0 0,-2 1-29 0 0,0 11 0 0 0,-4 2 117 0 0,-1 7 1 0 0,1-2-83 0 0,-2-6 0 0 0,-1 3 86 0 0,-1 1 0 0 0,1-1-136 0 0,1 1 1 0 0,0-1 6 0 0,-1 1 1 0 0,1 1 1 0 0,1-1 0 0 0,2-1 19 0 0,-2-1-6 0 0,-1 1 1 0 0,3 5 25 0 0,-2 1-222 0 0,1-1 0 0 0,1-2 102 0 0,0 0 1 0 0,0-1 146 0 0,0-4 0 0 0,0-3-86 0 0,0 1 4 0 0,0-1 0 0 0,0 8-2 0 0,-2 0 1 0 0,1-3 4 0 41,-1-4-40 0 73,2-3-5 0-57,-3 9-322 0-35,3-4 204 0-9,-3 7-196 0-2,3-5 47 0 20,0-2-29 0 25,3-6 268 0 17,-3-3 11 0 20,3-3-15 0-1,-3-1 350 0-17,0-4 1059 0-19,0 0-1309 0-56,0-21-325 0 0,0 9 183 0 0,0-20-328 0 0,2 8 192 0 0,-1-5 0 0 0,3-4-20 0 0,-2 1 131 0 0,-1 2 1 0 0,1-4 73 0 0,0 1 0 0 0,2 0 18 0 0,-3 6 1 0 0,2 0 27 0 0,-1-1 1 0 0,-1 1 162 0 0,2-1 1 0 0,-1 1-115 0 0,2-1 0 0 0,-3 3 152 0 0,1-2 0 0 0,0 2-71 0 0,0-1 0 0 0,0 1-17 0 0,0 1 72 0 0,-2 2-136 0 0,3-9-55 0 0,-3 1-2 0 0,0-4-29 0 0,0 2-29 0 0,0 6 86 0 0,0 2-38 0 0,-3 6 20 0 0,3 0 99 0 0,-5 4 26 0 0,4 2-262 0 0,-1 1 394 0 0,2 22-243 0 0,0-6 1 0 0,-2 25 69 0 0,1-10 1 0 0,-2 2-53 0 0,1-4 0 0 0,0-1 7 0 0,-1 3 1 0 0,-2-2-52 0 0,4 2 0 0 0,-3-1 9 0 0,2 1 0 0 0,-1 0-19 0 0,1-2 0 0 0,0-1-29 0 0,2 1 1 0 0,0-1-106 0 0,0-1 0 0 0,0-2 97 0 0,0 1-183 0 0,0-3 234 0 0,5 9 11 0 0,-2-1 15 0 0,5 4 27 0 0,-3 0 7 0 0,1-2-64 0 0,-1-3 104 0 0,0 2-74 0 0,1-4-188 0 0,-3-1 166 0 0,1 0-10 0 0,-3-4-112 0 0,1 3-237 0 0,-2-3 535 0 0,0 1-251 0 0,0-2 368 0 0,-2-2-177 0 0,-1 1-8 0 0,-2-3-161 0 0,-1 3 1 0 0,3-6-29 0 0,1 1-36 0 0,0-5 16 0 73,1 1 146 0-10,-4-20-83 0 18,5 7 63 0 5,-3-20-40 0-44,3 6 26 0-40,0-6 1 0 0,0-4-1 0-2,0 2 0 0 0,0 5 5 0 0,0 5 0 0 0,0 1 0 0 0,0-2 1 0 0,0 3-39 0 0,0-3 0 0 0,1 0-5 0 0,1-1 1 0 0,-1 0-9 0 0,3-1 0 0 0,-3 1 21 0 0,3 0 17 0 0,-3 2 104 0 0,1-4 20 0 0,-2 3 70 0 0,-2 1 345 0 0,-3 6-157 0 0,-8 8-54 0 0,-6 10 0 0 0,-4 7-118 0 0,0 8 0 0 0,2-3-62 0 0,5-2 1 0 0,2-1-115 0 0,-1 2 0 0 0,4-1 50 0 0,-2 1-407 0 0,4-4 96 0 0,-3 11-354 0 0,3-6-7 0 0,-4 4 292 0 0,5-5-136 0 0,2-3 226 0 0,4-7 42 0 0,2-1 376 0 0,9-17-238 0 0,-1 7 222 0 0,9-20-138 0 0,-1 8 1 0 0,0-11-74 0 0,0 2-8 0 0,-4 3 32 0 0,0-5-109 0 0,-3 5 76 0 0,2-4 719 0 0,-4 9-162 0 0,-4 9-389 0 0,-3 7-111 0 0,-8 12 50 0 0,2 0-168 0 0,-9 12 99 0 0,4-2-309 0 0,-7 9 219 0 0,1-2-301 0 0,-6 2 333 0 0,3-5 15 0 0,-3-3 2 0 0,1-5-7 0 0,1-7 282 0 0,4-5-195 0 0,2-11 0 0 0,9-7-13 0 0,3-10 0 0 0,4 0-17 0 0,2 0 0 0 0,3 0 2 0 0,1-5 0 0 0,0 0 2 0 0,2-3 0 0 0,1-1-5 0 0,-1-1 0 0 0,0 2-16 0 0,-1-2 1 0 0,1 0-8 0 0,0 0 1 0 0,1 1-143 0 0,-1 1 0 0 0,0 2 144 0 0,0-2 0 0 0,0 1-229 0 0,-1 2 1 0 0,-1 3-1 0 0,-2 3 98 0 0,0 4 48 0 0,-2-4 0 0 0,-3 3 131 0 0,-10 4 163 0 0,-6 3 1 0 0,-10 14-11 0 0,-3 3 0 0 0,2 4-158 0 0,3-1 1 0 0,-1 2 66 0 0,-2 0 1 0 0,1 0 23 0 0,1 0-62 0 0,-1 1 0 0 0,-1-2-13 0 0,-2 1 1 0 0,4-3 27 0 0,5-3 78 0 0,3-1 33 0 0,-6 2 6 0 0,1-3-60 0 0,0 1-170 0 0,2-4 45 0 0,8-1-17 0 0,5-5-167 0 0,11-2-145 0 0,12-4 1 0 0,10-3 73 0 0,4 1 0 0 0,-2-1 189 0 0,-7 5 1 0 0,3-1 126 0 0,1 3 1 0 0,-1-1-71 0 0,1 0 0 0 0,-3 3 201 0 0,2 1-210 0 0,-5 1 52 0 0,7 1 55 0 0,-6 2-41 0 0,1 0-113 0 0,-8 3 81 0 0,-5 0 430 0 0,-8 0-432 0 0,-10-4 14 0 0,-5 0 9 0 0,-8-4-35 0 0,-3 1-27 0 0,-4 1-24 0 0,-5-2 0 0 0,0 3-5 0 0,3 0-101 0 0,3 2 0 0 0,3-2 39 0 0,-1 1-22 0 0,3 2-32 0 0,1-5-19 0 0,1 3 77 0 0,2-6 9 0 0,5 4 90 0 0,9-1 137 0 0,4 1 99 0 0,9 3-262 0 0,4 1 33 0 0,13 2 1 0 0,2 0 16 0 0,3 2 1 0 0,-3-1 22 0 0,-3 1 1 0 0,-2-2 20 0 0,2 0 0 0 0,0 0 7 0 0,1 0 0 0 0,3 0 28 0 0,-3-2 0 0 0,0-1 94 0 0,-1 0 0 0 0,-1-1-792 0 0,-1 2 174 0 0,-2-2 286 0 0,4 1 12 0 0,-3-2-11 0 0,-1 2 229 0 0,-8 0 109 0 0,-7 1-211 0 0,-23 1 29 0 0,-2 1 1 0 0,-19 3-9 0 0,7 0 1 0 0,2 0-25 0 0,8-1 1 0 0,-2-1 25 0 0,-1 0 1 0 0,1 2 14 0 0,0-2 0 0 0,2 2-66 0 0,-2-1 1 0 0,1-2-16 0 0,-1 2 1 0 0,1-1 43 0 0,3-1-8 0 0,2 0 101 0 0,-4 0-76 0 0,3 0 9 0 0,4 0-122 0 0,3 0-173 0 0,13 0 258 0 0,15-3 1 0 0,4 0 78 0 0,11-2 0 0 0,-2 0-86 0 0,-5-1 1 0 0,-1 2 165 0 0,3 0 1 0 0,-2-1-111 0 0,2 2 0 0 0,-4-2 18 0 0,2 0 0 0 0,0 1-18 0 0,2 1 1 0 0,1-1 0 0 0,1-1 6 85 0,1-1-27 333 0,-3 3-287-124 0,-2-1 162-171 0,-5 3-244-92 0,0-1 341-23 0,-10 2-6 16 0,-5 0-96 69 0,-18 0 57-69 0,2 2 0-24 0,-17 1 6 0 0,5 2 0 0 0,0-1 1 0 0,0-1 1 0 0,1 0 78 0 0,-1 1 0 0 0,-1 0-55 0 0,3-2 1 0 0,-2 0 86 0 0,2 0 0 0 0,0-1-48 0 0,2 0 1 0 0,0 2 18 0 0,-1-2 27 0 0,1 1 29 0 0,-3-2 25 0 0,2 0 15 0 0,1 0 262 0 0,7 0-545 0 0,7 0 155 0 0,23-7 0 0 0,0 1 22 0 0,15-4-27 0 0,-8 4 108 0 0,2 1-122 0 0,2 2 224 0 0,6 0-179 0 0,-1 1 62 0 0,-3 2-73 0 0,-2 2-8 0 0,-1 1 21 0 0,1 0-9 0 0,-1 2-126 0 0,-1-5-29 0 0,-2 3-32 33 0,-1-3 129 135 0,-3 0-231-61 0,-3 0 184-92 0,-3 0-9-15 0,-5 0 68 0 0,0-3 587 0 0,-5 3-518 193 0,-18-5-89-148 0,9 4-24-45 0,-23-1 25 0 0,12 2 1 0 0,-11 0 41 0 0,1 0 0 0 0,4 2-29 0 0,3 0 10 0 0,3-1-4 0 0,-9 2 13 0 0,2-3 9 0 0,-6 5 12 0 0,3-4 11 0 0,6 1 19 0 0,5-2-40 0 0,5 0 243 0 0,4 0-4 0 0,4 0-153 0 0,22-2 1 0 0,-3-1-32 0 0,16 0 1 0 0,-8 0-3 0 0,-4 1 1 0 0,0 1-82 0 0,3-3 0 0 0,0 2 77 0 0,2-1 0 0 0,-2 1-55 0 0,4-1 0 0 0,-4 0 40 0 0,2-1 1 0 0,-3 0-14 0 0,0 2 0 0 0,-1 0-26 0 0,0 2 4 0 0,1-2 24 0 0,4 1 3 111 0,-1-1 17 127 0,1 2-10 0 0,-7 0-13-53 0,-4 0 7-55 0,-9 0 750-56 0,-1 0-759-26 0,-19 0-255-48 0,1 0 209 0 0,-11 0-104 0 0,6 0 125 0 0,2 0-218 0 0,0 0 273 0 0,0 0 28 0 0,0-2 34 0 0,2 1 350 0 0,4-1-285 0 0,2-1-427 0 0,5 3 241 0 0,17-3-34 0 0,0 3 21 0 0,14 0-11 0 0,-6 0 12 0 0,1 0 28 0 0,-1 0-42 0 0,2 0 35 86 0,-3 0-168-55 0,-2 0 93-31 0,-1 0-17 0 0,-6 3 71 0 0,-5 0-3 0 0,-4 2 159 0 0,-3 3-167 0 0,-5 0-11 0 0,-3 5 38 0 0,-4-2-221 0 0,-5 5 228 0 0,3-5-13 0 0,-5 2-9 0 0,3-2-7 0 0,3-3 307 0 0,2-3-293 0 0,3-2 313 0 0,5-3-250 0 0,15-5-2 0 0,-6 1 46 0 0,16-3-9 0 0,-11 1 105 0 0,0 3-131 0 0,2 1 129 0 0,-7 7-90 0 0,-1 3-25 0 0,-3 8 34 0 0,-2 5-59 0 0,-2 4-49 0 0,-1 4-26 0 0,-5-2-50 0 0,3 2-16 0 0,-3-5-50 0 0,5 0 135 0 0,-2-5-130 0 0,5-3 27 0 0,-3-6-15 0 0,1-2 664 0 0,1-5-497 0 0,1-20 22 0 0,1 8-23 0 0,4-25-24 0 0,-3 11-34 0 0,4-9-3 0 0,-1 0-21 0 0,0-2 226 0 0,3 1 20 0 0,-2 1 334 0 0,2 6-126 0 0,-5 7-68 0 0,-1 3-335 0 0,-2 10-1036 0 0,0 2 668 0 0,2 20 261 0 0,1-2-128 0 0,0 14 408 0 0,0-4-12 0 0,-3 0 212 0 0,0 3-292 0 0,0 0 10 0 0,0-1-52 0 0,0 1-28 0 0,0-3-129 0 0,0 0 153 0 0,2-3-289 0 0,-1-2-3 0 0,1-3 19 0 0,0-3 139 0 0,-1-5 9 0 0,4-2 94 0 0,-2-4 238 0 0,2-9-166 0 0,-2 0 217 0 0,2-10-256 0 0,-2 0 24 0 0,0-7-103 0 0,-1 2-25 0 0,-2-4 61 0 0,0 2-30 0 0,0-3 115 0 0,-5 6-95 0 0,2 0 430 0 0,-7 7-194 0 0,-1 1-90 0 0,0 5-61 0 0,-5 0 22 0 0,0 5-180 0 0,0 1-424 0 0,-5 2-162 0 0,-3 5 435 0 0,-3 1 0 0 0,-4 2 95 0 0,3-1 1 0 0,4-3 125 0 0,4 0 1 0 0,2-3 7 0 0,-1 3 0 0 0,-1-3-36 0 0,-1 1 1 0 0,-1-1 173 0 0,-1-1-80 0 0,1 0 1 0 0,-7 0 193 0 0,2 0 1 0 0,1-2 125 0 0,5 0-261 0 0,2-2-269 0 0,-7 3 89 0 0,1-6-323 0 0,-4 6 226 0 0,2-9-72 0 0,3 7 96 0 0,5-5-28 0 0,3 3 307 0 0,1 0-162 0 0,4-1 431 0 0,0 1-51 0 0,6 0-213 0 0,2-1-63 0 0,13 3-28 0 0,-1-1 1 0 0,16 3-35 0 0,-2-1-20 0 0,3-1 0 0 0,2 3-98 0 0,2-2 1 0 0,-2-1 108 0 0,-5 2 0 0 0,-1-2-22 0 0,0 2 0 0 0,-1-1-20 0 0,0-1 38 0 0,-2-1 144 0 0,9-1 24 0 0,-7 0-22 0 0,5-1 30 0 0,-10 1 208 0 0,-8 0-151 0 0,-6 2-210 0 0,-14 0 0 0 0,-1 3 11 0 0,-8 0 0 0 0,2 2-126 0 0,-3 0 0 0 0,2 2 68 0 0,-3 0 0 0 0,-1 0-165 0 0,1-1 1 0 0,-2 1 112 0 0,0-2 1 0 0,-2 2 50 0 0,-1 0 1 0 0,0-1 31 0 0,-2 0 0 0 0,3 0-40 0 0,0 1 0 0 0,-1-1 78 0 0,3-1 0 0 0,-2-2-10 0 0,2 2 0 0 0,3-1 250 0 0,1-1-178 0 0,1 0 6 0 0,-4 0-88 0 0,0 0-19 0 0,2 0-18 0 0,4 0 61 0 0,7 0-391 0 0,6-3 331 0 0,21-2 11 0 0,-4 1 0 0 0,22-4 5 0 0,-11 5 1 0 0,1-3 4 0 0,-2 2 1 0 0,1 0 15 0 0,0 0 0 0 0,0 0-26 0 0,-2 0 1 0 0,0 1 113 0 0,1 0 1 0 0,-1 1-91 0 0,0 1 0 0 0,1-2 1 0 0,-1 1-108 0 0,0 1-15 0 0,8-2-260 0 0,-1 3 207 0 0,4-5-99 0 0,-8 4 129 0 0,-6-1-61 0 0,-10 2 328 0 0,-3 0-114 0 0,-21 0 36 0 0,7 0 0 0 0,-23 2-54 0 0,7-1 0 0 0,-8 3 30 0 0,1-2 0 0 0,3 0-24 0 0,8-2 0 0 0,-2 0 34 0 0,0 0 1 0 0,-2 0-13 0 0,2 0 0 0 0,-1 0 1 0 0,1 0 0 0 0,-1-1 48 0 0,0-1 0 0 0,0 2 15 0 0,3-2 0 0 0,-1 1 31 0 0,1 1 24 0 0,2-2-133 0 0,-9 1 89 0 0,5-1-241 0 0,-8 4 127 0 0,6-1-40 0 0,4 4 40 0 0,5-5-23 0 0,5 5-131 0 0,6-2-18 0 0,15 2 1 0 0,-3-2 148 0 0,21 0 0 0 0,-5-3 9 0 0,9 0 1 0 0,-3-2-2 0 0,-6 0 0 0 0,1-2 4 0 0,1 0 0 0 0,1 1-5 0 0,3 0 1 0 0,0 0 3 0 0,1-1 0 0 0,1 0 31 0 0,-3 2 0 0 0,3-1 0 0 0,-3 1 1 0 0,2 0 7 0 0,-1 0 0 0 0,-1 1-27 0 0,-1 0 0 0 0,-1 0 53 0 0,-1 1 0 0 0,-2 0-27 0 0,-1 0 1 0 0,-3 0 31 0 0,1 0-35 0 0,-3 0-3 0 0,8 2-13 0 0,-2-1-5 0 0,3 4 26 0 0,-4-5-6 0 0,-4 5-239 0 0,-7-4 187 0 0,-1 1 537 0 0,-7-2-481 31 0,-17 0 39-31 0,3 0-44 0 0,-15 0-23 0 0,10-2-31 0 0,-2 1-7 0 0,-1-4 33 0 0,-7 5 1 0 0,1-3-6 0 0,-6 6-43 0 0,-1 0 1 0 0,0 2 52 0 0,2 0 0 0 0,5-2-19 0 0,6-1 1 0 0,-1 0 17 0 0,-1 0 0 0 0,1 2-1 0 0,1-2 1 0 0,1 1 4 0 0,-1-1 7 0 0,1 0 22 0 0,-9 0 12 0 0,4-1-50 0 0,-6 1 16 0 0,5-2-200 0 0,5 0 83 0 0,3 0-224 0 0,5 0 193 0 0,1 0-13 0 0,4-2 159 0 0,1 1-35 0 0,0-4 57 0 0,2 5-111 0 0,-4-3 281 0 0,1 3-151 0 0,-2 0 37 0 0,0 0-28 0 0,-2 0-22 0 0,-6 3-24 0 0,-3 0-3 0 0,-5 4-5 0 0,0-1 13 0 0,-5 4-30 0 0,1-1 79 0 0,-3-1 3 0 0,1-3 3 0 0,-2 0 0 0 0,2-2 10 0 0,1 2 0 0 0,5-1-4 0 0,4-1 25 0 0,3-1-110 0 0,-8 2 91 0 0,2-1-163 0 0,-6 3 23 0 0,7-1-29 0 0,4-2 31 0 0,7-1-24 0 0,4-2-98 0 0,4 0 245 0 0,15-9-104 0 0,3-1 330 0 0,16-8-87 0 0,1 2-69 0 0,1 2-85 0 0,1 1 19 0 0,-4 5-197 0 0,-1 0 205 0 0,-7 3-484 0 0,-4 2 234 0 0,-7 1-58 0 0,-6 2 211 0 0,-21 0 29 0 0,6 0 65 0 0,-20 0 324 0 0,14 2-313 0 0,-5-1 5 0 0,2 1-354 0 0,-2-2 203 0 0,7 0-219 0 0,-4 0 206 0 0,4 0-13 0 0,1 0 81 0 0,0 0-75 0 0,4 0 355 0 0,2 0-170 0 0,1 0-120 0 0,27 2 28 0 0,-13-1-10 0 0,31-1 5 0 0,-14-1 1 0 0,7-1-13 0 0,-2 2 12 0 0,-6 0-5 0 0,4-2-3 0 0,0 1-135 0 0,9-1-27 0 0,-2-1-114 0 0,-3 3 210 0 0,-5-3 31 0 0,-6 3-56 0 0,-5 0 53 0 0,-8 0 264 0 0,-3 0-161 0 0,-26 3-4 0 0,11-3-33 0 0,-27 3 6 0 0,12-3 1 0 0,-6 1-3 0 0,0 1 0 0 0,7 0 2 0 0,4-2 0 0 0,1 0 22 0 0,-3 0 1 0 0,-1 0 7 0 0,0 0 0 0 0,0 0 55 0 0,2 0 1 0 0,-1 0-79 0 0,1 0 0 0 0,1 0-54 0 0,1 0 61 0 0,-1 0 1 0 0,-5 0-58 0 0,1 0-2 0 0,1 0-25 0 0,0 0 9 0 0,1 0 0 0 0,0 0-19 0 0,2 0 10 0 0,8 0-206 0 0,2 0 210 0 0,7 0 41 0 0,17 0 1 0 0,2-2 19 0 0,12 0-25 0 0,-3-2 0 0 0,2 2 1 0 0,2-2 1 0 0,-2 0-39 0 0,-4 2 1 0 0,1-1 1 0 0,-1 1 1 0 0,2 0-60 0 0,-2 0 0 0 0,1 1 87 0 0,-1 0 0 0 0,-1-1-289 0 0,1 1 195 0 0,-4 0-14 0 0,7-1 74 0 0,-6 2-7 0 0,6 0 54 0 0,-10 0 29 0 0,-3 2 305 0 0,-7-1-305 0 0,-23 6-12 0 0,1-4 1 0 0,-19 3-17 0 0,8-2 0 0 0,4-3-10 0 0,-5 1 0 0 0,2 0-5 0 0,-6 0 0 0 0,5 0 0 0 0,8-2 0 0 0,1 0 5 0 0,-1 0 0 0 0,1 0-17 0 0,-2 0 111 0 0,3-3 193 0 0,-8 0-91 0 0,0-2 41 0 0,-5 0-90 0 0,4 2 32 0 0,4-2-58 0 0,4 2 36 0 0,7 0-326 0 0,1 1-189 0 0,7 2 298 0 0,19-3 31 0 0,1 3-17 0 0,16-5 18 0 0,-4 4 1 0 0,1-1-207 0 0,2 2 127 0 0,-2 0-8 0 0,1 0 18 0 0,-6 0 2 0 0,1 0-6 0 0,-7 0-9 0 0,-5 0 173 0 0,-4 2 24 0 0,-7-1-56 0 0,-18 6-16 0 0,-1-3 9 0 0,-15 3 41 0 0,2-1 1 0 0,1-2 6 0 0,-1 0 0 0 0,5 0 275 0 0,4-2-283 0 0,1 0 325 0 0,-10 0-208 0 0,2-1 18 0 0,-8 1-82 0 0,6-2-13 0 0,2 0-30 0 0,6 0-214 0 0,5-2-39 0 0,0 1 234 0 0,7-1-161 0 0,-3-1 102 0 0,6 3-366 0 0,1-3 374 0 0,19 6-44 0 0,-8-3 42 0 0,14 3-91 0 0,-12-3-4 0 0,-2 2-61 0 0,1-1-23 0 0,-1 3 6 0 0,-1-1 781 0 0,-2 0-552 0 0,-15-7 39 0 0,6-1-65 0 0,-11-2 132 0 0,9 2-94 0 0,0 2 0 0 0,0-2-49 0 0,-2 2 9 0 0,1-2-39 0 0,1 4 64 0 0,-2-1-147 0 0,2 2 109 0 0,-1 0-79 0 0,-1 0 69 0 0,2 2-4 0 0,0 1-15 0 0,-2 0 0 0 0,6 2-141 0 0,-3-4-478 0 0,6 6 544 0 0,9-4-1 0 0,-4 5 21 0 0,11-5-6 0 0,-7-1 232 0 0,3-2-203 0 0,0 0 335 0 0,-1 3-177 0 0,1 0 232 0 0,0 2-298 0 0,-3 3 13 0 0,2 0-14 0 0,-4 5 11 0 0,2 1-229 0 0,-3 2 210 0 0,0 2-134 0 0,-2 1 84 0 0,0 0 312 0 0,-3 2-138 0 0,0 0 33 0 0,-3 3-117 0 0,3 5 0 0 0,-5-2 354 0 0,4-1-300 0 0,-1-6 41 0 0,0 5-129 0 0,1-5 121 0 0,-4 11-304 0 0,5-3 4 0 0,-5-2 29 0 0,4-2-57 0 0,-1-5-280 0 0,4-1-63 0 0,1-7 239 0 0,0 0 269-21 0,0-9 311-16 0,-3-16-224 37 0,-3 1 16 0 0,0-18-261 0 0,-2 4 195 0 0,2-2-343 0 0,-2-3 153 0 0,5 0 37 0 0,-5 0 127 0 0,2 2 29 0 0,-2 6 374 0 0,-1 3-149 0 0,-1 10-50 0 0,1 1-302 0 0,-2 7 196 0 0,5 12-46 0 0,-2 8-4 0 0,2 18 1 0 0,-1 1-13-63 0,0 1 1 63 0,-1-3-90-235 0,2-7 1 235 0,0-1 53-357 0,-1 1 1 357 0,1 1-125-494 0,-3 1 1 494 0,1-1 129-380 0,0-4 1 380 0,1 0-44-159 0,1-3 1 159 0,-1 1 24-112 0,-1-1-109-88 0,2 0 92-63 0,-2 5 27 24 0,2 2 20 59 0,0-1 20 83 0,1-3-95 30 0,2-6-13 19 0,0-4-75 2 0,2-4-563-2 0,-1-4 503-64 0,-1-23 158 112 0,-3 8-24 0 0,-3-23 1 0 0,3 13 130 0 0,-1-6 1 0 0,3 3-54 0 0,-3 2-6 0 0,3 1 0 0 0,-3-8 15 0 0,2 0 0 0 0,0 3 234 0 0,2 4-85 0 0,-2 3 213 0 0,1-6-196 0 0,-1 3-46 0 0,2 1-238 0 0,0 4 88 0 0,0 7-311 0 0,2 0 280 0 0,3 5-247 0 0,1 1 221 0 0,4 2-44 0 0,-4 2 218 0 0,2 3-188 0 0,0 8 512 0 0,-2 4-277 0 0,-1 11 0 0 0,-1 1 115 0 0,-2 3 1 0 0,0-4-183 0 0,-2-7 0 0 0,0 3 17 0 0,0-1 1 0 0,0 0-52 0 0,0 0 1 0 0,0-2 50 0 0,0 0-451 0 0,0-1 138 0 0,0 6-235 0 0,2 1 20 0 0,-1 3 5-117 0,3-6 309-50 0,-1-3-7 42 0,5-8 17 56 0,-2-2 45 35 0,2-3 352 30 0,-3-5 220 4 0,-2-1-146 0 0,4-9-213 0 0,-6 1-88 0 0,4-10 13 0 0,-5 3-92 0 0,0-6-59 0 0,0 0-200 0 0,0-4 259 0 0,0-2 1 0 0,0-3-158 0 0,0 2 1 0 0,0 2 69 0 0,0 5 0 0 0,0-1-11 0 0,0-1 0 0 0,0-1 64 0 0,0 1 1 0 0,0 0-13 0 0,0-1 1 0 0,2 1 35 0 0,0 0 20 0 0,2 0 265 0 0,-1-3-205 0 0,2 2 195 0 0,-2 3-344 0 0,2 8 0 0 0,-5 7 64 0 0,5 18 1 0 0,-4 1 4 0 0,0 11 1 0 0,0-1-11 0 0,-1-4 1 0 0,-2 2 106 0 0,0 0 0 0 0,-1 2-100 0 0,1-2 1 0 0,-1 2 27 0 0,1-2 1 0 0,-2 2 1 0 0,1 3 26 0 0,0 0-42 0 0,-2-1-9 0 0,2 2 1 0 0,-2-1-14 0 0,-3 8-38 0 0,2-6 52-132 0,-2 2-153-56 0,5-8-1 152 0,1-3-304 36 0,2-5 221 0 0,0-3-334 0 0,0-4 517 0 0,0-4 154 0 0,-2-19 39 0 0,1-2-103 0 0,-1-16-27 0 0,2 3-22 0 0,0 0-41 0 0,0-1 247 0 0,0 6-197 0 0,-3 6 484 0 0,0 7-93 0 0,-2 6-228 0 0,0 2-28 0 0,-1 10-6 0 0,1 2-53 0 0,2 12-58 0 0,-2 3-54 0 0,5 8 74 0 0,-3 1-161 0 0,1 1 104 0 0,1-2 7 0 0,-1-5 12 0 0,0 2-19 0 0,1-10 21 0 0,-1 2-6 0 0,2-5-110 0 0,0-5 115 0 0,0-1-207 0 0,0-7 246 0 0,-3-17 23 0 0,3 5 268 0 0,-5-18-262 0 0,4 13 202 0 0,-3-7-241 0 0,3 2-8 0 0,-4-2-85 0 0,5-1-12 0 0,-3 1 60 0 0,1 0-35 0 0,1-1-15 0 0,-1 4 38 0 0,2-1 332 0 0,0 3-187 0 0,0 3 34 0 0,0 2-90 0 0,0 6-218 0 0,0 0 169 0 0,5 18 140 0 0,-4-2-123 0 0,4 20 1 0 0,-5-5 45 0 0,0 2 17 0 0,0-2-15 0 0,0 3 0 0 0,0-3-33 0 0,0 5-19 0 0,0-7 1 0 0,0 0-55 0 0,0-1 92 0 0,0-3-234 0 0,0 5 122 0 0,0-5-17 0 0,0 7 10 0 0,0-1-19 0 0,0-5 33-35 0,0 1 1-101 0,0-4-141-19 0,0-2 133 11 0,0 0-184 15 0,0-2 126 6 0,0-1-14 12 71,0-5 40 48 13,2 0 711 21 112,-1-3-582 35-196,-4-21-27 7 0,2 7-36 0 0,-4-26 2 0 0,8 7-21 0 0,2-4 432 0 0,1-2-235 0 0,4 6 67 0 0,-4 5-271 0 0,2 7-7 0 0,-1 5-11 0 0,-1 6-341 0 0,2 7 270 0 0,-3 6 43 0 0,-2 6 345 0 0,2 9-336 0 0,-4 2 214 0 0,-1 9-54 0 0,-3 1 1 0 0,0-1 124 0 0,1-4-81-112 0,-1-6-35-162 0,2 2-43 158 0,-3-4-17 72 0,3 7 4 24 0,-4-4 24-71 0,2-2-46-63 0,0-6-90-5 0,1-2-7-4 0,2-4-3 2 0,0-5 23 23 0,0-1 41 10 0,2-22-206 128 0,1 3 82 0 0,0-19 72 0 0,0 4 0 0 0,-3-5 42 0 0,0 2 0 0 0,0 4-67 0 0,0 7 235 0 0,0 2-242 0 0,2-4 794 0 0,-1 6-191 0 0,1-2-25 0 0,-2 9-692 0 0,0 4 184 0 0,5 28 59 0 0,-4-9 0 0 0,4 25-29 0 0,-5-15-34 0 0,0 1 14 0 0,-3 5 93 0 0,0-1-40 0 0,0 4 2 0 0,-1-6-59 0 0,3-2-18 0 0,-4-5-69 0 0,5-5-292 0 0,-3-2 100 0 0,3-8 861 0 0,0 0-711 0 0,3-18 222 0 0,0 3-355 0 0,2-14 287 0 0,5 8-50 0 0,-1-1 55 0 0,4 2 21 0 0,-2 5-22 0 0,-3 1 15 0 0,0 4 345 0 0,-3 3 596 0 0,-2 1-790 0 0,-5 14-5 0 0,-4-2 22 0 0,-3 11-45 0 0,2-5-256 0 0,1 0-205 0 0,1 0 217 0 0,2-3-217 0 0,-2 3 163 0 0,5-5-176 0 0,-3 0 221 0 0,1-4-26 0 0,1-1 602 0 0,-1-1-831-67 0,14-12 249 67 0,-7 5 28 0 0,15-10 185 0 0,-11 6-191 0 0,4 1 175 0 0,-3 2-1 0 0,-1 1-17 0 0,1 2-39 0 0,-2 0-3 0 0,3 2-296 0 0,-1 1 259 0 0,1 0-111 0 0,-3-1 72 0 0,0-2 824 0 0,-5 0-661 0 0,-20 0-26 0 0,3 0 32 0 0,-14 3-126 0 0,7-3 0 0 0,2 5-206 0 0,-2-4 81 0 0,-1 6-379 0 0,3-6 352 0 0,1 6 46 0 0,2-4 146 0 0,2 2-185 0 0,1-2 519 0 0,5 0-2 0 0,0-3-93 0 0,5 0-224 0 0,20-3 0 0 0,-3 1 5 0 0,15-2-76 0 0,-8 0 0 0 0,5 1 46 0 0,-1 0 1 0 0,-1 0-16 0 0,-4 1 0 0 0,-1 1-18 0 0,3-1 1 0 0,-3 1-14 0 0,1 0 30 0 0,-3 0-16 0 0,11-1 24 0 0,-3 2-12 0 0,7 0 38 0 0,-3 0-43 0 0,-7 0 139 0 0,-1 0-112 0 0,-8 0 11 0 0,-2 2-92 0 0,-3 1-91 0 150,-5 0-9 0-140,-13 4 122 0-10,2-6-99 0 0,-14 4 157 0 0,5-3-3 0 0,-9-1 21 0 0,1 1 9 0 0,-6 1 229 0 0,4-3-153 0 0,-4 5 158 0 0,6-2-96 0 0,-1 0-10 0 0,7-1-57 0 0,3-2 15 0 0,5 0-571 0 0,6 0 326 0 0,21 3 122 0 0,-4-3 0 0 0,24 3 143 0 0,-12-3 0 0 0,3-2-123 0 0,-4 0 1 0 0,2-2 34 0 0,3 3 0 0 0,0-3-37 0 0,3 2 0 0 0,-4-2 15 0 0,2 1 0 0 0,0 0 0 0 0,2-1 0 0 0,-2 3-6 0 0,1-1 1 0 0,-2 0-66 0 0,-2 0 0 0 0,0-2 56 0 0,-3 3 1 0 0,0-1-24 0 0,-1 2 14 0 0,-3 0 7 0 0,4 0-46 0 0,-4 0 3 0 0,3 0-50 0 0,-9 2-203 0 0,-3 1 358 0 0,-9 3-116 0 0,-11 1-309 0 0,0-3 267 0 0,-17 5 73 0 0,4-5 33 0 0,-9 4 27 0 0,0-3 51 0 0,0 0 15 0 0,0-2 196 0 0,3 0-166 0 0,2-3 186 0 0,8 0-199 0 0,6 0 26 0 0,8 0-586 0 0,2 0 475 0 0,22 0-34 0 0,0-3 0 0 0,18 2 52 0 0,-6-3 0 0 0,-3 3-65 0 0,-7-1 1 0 0,2 0 1 0 0,2 0 0 0 0,1 0 8 0 0,-1 0 1 0 0,3 2 9 0 0,-2-2 1 0 0,1 1-14 0 0,-2 1 1 0 0,-1-2 1 0 0,-3 1 0 0 0,2-1-5 0 0,0 2 1 0 0,1 0 1 0 0,-3 0 83 0 0,-2 0-71 0 0,9 0 21 0 55,-5 0-27 0 9,8 0 8 0-42,-9 0-14 0-22,1 2-5 0 0,-9-1-3 0 0,4 1-9 0 0,-9-2 3 0 0,3 0 9 0 0,-6 0-11 0 0,0 0 12 0 0,1 0 1 0 0,-4 0 1 0 0,5 0 0 0 0,-3 0 0 0 0,1 0 0 0 0,-1 0 414 0 21,0 0-528 0-21,-16-7-29 0 0,10 5 113 0 0,-18-5 12 0 0,18 7-461 0 0,-4 0 444 0 0,17 0 1 0 0,2-2 158 0 0,11 1 1 0 0,-3-3-96 148 1,-3 2 0-148 1,-1-2 9 337 22,2 1 1-337-1,1 0-37 69-16,2-1 1-69-1,1 2 19 0-6,-1-1 1 0 0,-1 1-11 30 7,1-2 0-30 0,-3 3 23 278 20,-1 0 1-278 1,-1 0-91 354 18,2 1 76-183-40,-5 0-69-165-6,7 0 44-6 0,-5 0-4 0 0,5 0-5 0 0,-6 0 4 0 0,-6 2-81 0 0,-2-1-19 0 13,-5 1 5 0 35,-15 5-10 0-8,8-5 23 0 15,-7 5 221 0-29,23-4-125 0 12,-2-3 4 0 20,13 3 22 0 23,-7-3 25 190 32,8 0-34 112 20,-2 0 10-70-12,-1-3-112-115-35,-3 3 95-89-32,-4-3-287-23-32,-1 3 245-5-19,-7 0 294 0 4,-1 0-331 94 12,-22 0 7-84-13,6 0 67-10-6,-19 0 2 0 0,5 3-2 0 0,-2-3-2 0 0,-4 5-43 0 0,4-4-9 0 0,2 3 38 0 0,5-3-10 0 0,6 4-15 0 0,6-5-539 0 0,3 3 652 0 0,24-3-53 0 0,-7 0 0 0 0,22-3 362 0 0,-11 0-266 0 0,-1 0 358 0 0,5-4-364 0 0,-4 4 31 0 0,9-5-102 0 0,-10 5 106 0 0,-4 1-428 0 0,-7 2 226 0 0,-6 0 1 0 0,-19 0-313 82 0,-7 2 277-71 0,-3-1 1-11 0,-3 3-11 0 0,1-3 1 0 0,-2 3 18 0 0,3-2 0 0 0,2 0 29 0 0,-1-2 1 0 0,1 0 58 0 0,0 0 0 0 0,-1 0-69 0 0,1 0 0 0 0,-2 0 180 0 0,2 0 1 0 0,2 0 41 0 0,1 0-60 0 0,1 0-68 0 0,-10-3 22 0 0,4 3-78 0 0,-6-5 63 0 0,6 4-108 0 0,2-3 50 0 0,4 3-12 0 0,0-1 126 0 0,6-1 15 0 0,2 3-6 0 0,3-5 103 0 0,3 4-1002 0 0,2-3 658 0 0,17 3-33 0 0,-3-1 20 0 0,17 2 7 0 0,-11 0 165 0 0,4-3-90 0 0,-5 0 156 0 0,3-2-232 0 0,-6 0-10 0 0,0-1 26 0 0,-5 1-4 0 0,0 2-350 0 0,-5-2 225 0 0,-15 5 0 0 0,-6 0 73 0 0,-12 3 0 0 0,-2 4 222 0 0,4 0 0 0 0,-2 2-99 0 0,-3-2 0 0 0,2 1 407 0 0,1-1 0 0 0,0-1-111 0 0,0 1 0 0 0,-1-1 35 0 0,3-1 1 0 0,2 0 138 0 0,2 1 142 0 0,5-4-166 0 0,-2 1-17 0 0,9-3-636 0 0,5-7 0 0 0,17-6 60 0 0,8-6 1 0 0,9-3 57 0 0,-2 5 0 0 0,2-2 23 0 0,2 2 1 0 0,0 0-128 0 0,3-1 1 0 0,0 2 68 0 0,0 0 0 0 0,1-2 60 0 0,1 0 1 0 0,-2 0 171 0 0,2 0 0 0 0,-2 1-102 0 0,-2 0 1 0 0,-1 1 173 0 0,-2 2-66 0 0,-1-2-15 8 0,3 3 30 146 0,-4-3 0 17 0,-6 2 239-57 0,-9 3-239-102 0,-17 6 0-12 0,-12 6-134 0 0,-12 4 0 0 0,-2 2 68 0 0,5 2 1 0 0,-5 3-2 0 0,-1-2 1 0 0,-1 2 19 0 0,-2-1 1 0 0,-1-1-9 0 0,-3 1 1 0 0,-2 2 17 0 0,1-1 0 0 0,-1 3 0 0 0,-1-1 0 0 0,3 1-50 0 0,2-1 0 0 0,0 1 36 0 0,1-3 0 0 0,3 0-57 0 0,5-3 77 0 0,3-1-98 0 0,1-3-37 0 0,6-2-79 0 0,7-3 1 0 0,16-11 94 0 0,12-5 0 0 0,7-6-103 0 0,1 1 0 0 0,5-3 287 0 0,2-2 0 0 0,2-1-107 0 0,0 0 0 0 0,1 1 240 0 0,1-1 1 0 0,0 3-83 0 0,-2 1 1 0 0,-1 0 7 0 0,-3 1 0 0 0,-2 1-232 0 0,-5 5 102 0 0,-2 1-145 0 0,0 5-358 0 0,-8 4 294 0 0,-27 18 0 0 0,-6 5 144 0 0,-22 15 0 0 0,-3 0-22 0 0,1-1 0 0 0,-2 0-42 0 0,-3 1 1 0 0,-5 3 255 0 0,-2 1 1 0 0,4-1-28 0 0,2-3 0 0 0,5-1 112 0 0,-1-2 0 0 0,5-2 12-583 0,6-6 174 155 0,4-1-220 314 0,2-4 39 65 0,6-4-442-3 0,6-5-17 52 0,16-9 1 0 0,16-12-251 0 0,10-8 0 0 0,6-3 210 0 0,-1 1 1 0 0,5-1-2 0 0,0-4 1 0 0,7-2 207 0 0,-1-1 0 0 0,2-3 114 0 0,-2 1 0 0 0,-2 2-51 0 0,2 2 1 0 0,-7 3-122 0 0,2 0 0 0 0,-7 4-63 0 0,-2 3 136 0 0,-5 4 166 0 0,-2 5-92 0 0,-9 8 0 0 0,-14 15 133 0 0,-12 7 0 0 0,-8 7-126 0 0,-3-1 0 0 0,-4 3 150 0 0,-4 2 1 0 0,0 0-82 0 0,-3 2 0 0 0,4 1-54 0 0,-4 2 1 0 0,3-1-5 0 0,1-4 0 0 0,1-3-55-114 0,2-4 1 114 0,8-2-12-578 0,-1-3 99 255 0,9-3-59 238 0,-4-4 66 84 0,10-3-283 1 0,-2-3 1 0 0,28-21 30 0 0,7-7 0 0 0,9-5-20 0 0,-1 5 0 0 0,3-2 171 0 0,3-1 1 0 0,3-3-9 0 0,2 1 0 0 0,1 0 7 0 0,0 3 0 0 0,-5 2 7 0 0,0 4 1 0 0,-7 3-138 0 0,1 5 42 0 0,-6 3 71 0 0,3 3 67 0 0,-12 7 0 0 0,-10 12-252 0 0,-14 11 0 0 0,-8 2 258 0 0,-10 0 0 0 0,-4 2 188 0 0,-5 5 0 0 0,-3-2-138 0 0,0-2 0 0 0,1-1 120 0 0,-3 1 1 0 0,5-3-102 0 0,0 0 1 0 0,3-2 421 0 0,4-4-705-96 0,4-3 302-262 0,5-5-356 28 0,7-5 0 330 0,8-9-88-118 0,10-8 0 118 0,8-5-76 0 0,4-2 1 0 0,4-4 224 0 0,2-1 0 0 0,2-2 43 0 0,1 2 1 0 0,2-2 22 0 0,2 0 0 0 0,0 2 182 0 0,0 3 0 0 0,-4 2-318 0 0,-2 0 167 0 0,0 2 353 0 0,5-1-289 0 0,-6 6-23 0 0,1 1 124 0 0,-14 11 77 0 0,-10 7 0 0 0,-16 8-18 0 0,-5 3 95 0 0,-2-1 0 0 0,-1 1-87 0 0,-1-1 0 0 0,1 0-88 0 0,2-5 0 0 0,3-2-249 0 0,-1 1 211 0 0,2-2-29 0 0,-7 6-39 0 0,2-6-310 0 0,0 1 149 0 0,8-8-227 0 0,8-5 207 0 0,19-12 0 0 0,-2-1 129 0 0,13-6 0 0 0,-5 3 96 0 0,0 2 1 0 0,2 1-97 0 0,0-2 1 0 0,0 1-65 0 0,0 1 64 0 0,-3 1 43 0 0,6-1-22 0 0,-5 1 30 0 0,1 4 248 0 0,-8 1-183 0 0,-14 11-25 0 0,-15 2 1 0 0,-12 9-1 0 0,-6 1 1 0 0,2 0 17 0 0,7-3 0 0 0,-1-1 54 0 0,-1-1 0 0 0,0-2-4 0 0,1 0 1 0 0,3-3-9 0 0,2 1 16 0 0,6-3-218 0 0,-8 1 186 0 0,11-5-324 0 0,-4 0 53 0 0,11-5-431 0 0,7-6 410 0 0,9-5 65 0 0,8-3 122 0 0,5-4 274 0 0,5 1-122 0 0,-2 0-201 0 0,2 6 282 0 0,-7 6-224 0 0,-6 4 12 0 0,-6 4 2 0 0,-7 9-30 0 0,-5 2-57 0 0,-9 9-28 0 0,-3 1 104 0 0,-9 3-32 0 0,3-3 105 0 0,-6-1-78 0 0,4-4 68 0 0,-1-1 40 0 0,4-7 229 0 0,-2-2-180 0 0,7-6-51 0 0,1-6 0 0 0,9-9-102 0 0,6-6 1 0 0,3 0 6 0 0,6 2 0 0 0,2-2-174 0 0,3-4 1 0 0,0 1 38 0 0,2-1 1 0 0,-1 2 101 0 0,1 0 1 0 0,-3 5-181 0 0,1 1-384 0 0,-6 4 390 0 0,2 2-11 0 0,-8 7 307 0 0,-19 11 1 0 0,-2 3-108 0 0,-17 10 0 0 0,5 1 268 0 0,-2 6 1 0 0,-1 0 11 0 0,-8 5 0 0 0,3-3 19 0 0,2 0 0 0 0,0 0-129 0 0,1-2 1 0 0,3 1-30 0 0,-1 0 1 0 0,6-4 145 0 0,1-2-81-87 0,5-5-309-411 0,2 0 187-50 0,7-9-302 298 0,5-3 0 250 0,17-16-22 0 0,9-6 1 0 0,2-2 4 0 0,-1 0 1 0 0,1-1 132 0 0,4-4 0 0 0,0 0 32 0 0,2-4 1 0 0,3 0 48 0 0,-1 0 1 0 0,2-2 186 0 0,-4 2 1 0 0,1 1-54 0 0,-2 1 1 0 0,-5 3-86 0 0,-1 2 1 0 0,-3 3-180 0 0,0 3 206 0 0,-4 5-26 0 0,-1-1 110 0 0,-7 10-61 0 0,-20 19 0 0 0,0 1-27 0 0,-15 15 0 0 0,3-5 119 0 0,-1-2 0 0 0,0 0 17 0 0,-4 6 0 0 0,0-3-59 0 0,-1 2 0 0 0,1-4-7 0 0,2 1 1 0 0,4-5 46 0 0,1 0-6 0 0,1-1-31 0 0,-3-4-24 0 0,4-1-53 0 0,0-8 80 0 0,12-10-302 0 0,10-10 0 0 0,10-12 137 0 0,6-3 0 0 0,3-2-28 0 0,-2 4 1 0 0,3-1 77 0 0,0-3 1 0 0,2 0-12 0 0,2-1 1 0 0,2-1 63 0 0,0 1 0 0 0,1-4 18 0 0,1 1 1 0 0,1 0-132 0 0,-3 2 0 0 0,1 3 19 0 0,-6 3 0 0 0,-1 4-434 0 0,-4 3 285 0 0,-2 6 94 0 0,-3 2 0 0 0,-13 12 76 0 0,-7 6 1 0 0,-11 8 100 0 0,-5 7 0 0 0,-9 6-52 0 0,-4 3 1 0 0,-4 2 208 0 0,-3 3 1 0 0,-1 1-70 0 0,2-1 1 0 0,-4 3 133 0 0,2-1 0 0 0,0 1-108 0 0,5-6 0 0 0,6-4 63 0 0,5-3-166 0 0,2-3-10-80 0,-1-2-44-209 0,7-6-43 0 0,3-5 1 289 0,15-13-172-105 0,10-9 0 105 0,5-6 66 0 0,7-2 1 0 0,6-5-144 0 0,1-3 1 0 0,4-2 185 0 0,1-5 1 0 0,0 2 18 0 0,4 0 0 0 0,1-2 47 0 0,0 2 0 0 0,0 0-118 0 0,-2 2 1 0 0,-2-1-122 0 0,-1 2 1 0 0,0 1 113 0 0,0 1 1 0 0,-3 5-394 0 0,-4 1 486 0 0,-4 5 277 0 0,2-2-138 0 0,-4 10-147 0 0,-6 2 0 0 0,-11 15 460 0 0,-11 7 1 0 0,-3 5-149 0 0,-2-2 0 0 0,-5 5 140 0 0,-2 3 1 0 0,-3 2-183 0 0,-2 5 0 0 0,1-3-152 0 0,-2 3 1 0 0,-2-1 8 0 0,1 0 1 0 0,-2 2-186 0 0,2-4 1 0 0,0 0 198 0 0,2-4 1 0 0,3-2-18 0 0,2-4-110 0 0,4-2 88 0 0,-2 2-181 0 0,4-4 118 0 0,4-4 9 0 0,5-5-36 0 0,6-6-91-7 0,16-18 0 7 0,-5 4 55-80 0,10-13 1 80 0,0 1-30-278 0,0-1 1 278 0,2-1 65-73 0,3-3 1 73 0,0 0 12 0 0,2-3 0 0 0,2-3 49 0 0,0-2 0 0 0,-1 0-11 0 0,2 0 1 0 0,-1-1 9 0 0,0 3 1 0 0,-1 2-71 0 0,2 1 0 0 0,-3 6-46 0 0,-1 1-131 0 0,-4 8 179 0 0,3 1-92 0 0,-10 10 0 0 0,-2 13 143 0 0,-12 9 0 0 0,-8 7 131 0 0,-10 4 0 0 0,-4 6-99 0 0,-6 2 0 0 0,-2 5 21 0 0,-4-3 1 0 0,1 0-23 0 0,-3 1 0 0 0,1-2 124 0 0,0 3 1 0 0,-1-4-67-444 0,2-1 1 444 0,3-4-38-1179 0,2-4 1 1179 0,4-2 154-337 0,2-4-83 330 0,1-2 85 7 0,-1-2-169 0 0,3 0 12 0 0,4-7-337 0 0,6-2 0 0 0,25-23 80 0 0,7-4 1 0 0,5-6 120-17 0,-3 5 1 17 0,0-1 14-103 0,5-3 0 103 0,0 0-9 0 0,3-1 1 0 0,0-1-99 0 0,0 0 0 0 0,-1 3 16 0 0,-1-1 0 0 0,-2 2 1 0 0,2-2 0 0 0,-4 2 44 0 0,1 0 1 0 0,-4 1-103 0 0,-2 1 321 0 0,-5 4-200 0 0,-2 2 514 0 0,-6 9-298 0 0,-22 23 0 0 0,0 0 99 0 0,-18 19 1 0 0,1-2 2 0 0,-1-1 1 0 0,0 3 65 0 0,0-2 0 0 0,0 4-147 0 0,2-1 1 0 0,-1-2-180 0 0,1-3 1 0 0,2-1-78-32 0,3-4 1 32 0,0-2 119-355 0,4-3 1 355 0,2-3-266-137 0,5-2 99 32 0,2-2 81-12 0,-3-2 96 9 0,4-5 64 11 0,0-5-152 66 0,6-9 1 31 0,9-12-130 0 0,5-7 1 0 0,6-4 167 0 0,1 4 0 0 0,5-4 1 0 0,2-3 0 0 0,2-2 1 0 0,5-3 1 0 0,0-2-25 0 0,2 2 0 0 0,0-3-110 0 0,0 2 1 0 0,0-2 30 0 0,0 1 0 0 0,1 1-113 0 0,-1 4 1 0 0,-1 1 200 0 0,-4 3 1 0 0,-3 3-67 0 0,-1 4 344 0 0,-4 6-244 0 0,0 4 29 0 0,-8 10 0 0 0,-6 10 56 0 0,-9 10 0 0 0,-6 8 171 0 0,-6 1 1 0 0,-5 4-124 0 0,-6 4 198 0 0,1 1-265 0 0,-6 0 1 0 0,1 3-72 0 0,-3-3 0 0 0,1 1-120 0 0,2-2 1 0 0,2-4 41 0 0,-1 0 1 0 0,0-2 70 0 0,2-4 1 0 0,0-2-254 0 0,3-2 195 0 0,4-5 257 0 0,-5 2-195 0 0,6-5 38 0 0,-1-4-129 0 0,10-6 62 0 0,9-12 1 0 0,11-8 7 0 0,6-6 0 0 0,2-4 33 0 0,1 4 1 0 0,2-6-11 0 0,5-4 1 0 0,-1-1 6 0 0,5-4 0 0 0,0-5 76 0 0,2 0 1 0 0,1-4-68 0 0,1 2 1 0 0,2 0 11 0 0,3 0 1 0 0,-1 4-21 0 0,0-1 1 0 0,-4 9 12 0 0,-3 2 0 0 0,-5 7-308 0 0,-1 3 173 0 0,-5 6-220 0 0,-1 5 247 0 0,-6 6 0 0 0,-12 14 151 0 0,-11 7 0 0 0,-8 7-38 0 0,-6 4 0 0 0,-2 3 168 0 0,-3 6 1 0 0,-3-1-137 0 0,-4 4 1 0 0,-2 1 31 0 0,0-1 0 0 0,1 0 74 0 0,1-2 1 0 0,3-1-91 0 0,1-2 1 0 0,1-2-76 0 0,3-6 28 0 0,3-2-29 0 0,-2 3 59 0 0,5-8-36 0 0,2-3 24 0 0,8-11-16 0 0,8-15 1 0 0,11-11-162 0 0,7-11 0 0 0,3 0 148 0 0,2 0 0 0 0,1-1 36 0 0,5-4 0 0 0,-1 1-42 0 0,2 1 0 0 0,3-3 0 0 0,-1-1 1 0 0,-1 1-43 0 0,-2 1 1 0 0,0 3-1 0 0,0-1 1 0 0,1 0-82 0 0,0 1 0 0 0,-2 0 103 0 0,-1 2-95 0 0,-3 5 0 0 0,-3 5 28 0 0,-2 6 99 38 0,-4 6 1-38 0,-4 8-7 264 0,-10 9 1-264 0,-5 8 11 27 0,-9 6 0-27 0,-3 6-70 0 0,-6 5 162 0 0,0 0 0 0 0,-5 6 0 0 0,0-1 45 0 0,0 1 0 0 0,2 2-115 0 0,-2-1 0 0 0,1-1 146 0 0,-1-1-148 0 0,3-5 14 0 0,0 6-78 0 0,5-10 0 0 0,0 4 0 0 0,5-5 106 0 0,1-5-130 0 0,2-2 91 0 0,2-4-40 0 0,1-5-15 0 0,2 1-193 0 0,3-6 214 0 0,3-1-224 0 0,19-21 1 0 0,-2 1 134 0 0,15-17 1 0 0,-5 1 60 0 0,3-2 1 0 0,0-3 9 0 0,3-3 0 0 0,2-3-4 0 0,6-2 0 0 0,0-4 0 0 0,0 0 1 0 0,1 1 116 0 0,2-2 1 0 0,0 4-46 0 0,2-1 0 0 0,-5 5-50 0 0,-1 6 1 0 0,-3 4-184 0 0,-3 8 195 0 0,-3 2-284 0 0,0 8 234 0 0,-8 2 1 0 0,-5 13-14 0 0,-15 7 1 0 0,-8 8 51 0 0,-12 6 1 0 0,-2 4 141 0 0,-7 7 1 0 0,-2 4 0 0 0,-6 4 0 0 0,-3 2-86 0 0,-2 2 0 0 0,-4 2 87 0 0,2 1 0 0 0,-3 1-86 0 0,3-4 1 0 0,3-2 11 0 0,2-5 1 0 0,2 1-36 0 0,1-5 1 0 0,4-1-15 0 0,4-6 1 0 0,4-6-46-410 0,2-2-41 68 0,3-5 53 273 0,1-2 28 69 0,5-7 0 0 0,3-11-32 0 0,7-9 0 0 0,5-6 22 0 0,5-3 1 0 0,5-4-61 0 0,4-5 1 0 0,4-4 81 0 0,2-3 0 0 0,3-3 3 0 0,2 1 0 0 0,1-3-22 0 0,3-2 1 0 0,-2-1 2 0 0,4 1 0 0 0,-1-1-32 0 0,4 0 1 0 0,1 2 27 0 0,0 2 0 0 0,1 1-27 0 0,-4 6 1 0 0,0 3 27 0 0,-3 4 1 0 0,-2 6-186 0 0,-2 3 0 0 0,-3 3-93 0 0,-2 6 72 46 0,-6 2-24 303 0,4 4-27-35 0,-9 2 335-108 0,-1 0-161-189 0,-13 15 0-17 0,-2-3 71 0 0,-7 11 0 0 0,-3-2 6 0 0,-5 3 1 0 0,-1 5 21 0 0,-4 0 0 0 0,-3 7 4 0 0,-2 1 0 0 0,0 2 130 0 0,-4 1 1 0 0,3 0-86 0 0,-1-2 0 0 0,2-1 168 0 0,2-4 0 0 0,4 1-203 0 0,2-3 0 0 0,5-2 94 0 0,1-5-291 0 0,4-2 301 0 0,-1-3-319 0 0,6-5 96 0 0,1-5 15 0 0,17-26 0 0 0,0 2 20 0 0,11-14 1 0 0,-4 3-11 0 0,4-1 0 0 0,0-3 42 0 0,3-2 0 0 0,0-2-8 0 0,4-3 1 0 0,-1-1 23 0 0,4 0 0 0 0,-1 1-24 0 0,1 1 1 0 0,-2 2-93 0 0,2-2 0 0 0,-2 3 91 0 0,1-1 0 0 0,-3 5 2 0 0,-1 5 0 0 0,-1 6-647 0 0,-3 5 81 37 0,-2 2 58 143 0,4 6 249-166 0,-6 3 236-14 0,2 10-337 0 0,-9 3 375 0 0,-2 13 0 0 0,-5-1 0 0 0,-1 3 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7T08:36:58.588"/>
    </inkml:context>
    <inkml:brush xml:id="br0">
      <inkml:brushProperty name="width" value="0.2" units="cm"/>
      <inkml:brushProperty name="height" value="1.2" units="cm"/>
      <inkml:brushProperty name="color" value="#004F8B"/>
      <inkml:brushProperty name="inkEffects" value="pencil"/>
    </inkml:brush>
  </inkml:definitions>
  <inkml:trace contextRef="#ctx0" brushRef="#br0">134 842 12945 220155 36082,'-29'2'95'0'2167,"6"1"-882"0"-2083,7 0 578 0-80,11-3 0 0 0,19-11 82 0-4,5-5 1 0 0,8-5-99 0 0,-1 0 1 0 0,5-3 102 0 0,3-3 1 0 0,2-2 11 0 0,-1-3 1 0 0,3-1 47 0 0,1-2 1 0 0,1-1 177 94 0,3-1 0-94 0,-1 0-152 958 0,1 1 1-958 0,-2 0 163 485 0,0 0 0-485 0,-1 1-43 805 0,1 1 1-805 0,0-1-51 1096 0,-2 5 1-1096 0,-2 1 107 336 0,-1 5 0-336 0,-5 3-117 331 0,-1 2 8 171 0,-5 4-165-76 0,2 2-90-56 0,-10 7 0-370 0,-8 13 172 178 0,-15 9 0-178 0,-7 5-12 0 0,-12 2 0 0 0,-5 4 82 0 0,-5 3 0 0 0,-4 4-61 0 0,-2 1 0 0 0,-3 2 140 0 0,-4 3 1 0 0,2-1-93 0 0,-4 2 1 0 0,-2 3 251 0 0,2 1 0 0 0,-3-1-15 0 0,1 1 1 0 0,4-1-128 0 0,2-1 1 0 0,2-1-80 0 0,2-3 1 0 0,6-5 2-137 0,2-1 0 137 0,6-4-45-291 0,3-3 129 164 0,4-4-132-8 0,3-1-77-5 0,8-7-33 17 0,3-3 105 103 0,29-21 1 20 0,-5-1-6 0 0,13-14 1 0 0,2 0 40 0 0,0-3 1 0 0,4 0-2 0 0,3-4 0 0 0,2-2-27 0 0,3-3 0 0 0,6-4 4 0 0,3-2 1 0 0,2-1-34 0 0,-2-1 1 0 0,2 2-1 0 0,0-1 0 0 0,2 0-5 0 0,-2 2 1 0 0,2 2-48 0 0,-2 0 1 0 0,-5 7-15 0 0,-4 3 0 0 0,-3 5 20 0 0,-2 2 1 0 0,-6 6-332 52 0,-5 5 55 246 0,-9 5 272 26 0,-1 12 1-324 0,-21 14 82 66 0,-8 12 1-66 0,-11 3 2 0 0,-12 2 1 0 0,0 1 182 0 0,-7 4 1 0 0,-5 4-84 0 0,-4-1 0 0 0,-1 2 295 0 0,-1 1 1 0 0,-2 1-229 0 0,-3 3 0 0 0,1-2 110 0 0,-1 1 0 0 0,3-2-225 0 0,-2 0 1 0 0,4-5 95-316 0,0 2 0 316 0,4-5 39-880 0,9-4 0 880 0,1-5-8-384 0,6-4 1 384 0,3-4 117-408 0,4-3-174-60 0,6-4-230 141 0,-1-3-1068 44 0,12-7 0 283 0,23-20 848-44 0,13-11 0 44 0,7-6 179 0 0,-9 4 1 0 0,2-4 169 0 0,2-1 1 0 0,5-4-51 0 0,2-1 1 0 0,3-3 118 0 0,2-5 1 0 0,1 2-102 0 0,3-4 1 0 0,-2 3 110 0 0,5-2 0 0 0,-2 2-21 0 0,4 0 1 0 0,-3 3 164 0 0,0 4 1 0 0,-4 4-239 0 0,1 5 0 0 0,-4 3 47 223 0,2 2 0-223 0,-7 4-171 527 0,-2 3 1-527 0,-7 3-93 544 0,-3 4-288-286 0,-5 2 303-212 0,2 1 62-46 0,-11 6 1 0 0,-9 9 115 0 0,-12 6 0 0 0,-9 9 8 0 0,-5-1 1 0 0,-8 5 255 0 0,-5 4 0 0 0,-3 5-102 0 0,-6 4 1 0 0,-1 3 102 0 0,-4 2 0 0 0,1 0-35 0 0,-5 0 1 0 0,3 0-136 0 0,-2 2 0 0 0,-1-2-5 0 0,3 0 0 0 0,5-4-11 0 0,1-1 1 0 0,4-5-46 0 0,0-2 1 0 0,4-6-33-222 0,5-1-127-279 0,5-7 195 381 0,-1 4-192 107 0,10-8 70-27 0,0-5 32 6 0,17-8 1 34 0,12-17-39-123 0,8-8 1 123 0,8-5-20-94 0,3-1 1 94 0,5-4 97 0 0,4-6 0 0 0,1-2 0 0 0,3-3 0 0 0,4-2 55 0 0,3-3 0 0 0,0 0-79 0 0,-1 1 1 0 0,2-1 37 0 0,-2 2 1 0 0,5-1-73 0 0,-3 3 0 0 0,-1 2 4 0 0,-4 5 0 0 0,-3 3-34 0 0,0 6 1 0 0,-3 2-175 65 0,-5 5 0-65 0,-3 4-74 113 0,-3 3 47 17 0,-7 4 223-16 0,1 5 0-114 0,-15 12 17 18 0,-4 7 0-18 0,-14 8 56 0 0,-10 5 0 0 0,-9 4-97 0 0,-3 5 0 0 0,-8 5 287 0 0,-4 4 1 0 0,-3-1 35 0 0,-1 0 1 0 0,-5 4-51 0 0,-2 0 0 0 0,-2 1-154 0 0,-2-1 0 0 0,1-1 36 0 0,1-3 0 0 0,-2 3-78 0 0,2-4 0 0 0,5-3 3 0 0,4-6 1 0 0,3-3-16-461 0,2-2 1 461 0,5-4-16-659 0,7-8-32 459 0,5-1 46 165 0,2-8 1 35 0,7-7 1 0 0,13-14-58 0 0,11-12 0 0 0,8-4-4 0 0,8-3 0 0 0,7-4 65 0 0,7-9 0 0 0,3-1-7 0 0,7-5 0 0 0,-1 1 29 0 0,4-2 0 0 0,2 1-33 0 0,3-2 0 0 0,2 0 162 0 0,3 1 1 0 0,-1 3-85 0 0,-1 5 0 0 0,3 0 17 0 0,-3 5 0 0 0,-2 5-62 608 0,-3 3 1-608 0,-10 6 9 532 0,-2 4 0-532 0,-5 5-144 205 0,-4 6 178 33 0,-4 1-547-40 0,-4 6 309-108 0,-12 8 1-90 0,-9 10 122 0 0,-18 8 1 0 0,-8 2 46 0 0,-6-2 1 0 0,-6 2 3 0 0,-4 3 0 0 0,-6 2 13 0 0,-5 4 0 0 0,-1 0 141 0 0,-4 2 1 0 0,-5 1-32 0 0,-3-2 0 0 0,1 1-93 0 0,2 0 1 0 0,0-2 107 0 0,0-2 0 0 0,6-4-79 0 0,1-1 1 0 0,5-5-68 0 0,0-1 1 0 0,6-2 6 0 0,4-5 0 0 0,6-3-8 0 0,3-2 0 0 0,4-5-8 0 0,2 0-49 0 0,6-3 34 0 0,-3-8 1 0 0,14-8 27 0 0,0-8 1 0 0,10-4-51 0 0,9 0 1 0 0,5-6 45 0 0,7-4 1 0 0,4-6 129 0 0,3 0 1 0 0,3-2-61 0 0,6-1 1 0 0,2 1 128 0 0,3-3 1 0 0,0 3-114 0 0,1 3 0 0 0,-1 4 11 0 0,3-3 0 0 0,-2 4-110 0 0,-3 0 1 0 0,0 3 105 0 0,-1 3 1 0 0,-2 4-178 423 0,-6 2 1-423 0,-1 5 188 437 0,-6 1-495-361 0,-2 1-22-7 0,0 2 198-31 0,-8 5 80-33 0,-3 3 81-5 0,-38 25 0 0 0,1-2 60 0 0,-23 17 0 0 0,4-4 176 0 0,-2 2 1 0 0,-2 1-19 0 0,-3 1 0 0 0,0 2-152 0 0,-2 1 1 0 0,1 0 77 0 0,0-1 1 0 0,2-4-76 0 0,1-2 0 0 0,2-1-3 0 0,-1-2 1 0 0,8-5 3 0 0,3-4 0 0 0,6-4-77 0 0,5-3 344 0 0,3-5-261 0 0,-3 1 115 0 0,9-7-108 0 0,0-11 0 0 0,17-5 7 0 0,8-9 1 0 0,4-1-11 0 0,4 4 1 0 0,2-3-8 0 0,6 1 1 0 0,1-3-5 0 0,6-1 0 0 0,-2 0-18 0 0,3 0 0 0 0,-4 3-17 0 0,2 0 0 0 0,-1 1-1 0 0,0 5 0 0 0,-1 1-55 0 0,-1 4 1 0 0,-1 1 68 0 0,-4 0 6 0 0,-2 5-7 0 0,3 0 2 0 0,-1 4-26 0 0,2 3 10 0 0,-6 8 41 0 0,-5 6 10 0 0,-3 5-15 0 0,-5 3-52 0 0,-2 0-11 0 0,-9 2-54 0 0,-7-2 52 0 0,-9 2 0 0 0,-7-6 38 0 0,0-1 0 0 0,0-3-4 0 0,5-6 0 0 0,-2 0 107 0 0,0-1 1 0 0,-3-2-104 0 0,-1-2 1 0 0,1-2 130 0 0,-1-2 0 0 0,1-1-114 0 0,3-2 1 0 0,-2 0 127 0 0,2-2 0 0 0,0-1-78 0 0,2-3 0 0 0,0 0 20 0 0,-1 1 0 0 0,3 0-25 0 0,-1-2-43 0 0,3-1-204 0 0,-6-5 237 340 0,1-5-58 166 0,0 1 20-152 0,1 0 255-191 0,8 5-287-95 0,2 8 16-27 0,6 4 56 33 0,7 4-10 40 0,11 1 0-114 0,10 1 53 26 0,5-1 0-26 0,2 2-49 0 0,-5 2 0 0 0,3 1 83 0 0,2 2 0 0 0,2 1-85 0 0,2-1 1 0 0,-2 0 0 0 0,2 1 0 0 0,1-1-19 0 0,1 0 1 0 0,0 1 11 0 0,2-1 1 0 0,-5 0-38 0 0,1-2 1 0 0,-2 2-20 0 0,1-4 0 0 0,-3 3-12 0 0,-1-2 0 0 0,-4 0 38 0 0,0 0-208 0 0,-5-2 168 0 0,6 3-167 0 0,-7-3 252 0 0,-2 0 192 0 0,-5 0-288 0 0,-11 0-57 72 0,-21 0 1-72 0,0 0 116 116 2,-14 0 0-116 1,4 0-123 0 31,5 0 1 0 0,-4-1 104 0-20,-1-1 1 0-1,0 2 16 0 4,-2-2 0 0 0,1 1-9 0-16,-5-1 1 0-1,0 1-15 0 0,-3 0 1 0 0,2 0 13 0 0,-2 1 1 0 0,3 0 20 0 0,-4 0 1 0 0,1 0 58 0 0,0 0 1 0 0,4 0-64 0 0,3-2 0 0 0,1 1 147 0 0,-1-1 1 0 0,4 0-135 0 0,2 0 0 0 0,4-1 246 0 0,1 1-117 0 0,6-2 35 0 0,-3 3 8 0 0,7-4 11 0 0,2 2-340 0 0,23-4 1 0 0,2 1 118 0 0,16-1 0 0 0,-4 1 25 78 0,4 0 1-78 0,0 1-4 282 0,5 0 1-282 0,0 1-3 52 0,4 1 1-52 0,2 1 0 322 0,1-2 0-322 0,1 3-5 64 0,-1-1 1-64 0,0 2-16 155 0,2 0 0-155 0,-3 0 17 382 0,-1 0 0-382 0,0 0-106 29 0,0 0 0-29 0,1 0 106 222 0,-1 0 0-222 0,-4 0-88 245 0,-2 0 0-245 0,-4 0 60 0 0,-1 0 1 0 0,-5 0-131 0 0,-3 0 154 55 0,-1 0 4 153 0,0 0 42-11 0,-6 0 352-9 0,-5 0 1-188 0,-29 0-274 36 0,-10 0 1-36 0,-7 2-61 0 0,6-1 0 0 0,-1 4 20 0 0,-4-2 1 0 0,-4 1-58 0 0,-4 1 0 0 0,-1-3-20 0 0,-1 4 0 0 0,-2-2-18 0 0,0 1 0 0 0,-1 0-31 0 0,-1 1 0 0 0,2-3-29 0 0,-1 1 1 0 0,3-2 46 0 0,-2 1 0 0 0,3-2 23 0 0,0 1 1 0 0,1-1 19 0 0,3-1 0 0 0,2-1 12 0 0,1-1 0 0 0,5 1 26 0 0,-1-2 68 0 0,3 2 254 0 0,-7-4-146 0 0,5 2 31 0 0,-1-3-110 0 0,13 4 37 0 0,7-1-395 0 0,16 3 1 0 0,7 0 96 0 0,10 0 0 0 0,2 0 8 0 0,0 0 0 0 0,6 0 78 0 0,3 0 0 0 0,3 0 2 0 0,-2-2 0 0 0,7-1 40 0 0,-1-3 0 0 0,4 1-38 0 0,0 0 0 0 0,-2 0-22 0 0,1 2 1 0 0,-2-2 48 0 0,1 4 1 0 0,-3-3-32 0 0,-1 2 0 0 0,-2 1 18 0 0,-3 1 1 0 0,-3 0-391 0 0,-2 0 269 0 0,-3 2-37 0 0,2 1 142 0 0,-1 2-14 0 0,-1 1-4 0 0,-6-1-48 0 0,-9 0 390 0 0,-7 0-276 0 0,-12 1 0 0 0,-6 1 19 0 0,-7 0 1 0 0,2 0-39 0 0,1-2 1 0 0,-1 1 1 0 0,-2-1 1 0 0,-6 0-2 0 0,-1 1 0 0 0,-1-1-2 0 0,-3 0 1 0 0,1 1 3 0 0,1-1 0 0 0,-2 0-3 0 0,-1 1 0 0 0,-3-2 51 0 0,-1 0 0 0 0,1-1 8 0 0,-1-1 0 0 0,1-2 130 0 0,1 2 1 0 0,0-1-110 0 9,-1-1 1 0-1,6 0 122 0 1,2 0 1 0-1,2 0 53 0-8,4 0-70 0 0,0-3 71 0 0,0 3-47 0 0,7-3-797 0 0,4 3 0 0 0,39-4 346 0 0,11-1 1 0 0,10-4 178 0 0,-10 0 1 0 0,3 0-32 0 0,3 0 0 0 0,1-1 21 0 0,2 1 1 0 0,0-1-41 0 0,4-1 0 0 0,-3 3 161 0 5,-3 1 0 0 0,2 1-55 0-3,-2 1 0 0-1,-2-1 30 0 31,2 1 1 0 0,-6 1-2 0-32,-3 1 0 0 0,-2 2-5 0 0,-3-1 0 0 0,-3 2-45 0 0,-4 2 10 0 0,-6 3 7 0 0,1 8 1 0 0,-13 9 1 0 0,-3 4 1 0 0,-10 2 15 0 0,-10-5 0 0 0,-1 1-14 0 0,-6 3 0 0 0,-1-1 19 0 0,-2 1 0 0 0,-2 0 44 0 0,-4 2 0 0 0,0 0 132 0 0,-2 3 0 0 0,2-1-81 0 0,2 1 1 0 0,0-2 18 0 0,0 3 0 0 0,-1 1-26 0 0,0 3 1 0 0,1 2 52 0 0,0 1 1 0 0,1-3-242 0 0,3 1 0 0 0,1-5 171 0 0,1 3 1 0 0,-1-2-269 0 0,2-2 1 0 0,1-1 59-190 0,1-4 1 190 0,4-2-16-631 0,1-2 80 353 0,2-2-27 179 0,-3 0 393-9 0,3-2-358 12 0,-3-2 434-249 0,6-5-206-244 72,0-11 38 113 210,2-6 0 476 0,1-13-52-212-138,1-5 1 212 1,3-2-36-13-134,3 2 0 13 1,1-2 80 0-12,1-3 0 0 0,0-2-3 0 0,1-4 1 0 0,-2 0-238 0 0,0-2 0 0 0,0 2 105 0 0,0 2 0 0 0,2-1-346 0 0,-2 0 0 0 0,2 0-19 0 0,2-1 1 0 0,1 4-6 0 0,2 2 0 0 0,1 0 150 0 0,1-1 1 0 0,1 3-103 0 0,3-1-75 0 0,0 1 59 0 0,4 1 338 0 0,4 1-211 0 0,5 7 276 0 0,0 7-57 0 0,3 13 0 0 0,-3 9-38 0 0,1 5 1 0 0,-2 3 26 0 0,-5 0 1 0 0,1 1 149 0 0,2 5 1 0 0,-1 0-107 0 0,-1 2 1 0 0,1 2 1 0 0,1 2 1 0 0,1 1-131 0 0,-1 2 0 0 0,1-1 81 0 0,1 2 0 0 0,-3-1-129 0 0,1 0 1 0 0,-1 0 108 0 0,-1-4 1 0 0,0 1-82 0 0,-3-2 1 0 0,0-3-13 0 0,0-2 0 0 0,-1-2-4 0 0,-1 0 1 0 0,2-2-52 0 0,-2-1 6 0 0,-1 0-44 0 0,5 2 89 0 0,-4 0 98 0 0,0-3-97 0 0,-4-6 955 0 0,-7-8-898 0 0,-13-19-11 0 0,0 2 1 0 0,-17-21-96 0 0,4 8 0 0 0,-1-3 49 0 0,3 3 0 0 0,-3-2 78 0 0,-1-1 0 0 0,-2-2-83 0 0,-3-2 1 0 0,-1-1 33 0 0,-5-1 1 0 0,4 1-93 0 0,0 3 1 0 0,-2-4 101 0 0,2 2 1 0 0,-1-3 24 0 0,1-1 0 0 0,2 3-5 0 0,2 0 0 0 0,1 2 6 0 0,3-1 1 0 0,2 0 129 0 0,4 2 0 0 0,3 1-91 0 0,3 0 0 0 0,2 3 76 0 0,7 1-69 251 0,0 1 19 113 0,8-4-144-152 0,6 2-289-192 0,10-1 308-20 0,9 14 0 0 0,5 11-152 0 0,-2 11 1 0 0,-1 2 157 0 0,-9 5 1 0 0,4 1-28 390 0,-2 2 0-390 0,2 4 102 80 0,-2 0 1-80 0,3 6-102 0 0,3 3 1 0 0,-1 0 161 0 0,1 2 1 0 0,0-1-33 0 0,-1 0 1 0 0,-1 2-27 0 0,0 3 0 0 0,0-3-55 0 0,-1 1 1 0 0,2-3 2 0 0,-1 1 0 0 0,-1 0-8 0 0,-1 0 1 0 0,-3 0 21 0 0,1-3 0 0 0,0-1-53 0 0,0-1 0 0 0,-2-5 36 0 0,-1-1 1 0 0,-2-1-109 0 0,0-3 0 0 0,-4 0 53 0 0,-1-3-16 0 0,-6-3 2 0 0,3 0-2 0 0,-3-2 310 0 0,-3-5-255 0 0,-9-1 0 0 0,-8-10-164 0 0,-8 0 1 0 0,-2-4 168 0 0,-1 0 1 0 0,-1-1-134 0 0,-2-3 0 0 0,-2 0 153 0 0,-1-3 0 0 0,0 0-13 0 0,-2 0 0 0 0,-1-2 2 0 0,-3 0 1 0 0,-1-2-2 0 0,-2 1 1 0 0,0-2 30 0 0,-1-1 1 0 0,1 1 175 0 0,-2-3 0 0 0,2 4 69 0 0,0-1 0 0 0,3 1-42 0 0,1 1 1 0 0,4 2 118 0 0,3 3 1 0 0,0 2 256 0 0,-1 0-249 0 0,3 1-147 0 0,-4 0-357 0 0,5 0-267 0 0,2 1 173 0 0,10 4-543 0 0,9-1 540 0 0,19 6 0 0 0,-4 1 49 0 0,10 4 1 0 0,-4 0 107 0 0,2 2 1 0 0,3 1 155 0 0,-1 2 0 0 0,2 4-70 0 0,0 1 1 0 0,3 2 200 0 0,3 2 1 0 0,-1-1 21 0 0,1 5 1 0 0,0 0-118 0 0,-1 5 0 0 0,-1 1-31 0 0,0 1 1 0 0,-2 1-9 0 0,-1-2 1 0 0,0 1-212 0 0,1 0 1 0 0,-4 0 50 0 0,1 1 0 0 0,-2-1 39 0 0,-4-2 1 0 0,-1-3-177 0 0,-2-1-33 0 0,-2-1 73 0 0,2 4 14 0 0,-4-4 142 0 0,0 4-121 0 0,-6-9 218 0 0,-5-4 7 0 0,-10-8-23 0 0,-9-2 0 0 0,-9-10-6 0 0,-2-2 1 0 0,0-5 3 0 0,5-2 1 0 0,-3-2 136 0 0,0-1 0 0 0,-3-6-92 0 0,1 0 1 0 0,-2-4 134 0 0,-2-2 0 0 0,0 0-98 0 0,-2-1 1 0 0,0 0 37 0 0,0 0 0 0 0,2 0-47 0 0,0 0 1 0 0,3 2 33 0 0,1 0 0 0 0,2 2-68 0 0,0-1 0 0 0,3 6 41 0 0,2 2-226 0 0,3 1 159 0 0,0-6-253 0 0,3 1 274 0 0,6-2-611 0 0,6 6-77 22 0,13 7 258 0 0,10 7 0-22 0,10 9 143 0 0,8 5 0 0 0,1 1 21 0 0,-2 1 1 0 0,1 0 204 0 0,3 1 0 0 0,3 3 0 0 0,4 1 0 0 0,5 2 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7T08:36:58.589"/>
    </inkml:context>
    <inkml:brush xml:id="br0">
      <inkml:brushProperty name="width" value="0.2" units="cm"/>
      <inkml:brushProperty name="height" value="1.2" units="cm"/>
      <inkml:brushProperty name="color" value="#004F8B"/>
      <inkml:brushProperty name="inkEffects" value="pencil"/>
    </inkml:brush>
  </inkml:definitions>
  <inkml:trace contextRef="#ctx0" brushRef="#br0">1 487 12736 226687 39145,'14'-6'1635'0'41,"4"-1"1"0"-1,-1-10-1652 0-29,7-4 0 0-1,1-1 1 0 0,-1 0-289 0 43,0 0 256 0-35,1-3 1 0 0,1 1 0 0-1,0-2-235 0-8,1 1 30 0-9,1 0 1 0 0,-1-1 60 0 0,1 1 0 0 0,-2 1-31 0 0,0 2 1 0 0,-2 2-65 0 0,-2 1 66 178 0,-4 5 100 84 0,-3-1 78 1 0,-5 10 0-263 0,-9 5 69 246 0,-8 8 0-246 0,-5 7 291 151 0,-7 2 0-151 0,-1 5-213 0 0,-7 3 1 0 0,0 0 155 0 0,-2 0 0 0 0,0 2-121 0 0,2-2-98 0 0,0 2 18 0 0,2-4 0 0 0,1 1 543 0 0,0-2-296 0 0,2 0 326 0 0,2-4 343 0 0,2 1-662 0 0,1-1-125 0 0,5-2-113 0 0,3-3-511 0 0,7-7 140 0 0,22-17 236 0 0,-1-3 0 0 0,16-14 0 0 0,-7 2-384 0 0,3-3 1 0 0,3-4 68 0 0,4 0 1 0 0,1-2-76 0 0,3-1 0 0 0,-4 3 102 0 0,0 1 1 0 0,-2 1 123 0 0,0 2 0 0 0,-2 3 10 131 0,-3 4-45 539 0,-6 3 419-377 0,0 4-83-225 0,-8 4-51 14 0,-2 4 13-15 0,-9 5 126-1 0,-14 14-186-12 0,-2 1 1-54 0,-11 11 11 0 0,0-4 1 0 0,-5 5-61 0 0,-2 2 0 0 0,-5 4-7 0 0,0-1 0 0 0,1 4 48 0 0,-2 0 0 0 0,1 1-16 0 0,0 0 0 0 0,0 0 516 0 0,0 1 1 0 0,2-3-69 0 0,3 1-129 0 0,2-4 700 0 0,4 1-710 0 0,2-5-737 0 0,2 4 275 0 0,7-6-99-203 0,4-3 1 203 0,19-17 112-115 2,7-10 0 115-1,4-8-124 0 131,1-8 0 0-1,2-6-203 0 24,4-4 252 0-58,6-4 96 0-3,0 0 1 0 0,5-1 112 0 21,-3 3 78 0-102,4-2 0 0 0,-5 3-13 0 20,1-1-73 0-28,-1 3 1 0 0,-6 4-15 0-5,0 2-1 0 0,-2 0 83 212 0,1 7 303 114 0,-6 4-392-111 0,-5 8 39-199 0,-16 18 20-16 0,-12 3 1 0 0,-10 12 134 0 0,-5-4 0 0 0,-2 4-174 0 0,-5 2 1 0 0,-2 3-275 0 0,-2 0 335 0 0,-3 3 0 0 0,2-3-23 0 0,-2 1 1 0 0,1-1 83 0 0,-1 1 0 0 0,2-1 0 0 0,0-1 492 0 0,2 0 1 0 0,5-5 405 0 0,1-1-247 0 0,5-6-877-101 0,3 2 209-384 0,8-13 0 485 0,14-6-54-210 0,11-16 1 210 0,9-6-53 0 0,4-7 0 0 0,4-4-374 0 0,5-4 1 0 0,1 0 189 0 0,6-2 0 0 0,-1 1-82 0 0,1-1 0 0 0,1 0 308 0 0,3-1-66 0 0,-4 0 0 0 0,-2 6-4 0 0,-1 1 1 0 0,-3 0 29 0 0,1 3 1 0 0,-4 3-48 254 0,-2 3 16 406 0,-2 4 129-326 0,-7 5-46-91 0,4 2 238-81 0,-12 8-269-149 0,-9 15 5-13 0,-12 6 0 0 0,-17 14 225 0 0,-4-3-218 0 0,-4 4 26 0 0,-6 0 0 0 0,1 3 14 0 0,-6 3 0 0 0,3-2 136 0 0,-4 3 0 0 0,1 0 199 0 0,-1-2 1 0 0,3-2-3 0 0,1 1 0 0 0,4-4 241 0 0,1 1 0 0 0,6-6 41 0 0,5-3-597 0 0,6-3-1102-223 0,4-4 876-242 0,10-6 0 465 0,15-12 53-344 21,11-12 1 344-1,8-7-63-16 163,1-6-191 16-34,3-3 67 0-22,1-1 79 0-68,3-4 1 0-1,5-1 169 0 0,1-3 49 0-58,1 4 0 0 0,0-6-58 0 0,0 4 0 0 0,-1-2 383 0 0,2 1-319 0 0,-7 2 0 0 0,4-1 23 0 0,-6 6 0 0 0,-5 3 11 269 0,-4 4-30 307 0,-5 6-145-286 0,-2 3 1-290 0,-12 17 113 115 0,-8 6 18-115 0,-12 11 190 0 0,-15 6 1 0 0,-8 6-191 0 0,-5 2 0 0 0,-2 4 197 0 0,-3 3 1 0 0,2 1-33 0 0,-7 2 0 0 0,4 1 112 0 0,-1-2 0 0 0,3-1-64 0 0,0-3 1 0 0,7-4 222-154 0,2-1 1 154 0,7-6-295-592 0,5-3 218 201 0,4-4-600 115 0,2-1 155 72 0,7-6 29 80 0,5-5 194 45 0,8-10-210 55 0,5-8 1 24 0,9-7 96 0 0,3-4-323 0 0,2-5 165 0 0,8-3 1 0 0,-1-4-9 0 0,5-1 0 0 0,3-2 78 0 0,3-1 0 0 0,0-2-67 0 0,-1 1 1 0 0,-2 1 92 0 0,-2 2 0 0 0,-1 3-193 0 0,-2 0 0 0 0,-4 4 30 0 0,-1 2 160 65 0,-8 8-77 249 0,3-1-202 0 0,-13 11 220-85 0,-3 6 46-229 0,-16 12 1 0 0,-12 9 335 0 0,-8 6-139 0 0,-5 4 16 0 0,-6 4 0 0 0,-3 4 52 0 0,-2 4 1 0 0,0-1-83 0 0,-1 1 0 0 0,2 0 139 0 0,2 0 1 0 0,1-2-32 0 0,4-1 1 0 0,4-4 700 0 0,7-3-977-39 0,2-5 297-263 0,6-2-9 58 0,9-9-727-134 0,1-3 235 27 0,16-11 161 286 0,-1-9 1 65 0,12-7-91 0 0,-1-6 0 0 0,5-4 139 0 0,2-4 1 0 0,3-3-61 0 0,4-1 1 0 0,4-2 17 0 0,1-3 0 0 0,3-3 33 0 0,-4 2 0 0 0,3 0-236 0 0,1 1 251 0 0,-4 3 24 0 0,-2 0 0 0 0,-2 4 6 0 0,-1 2 1 0 0,-2 3-6 9 0,-4 6 185 501 0,-4 4-136-4 0,-2 5 28-81 0,-11 8 1-425 0,-15 15 187 46 0,-14 9 1-46 0,-9 7-133 0 0,-1 1 0 0 0,-5 5-76 0 0,-1 4 0 0 0,-3 0 139 0 0,2-1 1 0 0,-2 3 158 0 0,0 1 0 0 0,0-1-137 0 0,5-2 1 0 0,1-2 48 0 0,5-2-82 0 0,4-4-402-154 0,6-6 22-371 0,4 0-159-42 0,11-7 0 567 0,13-15 48-214 0,14-13 79 214 0,3-10 203 0 0,-1-4 1 0 0,3-5-247 0 0,2-2 239 0 0,0-2-55 0 0,5-1 0 0 0,0-3 146 0 0,4-1 1 0 0,-3 1-150 0 0,2-1 1 0 0,-2 2 13 0 0,0 1 1 0 0,-1 1 88 0 0,-1 1-195 80 0,-7 4 1-80 0,1 1 162 480 0,-6 8 192-188 0,-1 2-58-55 0,-2 6 1-237 0,-9 9-160 207 0,-7 8 1-207 0,-11 8 351 26 0,-13 8 0-26 0,-5 6-68 0 0,-7 6 1 0 0,-2 2-71 0 0,-5 3 0 0 0,1 0-45 0 0,1-1 1 0 0,-3 3 178 0 0,1 0 0 0 0,1-2-60 0 0,2-2 0 0 0,5-3-44 0 0,5-2 0 0 0,4-4 5 0 0,4-3-337 0 0,3-3 60 0 0,8-6-648 0 0,3-5 330 0 0,5-2 258 0 0,7-7 1 0 0,4-7 67 0 0,7-6 0 0 0,1-7 9 0 0,3-5 0 0 0,5-6 42 0 0,5-3 0 0 0,4-4-52 0 0,2 0 1 0 0,2-3 16 0 0,-1 3 1 0 0,3-5-52 0 0,1 2 0 0 0,-5 2-89 0 0,0 3 1 0 0,-3 5 133 0 0,-1 2 1 0 0,-3 4-104 40 0,-6 4 612 576 0,-2 4-316-116 0,-7 6 0-500 0,-9 10 129 445 0,-9 8 0-445 0,-9 5 25 36 0,-12 9 0-36 0,-5 5 46 0 0,-6 6 0 0 0,-3 4-164 0 0,-4 1 0 0 0,-1 5 41 0 0,1 0 0 0 0,0 1 173 0 0,-2 0 1 0 0,0 4-137 0 0,2-4 1 0 0,2-1 83-120 0,6-4 1 120 0,5-3 82-712 0,7-5-561 204 0,4-5-430 212 0,7-2-8 21 0,6-12 0 275 0,13-8 427-290 0,7-15 1 290 0,6-8-17-65 0,2-8 1 65 0,1-1 135 0 15,6-7-1 0 17,1 1-63 0-32,3-8 0 0 0,3 2 121 0 0,0-3 1 0 0,0 3-100 0 0,0-1-21 0 0,-4 1 0 0 0,1 2 31 0 0,-4 2 0 0 0,-3 2-291 0 0,-1 5 138 0 0,-3 2-94 0 0,-4 6 25 13 0,-2 5 108 236 0,-3 2 197 117 0,-6 12 1-366 0,-12 12 217 123 0,-10 11 0-123 0,-8 9 546 0 0,-4-2 0 0 0,-6 8-278 0 0,-2 1-236 0 0,-2 2-9 0 0,2 2 1 0 0,-3-2-22 0 0,0 1 0 0 0,-1 0-46 0 0,3-1 1 0 0,2 0 9 0 0,4-3 0 0 0,6-5-146 0 0,3-4-502 0 0,3-3 336 0 0,4-3-279-94 0,5-6 353-62 0,9-9 1 156 0,8-10-1 0 7,6-10 0 0 1,3-5 0 0-1,2-6-147 0 19,2-3 103 0-26,6-5 64 0 11,4-4-257 0 77,3-1 240 0-45,3-1 8 0-39,-3-1 1 0-1,0 3-468 0 28,-1-1 306 0-3,-1 2 0 0 1,3 2 68 0-21,-3 2 0 0 0,-5 6-116 0-8,-2 4 795 0 0,-4 5-292 0 0,1 0-105 0 0,-9 7 0 0 0,-12 12 99 0 0,-11 9 1 0 0,-9 7 142 0 0,-5 5 1 0 0,-4 3-187 0 0,-3 5 1 0 0,-4 2-18 0 0,-2 5 1 0 0,-2-1 68 0 0,-1 5 0 0 0,1-3-18 0 0,3 0 1 0 0,0-1-28 0 0,2-2 0 0 0,5-3 141 0 0,5-3-801 0 0,5-4 229 0 0,4-1-152 0 0,6-9-267 0 0,3-3 466 0 0,12-9 61 0 0,0-7 0 0 0,9-6 40 0 0,-1-7 1 0 0,4-3-133 0 0,2-7 1 0 0,2-3-7 0 33,4-4 0 0 1,1-3 228 0-7,2-2 0 0 0,3-3-132 0 6,0 0 1 0 0,0 1-413 0 36,-2 1 239 0-33,0 2 153 0-27,0 0 0 0 0,-2 6-73 0-7,-2 4 170 0-2,-4 5 391 74 0,-4 2-264 410 0,-6 9 1-484 0,-11 8 200 348 0,-8 11 0-348 0,-8 7 199 14 0,-6 4 1-14 0,-4 5-197 0 0,-4 2 1 0 0,-1 1-103 0 0,0 2 0 0 0,0 1-25 0 0,-3 4 1 0 0,0-1 5 0 0,2 0 1 0 0,1-4-73 0 0,3 1 0 0 0,3-3 30 0 0,5 0-164 0 0,3-5-539 0 1,3 2 94 0 84,6-10 126 0 21,5 0 323 0-35,11-15 0 0 1,6-8-40 0-38,5-8 0 0-1,0-4 140 0-33,-3-1 0 0 0,0-1-95 0 0,3-1 1 0 0,-1 0 45 0 0,3-2 0 0 0,0 1-25 0 16,-1 1 1 0 0,0 2-12 0-10,-1 0 1 0 0,-5 3 65 0-6,3 1-77 0 0,-5 1 26 0 0,2 3-47 0 0,-7 3 162 0 0,0 4 1 0 0,-26 25 146 0 0,-4 6 0 0 0,-7 7-227 0 0,8-10 0 0 0,-1 2 1 0 0,1-1 0 0 0,1 2-29 0 0,-1 1-228 0 0,1-1-49 0 12,0 5 33 0 32,2-5-310 0-14,5 0 599 0 0,5-10 194 0 38,6-9-294 0 62,8-6 358 0 66,4-8-372 0 28,9-4 125 0-39,0-7-17 0-93,3-1 57 0-83,-4-2-16 0-9,0 1-35 0 0,-7 2-25 0 0,2 1-201 0 0,-6 1-281 0 0,0-1 85 0 0,-1-4 73 0 0,-1-2 235 0 0,0 1-490 0 0,0 1 543 0 0,-1 3 613 0 0,-1 5-381 0 0,-1 1 561 0 0,-4 8-469 0 0,-12 20-317 0 0,3-2 198 0 0,-6 13 0 0 0,9-14-335 0 0,4 0 66 0 0,0-5-41 0 0,2-2 486 0 0,10-9-85 0 0,-6-2-189 0 0,12-15 267 0 0,-7 1-269 0 0,7-11 1 0 0,-3-3-204 0 0,0 0 1 0 0,-2 2-81 0 0,-2 4 1 0 0,0 0-219 84 0,0-3 1-84 0,0 0 165 502 0,-1-4 1-502 0,1 1-57 440 0,-2-1 0-440 0,-1 0 93 462 0,-3 5 0-462 0,-1-2-418 355 0,-2 4 999-62 0,0 6-265-68 0,0-1 535 14 0,-4 9-313-86 0,-1 1-198-72 0,-2 6-137-8 0,1 5 82-45 0,-1 8-7-28 0,3 6-24 0 0,-3 8 0 0 0,5 5-191 0 0,0 2 0 0 0,2-2-17 0 0,2-3 0 0 0,-2 4 94 0 0,2 0 1 0 0,-2 4-210 0 0,0-1 1 0 0,0 0 54 0 0,0 0 0 0 0,-2-2-70 0 0,-1 0 65 0 0,-1-1-102 0 0,0 3 303 0 0,0-6 456 0 93,-1-1 120 0 39,3-12 855 0-22,0-9-873 0-39,2-14-162 0-38,2-4-201 0-26,0-7 1 0 0,3 2 67 0-7,-1 2 1 0 0,0-3-71 0 0,1-2 1 0 0,-1 0-195 0 0,1-5 1 0 0,-1 1-99 0 0,0-4 0 0 0,-1 0-336 0 0,0-2 1 0 0,-2 1-491 0 0,1 0 511 0 0,-2 2-47 0 0,0-1 366 0 0,0 6-51 0 0,-4-4 345 0 0,-1 11-134 0 0,-5 1 563 0 0,-2 14-211 0 0,-1 10-310 0 0,0 10 1 0 0,4 8-164 0 0,3 5 124 0 0,3-1 15 0 0,3-5 1 0 0,0 1-79 0 0,0 1 1 0 0,0 3-25 0 0,0-1 1 0 0,2 2-150 0 0,-1 0 1 0 0,1-2-67 0 0,-2 0 22 0 0,0-2 252 0 0,2 6 255 0 0,-2-3 593 0 0,2 0-382 0 0,0-5 55 0 0,-1-11 255 0 0,2-3 164 0 0,0-5-471 0 0,5-9 76 0 0,-2-2-323 0 0,4-11-293 0 9,-3-3 0 0-1,0-6 159 0-4,-1-1 0 0 0,-4 2-163 0-4,0 5 0 0 0,-2 1-216 0 0,0-2 0 0 0,0-1-107 0 0,-2 0 1 0 0,0-1-130 0 0,-2 0 1 0 0,-3 0-380 0 0,0 0-236 0 0,-1 4 315 0 0,-3-6 67 0 0,1 8 751 0 0,2 1 0 0 0,3 8 0 0 0,3 5 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7T08:36:58.590"/>
    </inkml:context>
    <inkml:brush xml:id="br0">
      <inkml:brushProperty name="width" value="0.2" units="cm"/>
      <inkml:brushProperty name="height" value="1.2" units="cm"/>
      <inkml:brushProperty name="color" value="#004F8B"/>
      <inkml:brushProperty name="inkEffects" value="pencil"/>
    </inkml:brush>
  </inkml:definitions>
  <inkml:trace contextRef="#ctx0" brushRef="#br0">396 473 12498 228214 43436,'-15'-4'37'0'0,"7"-5"0"0"0,19-8-304 0 0,7-3 0 0 0,5-3 204 0 0,1 1 0 0 0,1-1 13 0 0,6-4 1 0 0,1 1 109 0 0,3-3 1 0 0,0 0-96 244 0,1 0 1-244 0,-2 0 163 842 0,1 3 1-842 0,-3 1-126 804 0,0 2 0-804 0,-5 3 273 746 0,-5 2-230-51 0,-4 4-61-212 0,-4 5 1-483 0,-12 9-170 348 0,-8 6 0-348 0,-11 8 146 0 0,-9 7 0 0 0,-7 3 38 0 0,-5 2 1 0 0,-3 4-3 0 0,-2 1 1 0 0,1 2 8 0 0,-2 0 0 0 0,3-1 74 0 0,0 0 1 0 0,1-2 210 0 0,3-3 0 0 0,3-2 34 0 0,3-3 1 0 0,3-2 166 0 0,5-2 564 0 0,1-5-440 0 0,5 0-218 0 0,3-7-406 0 0,7-6 1 0 0,14-16-335 0 0,9-8 0 0 0,8-3 223 0 0,1 2 1 0 0,2-2-23 0 0,3 1 0 0 0,3-5-259 0 0,-1 1 0 0 0,3-1 134 0 0,-2 0 0 0 0,-2 1-46 0 0,-1 2 1 0 0,1-1 255 0 0,-3 2 0 0 0,0 2-40 0 0,-4 3-9 0 0,-3 4 351 0 0,3 1-519 0 0,-8 7 145 0 0,-4 8 0 0 0,-20 16 194 0 0,-13 9-107 0 0,-6 4 1 0 0,-2-2 1 0 0,-4 1-219 0 0,1-1 17 0 0,-4 3 252 0 0,2-3 1 0 0,-3 3-28 0 0,4-3 0 0 0,2-4-36 0 0,3-3 243 0 0,3-2 59 0 0,-1-5 518 0 0,7-4-189 0 0,2-5-154 0 0,10-11-415 0 0,5-4-120 0 0,11-7 180 0 0,-4 1-261 0 0,8 2 245 0 0,-1-2-293 0 0,7-3 32 0 0,3-5-85 0 0,2-2 277 0 0,-6 9-84 0 0,1 1 72 0 0,1 1-38 0 0,-3 4-19 0 0,2-1-43 0 0,0 4-4 0 0,-1 4-53 0 0,6 3-222 0 0,-5 6 323 0 0,-6 5-17 0 0,-7 8 280 0 0,-14 3-240 0 0,-8 6 142 0 0,-5-5 286 0 0,-2 0-176 0 0,-5-2 227 0 0,0-3-84 0 0,-7 3 298 0 0,4-7-147 0 0,5-2-82 0 0,5-6-272 0 0,6 0 15 0 0,6-2-345 0 0,3-5 86 0 0,6-5 0 0 0,6-6-297 0 0,7-2 0 0 0,2 3 215 0 0,1 3 0 0 0,2 0-46 0 0,3-1 0 0 0,2 0 86 0 0,0 0 0 0 0,1 0 170 0 0,-2 1 0 0 0,1 1 69 0 0,1 2 0 0 0,-1 2-234 0 0,0 1 88 0 0,-5 0 8 0 0,5 5-71 77 0,-13-1-448 271 0,5 2 473-16 0,-13 6 25-277 0,-4 4 1-55 0,-11 6 10 0 0,-6 2 0 0 0,-3-3 134 0 0,3-3 0 0 0,-1-2 228 0 0,-2 0-154 0 0,0-1 4 0 0,0 0 100 0 0,2-2 19 0 0,-8-1 75 0 0,11-3 311 0 0,-6-1-282 0 0,9-2-136 0 0,5-4-235 0 0,3-5-311 0 0,14-5 0 0 0,8-6 143 0 0,11 1 1 0 0,2 1-55 0 0,-3 5 1 0 0,4 0-40 0 0,3 1 0 0 0,2 1 229 0 0,3 3 0 0 0,-3-1-4 15 0,2 0 0-15 0,-2 4-13 416 0,1 0 0-416 0,-1 2 183 693 0,-1-2 1-693 0,-4 3-83 649 0,1 0 0-649 0,-5 2 68 372 0,-1 0-117-37 0,-4 0 51-107 0,2 4-3-13 0,-6-1-333 94 0,-2 3 291 54 0,-7 2-23-163 0,-7 4 119-184 0,-5 1 289-16 0,-8 3-84 0 0,-3-3-145 0 0,-7-2 234 0 0,0-2-260 0 0,-11-1 0 0 0,1-2-162 0 0,-1 0 0 0 0,3-1-6 0 0,8-3 39 0 0,0-1-12 0 0,-8-1-38 0 0,4 0-3 0 0,-5-4-38 0 0,13-2-232 0 0,7-6-16 0 0,9-1 281 0 0,7 2-41 0 0,4 0 130 0 0,12-2 92 0 0,4 4 0 0 0,12-3-118 0 0,-3 6 0 0 0,-5 0 51 0 0,-8 5 8 0 0,-1 0 67 0 0,6 1-311 0 0,-1 3 150 0 0,0 2-266 0 0,-10 6 177 0 0,-10 6 0 0 0,-18 4 27 0 0,-7 4 0 0 0,-8 2-30 0 0,2-5 0 0 0,-5 2-14 0 0,-6 0 1 0 0,1 3 99 0 0,-2-1 0 0 0,0 3 8 0 0,0-1 1 0 0,0 0 681 0 0,3-2-304 0 0,4-1-211 0 0,2-3 1 0 0,4 1 853 0 0,3-3-361 0 0,1-1-375 0 0,4 2-179 0 0,3-4-380-191 0,5-2 257-36 0,11-8 0 227 0,12-19-201-21 0,8-7 0 21 0,5-5-229 0 0,-1-1 190 0 0,5 0 83 0 0,2-5 1 0 0,2 2 96 0 0,0-1 0 0 0,1 0-16 0 0,-1 0 1 0 0,0-1 28 0 0,-1 4 0 0 0,-1-1-30 0 0,-2 3 1 0 0,-1 2-335 0 0,-3 2 272 0 0,-3 5-14 0 0,2-4 143 0 0,-7 14-69 0 0,-10 3 38 0 0,-10 9 1 0 0,-17 9 150 0 0,-5 3-164 0 0,-5 1 68 0 0,-2 6 0 0 0,-5-1 5 0 0,0 3 1 0 0,-3 3 95 0 0,0 1 0 0 0,0 0 160 0 0,0-1 0 0 0,1 0 35 0 0,1 0 0 0 0,2-2 243 0 0,3-1 1 0 0,3-4 576 0 0,5-2-354-10 0,3-4-578-192 0,5 1-177 42 0,8-6 29 40 0,3-3-389 38 0,18-15 1 82 0,1-6 176 0 0,10-10 0 0 0,3-3-81 0 0,1-2 0 0 0,4-4 53 0 0,4 1 1 0 0,0 0-10 0 0,3 0 1 0 0,-1-1-84 0 0,0-1 234 0 0,0 2 3 0 0,-4-1 1 0 0,1 5-288 0 0,-2 0 279 0 0,-4 6-25 0 0,0 2 1 0 0,-5 6-265 0 0,-2 0 242 0 0,-4 4 257 0 0,0 1-149 0 0,-9 3 186 0 0,-6 9 1 0 0,-12 7 13 0 0,-8 7 0 0 0,-3 2-98 0 0,0-2 0 0 0,-2 1 260 0 0,-2 3-320 0 0,0-2 40 0 0,-3 2 0 0 0,5-3-25 0 0,-3 1 0 0 0,5-1 66 0 0,-2-1-9 0 0,5 0-173 0 0,-4 2-37 0 0,8-4-35 0 0,-1 0 278 0 0,9-7 243 0 0,4-9-291 0 0,10-12 1 0 0,6-9 13 0 0,6-9 0 0 0,0 2-121 0 0,-3 6 1 0 0,3-1-119 0 0,0-3 0 0 0,0 1 108 0 0,3-2 0 0 0,-2 0-146 0 0,1-1 0 0 0,-2 0-212 0 0,0 1 1 0 0,-1 1 80 0 0,-2 4 1 0 0,-1 2-12 0 0,-1 3 312 0 0,-1 5 531 0 0,1 2-302 0 0,-3 10 75 0 0,-3 8 0 0 0,-7 10-143 0 0,-7 6 1 0 0,-3-2 0 0 0,-2-3 1 0 0,-1 0-340 0 0,0 1 0 0 0,0-2 22 0 0,0 1-208 0 0,0-1 138 0 0,1 6-117 0 0,1-9 135 0 0,-2 6 177 0 0,3-9 253 0 0,-3 1-167 0 0,0-3 405 0 0,2-6 351 0 0,-1-8-364 0 0,5-5 23 0 0,-1-4-43 0 0,4-2-176 0 0,0-8-185 0 0,2 4-132 0 0,0-9 0 0 0,4 0 140 0 0,0-2 1 0 0,2 0-186 0 0,-1 6 1 0 0,3 1-36 0 0,1 0 1 0 0,2 2-664 0 0,3 3 815 0 0,-2 1-97 0 0,9 3-19 0 0,-10 3 198 76 0,8 5 42 218 0,-6 4-232-70 0,-5 4-8 64 0,4 5 19-46 0,-7 6-23-167 0,2 6-53-75 0,-2 1-441 0 0,-1 4 169 0 0,-3-1 138 0 0,-1-1 164 0 0,-4-6 156 0 0,-3-3-134 0 0,-3-4 55 0 0,-10-2 287 0 0,-2 0 615 0 0,-7-5-198 0 0,-1-6 393 0 0,1-7-530 0 0,1-6-150 0 0,5-7-225 0 0,8 1 0 0 0,6 1-48 0 0,4 2 1 0 0,2-1-86 0 0,0-3 0 0 0,2 0-779 0 0,2 0 405 0 0,3 0-323 0 0,7-2 577 0 0,5 4 685 0 0,7 4-95 0 0,1 6-289 181 0,-1 11-55 226 0,-1 6 15-78 0,-4 9-42-137 0,-1 6-199-169 0,-5 4-618-23 0,-3 3 208 0 0,-7 2-224 0 0,-4 0 536 0 0,-6-4 148 0 0,-3-5 295 0 0,-7-7 21 0 0,1-8 545 0 0,-3-3-341 0 0,-4-8 213 0 0,4-1-195 0 0,-8-8-114 0 0,8-1-433 0 0,-2-7 0 0 0,7-3 60 0 0,5-2 1 0 0,3 2-189 0 0,3 3-2 0 0,2 3-403 0 0,0-10 531 0 0,6 7 440 0 0,3-1-325 0 0,9 9 84 0 0,6 10-110 0 0,1 10-72 0 0,5 6 0 0 0,-3 7 31 0 0,0-1 0 0 0,-7-2-140 0 0,-5-4-340 0 0,-2 2 151 0 0,4 5-101 0 0,-1 2 455 0 0,1 1 305 0 0,-3-1 123 0 0,-1-9-184 0 0,-6-2 209 0 0,-1-5 326 91 0,-4-1-1000-1 0,-11-3 270-90 0,0-2-75 0 0,-12-4-243 0 0,5-5 94 0 0,-3-4-122 0 0,-2-3 251 0 0,1 0-11 0 0,5 3-167 0 0,6 2-301 0 0,7 5-34 0 0,10 1 89 0 0,10 3-466 0 0,9 4 942 0 0,8 5 0 0 0,-5 0 0 0 0,0 4 0 0 0</inkml:trace>
  <inkml:trace contextRef="#ctx0" brushRef="#br0" timeOffset="1">1185 340 12403 238705 45493,'19'-18'233'0'0,"7"-5"1"0"0,-6 6-113 0 0,6-4 0 0 0,-2 5 15 0 0,-5 4 0 0 0,1 4 66 0 0,2-1-261 0 0,0 3-34 0 0,6 2 207 0 0,-6 2-409 0 0,3 4 121 0 0,-5 8 144 0 0,-8 8 1 0 0,-6 12-17 0 0,-14 3 0 0 0,-4-3-10 0 0,-8-8 1 0 0,0 0-16 0 0,-2-2 1 0 0,-3 1 4 0 0,-2-1 0 0 0,2-2 716 0 0,1-4-229 0 0,4 1 299 0 0,-8-4-124 0 0,5-3-331 0 0,-2-2-114 0 0,8-14-244 0 0,12-8 1 0 0,8-9 32 0 0,7-5 0 0 0,2 3-256 0 0,2 7 0 0 0,1-3-108 0 0,1 1 0 0 0,0-2 154 0 0,2 1 1 0 0,0 1 78 0 0,4-1 1 0 0,2 5 129 0 0,-1 4 0 0 0,1 1 238 0 0,-2 3 0 0 0,0 1-89 0 0,0 5 216 0 0,-2 1-275 0 0,8 3-121 0 0,-7 11 32 0 0,3 5 0 0 0,-13 11 65 0 0,-8 3 1 0 0,-7-3-18 0 0,-4-5 0 0 0,-3-1-1 0 0,-2-2 0 0 0,-1-1-49 0 0,-1-2 148 0 0,1-2 374 0 0,-7 6-236 0 0,-1-4 401 0 0,-7-1-166 0 0,0-6-232 0 0,1-7-214 0 0,5-12 131 0 0,5-6-172 0 0,8-3-312 0 0,5-2 90 0 0,3-3-58 0 0,6-5 0 0 0,5-5-92 0 0,4 3-109 0 0,1 9 609 0 0,7 6-247 0 0,4 6-30 0 0,2 1 372 0 0,-1 5-84 0 0,2 10-49 0 0,-9-1 0 0 0,5 7-71 0 0,-9 0-10 0 0,-4 2 1 0 0,0 10 7 0 0,-4 1 0 0 0,-3-1-17 0 0,-4-3-35 0 0,-2-3 50 0 0,-8 10-73 0 0,-2-3 325 0 0,-8 8-126 0 0,0-6 329 0 0,2-5-265 0 0,-1-9 35 0 0,5-6-139 0 0,1-9 21 0 0,4-9-210 0 0,3-9 124 0 0,3-9-293 0 0,5-4 131 0 0,7-1-40 0 0,3 9 23 0 0,3 4 119 0 0,6 6 159 0 0,-6 5 276 0 0,9 0-386 0 0,-3 8 35 0 0,0 5-20 0 0,3 9 21 0 0,-6 10-146 0 0,-9 5 0 0 0,-5 6-6 0 0,-7-3-358 0 0,-3-1 276 0 0,-5-3-289 0 0,-2 1 384 0 0,-5 2 233 0 0,2-6 248 0 0,1-6-160 0 0,2-8-452 0 0,4-7 199 0 0,2-10 1 0 0,6-8-8 0 0,2-7 0 0 0,0 1 5 0 0,2 1 0 0 0,2-1-4 0 0,0-2 1 0 0,3-1-182 0 0,0 2-308 0 0,0-3 572 0 0,7-2-224 0 0,3 1 1050 0 0,4 2-352 0 0,2 12-29 0 0,-7 13-321 0 0,-5 17 0 0 0,-9 8 37 0 0,-5 8 0 0 0,-5-2-78 0 0,-3-6 0 0 0,-1 2-146 0 0,-1 0 1 0 0,1-1-230 0 0,-1-2 0 0 0,0 0 5 0 0,2-2-269 0 0,1 0 269 0 0,-1 4 138 0 0,3-1 81 0 0,-2-1 373 0 0,4-8 219 0 0,3-8-660 0 0,10-31 1 0 0,-2 6 147 0 0,4-16 0 0 0,-1 6-109 0 0,-1 4 1 0 0,-2-2-8 0 0,2-3 1 0 0,-1 0-169 0 0,2-1 0 0 0,0 1 52 0 0,0 0 1 0 0,1 5-117 0 0,2 3 411 0 0,-1 3 621 0 0,4 4-206 0 0,-4 4-314 0 0,1 13-33 0 0,-6 11 1 0 0,-11 13-62 0 0,-4 6 1 0 0,-3-2-60 0 0,0-4 0 0 0,0 0-63 0 0,0 1 0 0 0,0-2-297 0 0,1 1 1 0 0,1-4 158 0 0,1 2 0 0 0,2-2-500 0 0,-1 0 453 0 0,3-6 0 0 0,-1 7 418 0 0,1-6 114 0 0,1 1 118 0 0,1-7-133 0 0,3-11-228 0 0,9-18 0 0 0,-1 2-252 0 0,5-11 1 0 0,-2 3 86 0 0,-1 2 1 0 0,-1-3-85 0 0,0-2-72 0 0,0 2 215 0 0,0-5 0 0 0,0 4-350 0 0,1-1 120 0 0,0 5-104 0 0,2 1 617 0 0,-2 5 60 0 0,2 1 161 0 0,-2 4-271 0 0,-4 9-25 0 0,-2 10 1 0 0,-7 10-133 0 0,-1 6 0 0 0,-3-2 42 0 0,1-3 1 0 0,-2 0-145 0 0,3 1 1 0 0,-3 0 60 0 0,2 0 0 0 0,-1 2-127 0 0,1 1 0 0 0,0-1-85 0 0,2-1-412 0 0,-1-2 294 0 0,1 6 37 0 0,2-3 281 0 0,0 0-186 0 0,2-9 638 0 0,2-8-509 0 0,8-29 71 0 0,0 1 1 0 0,5-22 19 0 0,-6 10 1 0 0,-2 2-85 0 0,-3 6 0 0 0,-1-1-9 0 0,2 1 0 0 0,-1 0-398 0 0,3 1 218 0 0,2 3 1071 0 0,3-1-153 0 0,-1 8 164 0 0,0 5-598 0 0,-6 16 0 0 0,-3 10-27 0 0,-5 8 1 0 0,0-2 32 0 0,0-2-363 0 0,0-2-722 0 0,-1 12 500 0 0,-3-1-174 0 0,1 12 1 0 0,-1-4 72 0 0,1-5 0 0 0,2-3-554 0 0,2-8 296 0 0,-1-2 177 0 0,-2 2 496 0 0,3-4 0 0 0,0-4 0 0 0,2-4 0 0 0</inkml:trace>
  <inkml:trace contextRef="#ctx0" brushRef="#br0" timeOffset="2">515 393 12965 228901 35820,'-18'7'212'0'674,"-2"7"1"0"-1,6 2 84 0-580,-1 8 79 0-57,0 1-156 0 23,4-2 1 0-1,-2 4 26 0-50,0 0 0 0 0,-1 0 16 0-8,1 1 0 0 0,0 1-4 0 17,2 2 1 0 0,-2 0-147 0 83,1-2 0 0-1,3-3-424 0 194,0-2 110 0 37,3-5-336 0 21,0 0 937 0-30,1-8-197 0-130,3-4 1 0 0,1-23-225 0-144,3-11 1 0-1,1-2-112 0 27,0 9 0 0 1,1-1 65 0-17,1-1 1 0 1,0-3-287 0-54,0-2 1 0 1,2 0 104 0-5,2 0 0 0 0,2-1-252 0 0,1-2 1 0 0,1 1 13 0 0,2-1 1 0 0,-2 3-296 0 0,2 3 463 0 0,-3 3 55 0 0,0 3 387 0 0,-4 6 0 0 0,-3 10 26 0 0,-8 11 1 0 0,-4 9 275 0 0,-6 7 0 0 0,-4 5-33 0 0,-1 2 1 0 0,-4 6-93 0 0,0 0 0 0 0,-1 4-177 0 0,1 1-23 0 0,2-4 61 0 0,1 1 1 0 0,1-4 19 0 0,0-1 0 0 0,3-2 96 0 0,0-5-67 0 0,3-2 81-67 0,-1 0 35 53 0,4-5 98 14 0,0-3 389 0 0,5-12-836-29 0,6-26 1 29 0,3 3 44-217 0,5-16 1 217 0,0 4-540-28 0,2-1 1 28 0,0 0 22 0 0,1-3 1 0 0,-1 1-161 0 0,0-3 1 0 0,-3 1 223 0 0,2-1 1 0 0,-2-1-82 0 0,0 2 0 0 0,-2 3 93 0 0,0-2 247 0 0,-1 7 166 0 0,2-6 32 0 0,-3 11-53 0 0,0 5 1114 0 0,-5 8-885 0 0,-17 30 0 0 0,5-6 122 0 0,-10 18 1 0 0,3-5-65 0 0,0 2 1 0 0,1 1-85 0 0,-1 3 1 0 0,1-1-92 0 0,0 1 0 0 0,3-2-15 0 0,0 1 1 0 0,2-5-203 0 0,1-3 204 0 0,1-1 101 0 0,2-1 291-169 48,2-5 491-102 155,1-4-995 90-128,4-9 0 181 1,2-24 107-22-76,3-7 1 22 0,1-5-121 0 0,2 8 1 0 0,0-1-346 0 0,2-2 1 0 0,0 1 163 0 0,-1-2 1 0 0,1-1-687 0 0,-1-1 414 0 0,2 0 230 0 0,-4 2 1 0 0,3-1-165 0 0,-1-1 1 0 0,2 3 295 0 0,0 0 1 0 0,-1 2 222 0 0,1 1-308 0 0,0 4 348 0 0,2-3 126 0 0,-4 8-78 0 0,1 3 117 0 0,-3 6-229 0 0,-9 21 0 0 0,1-5 157 0 0,-7 13 1 0 0,0-6-110 0 0,0 2 1 0 0,0-1 10 0 0,-2 2 1 0 0,2 2 206 0 0,-2-1 1 0 0,0 2-64 0 0,-1-3 1 0 0,0 1 88 0 0,0-2 1 0 0,1 0 80 0 0,0-1-334 0 0,4-2-23 0 0,-4 1-478 0 0,7-7 329-108 0,-4 1-10-148 0,7-9-151 122 0,10-23 0 134 0,1-1 87 0 0,9-15 1 0 0,-4 5 16 0 0,-4 8 1 0 0,1 0-153 0 0,-1-2 0 0 0,2 0 162 0 0,0-1 0 0 0,-1-2-7 0 0,1 2 1 0 0,0-1 57 0 0,3 2 1 0 0,-1 2-25 0 0,1 2 1 0 0,0 3-37 0 0,-1-1 300 0 0,1 1-12 0 0,2-2-133 0 0,-1 1 92 0 0,2 2-85 0 0,-5 5-12 0 0,-6 5 380 0 0,-1 3-558 0 0,-7-2 104 0 0,2 0-8 0 0,-3-2-91 0 0,-8 12 245 0 0,4 0 1 0 0,-14 16-26 0 0,6-3 0 0 0,-2 1 148 0 0,3-1 1 0 0,-1 0-120 0 0,-1-1 1 0 0,2 2 12 0 0,-2 0 0 0 0,1 3 59 0 0,1-2 0 0 0,2 2 452 0 0,0 0-369 0 0,2-2-6 0 0,-2 7-379 0 0,2-3 244 0 0,-2 6 54 0 0,6-11-598 0 0,1-3 215 0 0,4-5-160 0 0,0-5 242 0 0,0 1-219 0 0,8-24 316 0 0,2-1 14 0 0,4-11 1 0 0,-1 3-123 0 0,-3 7 0 0 0,2-1 137 0 0,1-2 1 0 0,0-2-202 0 0,2 1 0 0 0,-1-1 53 0 0,1 2 0 0 0,-1 0-76 0 0,1 0 1 0 0,-2 0 120 0 0,2 0 1 0 0,-3 2-115 0 0,0 1 122 0 0,-2 0 10 0 0,2-2 226 0 0,-2 2 78 0 0,-1 2-218 0 0,-5 8 219 0 0,-2 5-134 0 0,-16 22 1 0 0,2 2 178 0 0,-12 15 0 0 0,3-2-180 0 0,4-5 0 0 0,-4 3 134 0 0,1 1 1 0 0,-3-1 89 0 0,3 0 1 0 0,-2 0-75 0 0,2 1 1 0 0,-1-1 78 0 0,2-5 1 0 0,1-1-157 0 0,2 0 0 0 0,3-2 155 0 0,0-1-125 0 0,3-2-71 0 0,-3 3-142 0 0,6-2-424 0 0,0 1-250-19 0,7-6 344-82 0,7-10 60 101 0,-2-2-151 0 0,5-6 369 0 0,3-6 0 0 0,4-7 4 0 0,3-7 0 0 0,-1 0-50 0 0,-6 2 0 0 0,0-1 30 0 0,0-1 1 0 0,2 1-29 0 0,0 0-11 0 0,0-1-241 0 0,2-4 329 0 0,-3-1-8 0 0,1 2-21 0 0,-8 8 53 0 0,-5 12 0 0 0,-11 18 99 0 0,-5 6 0 0 0,-2 8 264 0 0,1-2 1 0 0,-2 5 17 0 0,-1 0 0 0 0,1 3-119 0 0,-1 1 0 0 0,0 1-164 0 0,2-1 1 0 0,-2 0-17 0 0,3-3 0 0 0,2-1 4-249 0,2-2 30-310 0,1-4-31 237 0,5 1-139 150 0,1-6-66 113 0,6 1 124 57 0,3-11 35 2 0,7-7-112 0 0,4-11 114 0 0,4-6-65 0 0,-2-4 0 0 0,0-3-8 0 0,-3 3 0 0 0,-2 0-23 0 0,2-1 1 0 0,-1-1-179 0 0,-1-1 1 0 0,0 0 48 0 0,0 2-222 0 0,1-2 212 0 0,-1-2 115 0 0,-2 3-79 0 0,-2 4 346 0 0,-5 6-14 0 0,-2 13 0 0 0,-10 10 61 0 0,-4 8 0 0 0,-5 6-31 0 0,1-1 0 0 0,-2 3 156 0 0,-1 3 1 0 0,3 0-114 0 0,-2 1 0 0 0,1-2-63 0 0,0-1 1 0 0,2-5-159 0 0,2 0 136 0 0,3-4 60 0 0,1-3-301-200 0,3-2 68-206 0,1-3 30 69 0,3-4 148 172 0,2-3 57 165 0,12-17-214 0 0,-3 1 1 0 0,14-19-138 0 0,-7 5 0 0 0,3 0-141 0 0,-5 5-31 0 0,1-3 320 0 0,-2 3 0 0 0,2-6-210 0 0,0 3 165 0 0,-1-1-64 0 0,0 0 1 0 0,-2 2-512 0 0,0 0 266 0 0,-1 0-21 0 0,2-4 318 0 0,-4 7 362 0 0,2 2 118 0 0,-8 18 1 0 0,-11 16-201 0 0,-5 10 0 0 0,-4 3 33 0 0,1-3 1 0 0,-1 2-84 0 0,-1 2 0 0 0,0-2-10 0 0,1 2 0 0 0,0-3-69 0 0,0 0 0 0 0,2-2 99 0 0,2-3-123 0 0,2-1-57 0 0,0-3-71 0 0,4-4 72 0 0,3-3 199 0 0,2-7-228 0 0,15-23 1 0 0,-3 5-129 0 0,9-13 0 0 0,-3 5 75 0 0,-2 2 1 0 0,0-1-186 0 0,3-2 1 0 0,-1 0 112 0 0,1 0 0 0 0,1-1-125 0 0,0-3 0 0 0,-1 1 70 0 0,-1 0 1 0 0,-1 3-64 0 0,-2 0-301 0 0,1 1 386 0 0,1-5-81 0 0,-3 7 426 0 0,-2 2-58 0 0,-3 9 42 0 0,-5 9 0 0 0,-7 13-84 0 0,-5 9 1 0 0,-4 4 174 0 0,-1-1 1 0 0,-1 2 225 0 0,-1 5-179 0 0,-1-4-91 0 0,-1 5 1 0 0,0-4 93 0 0,0 2 1 0 0,2-2-127 0 0,0-1 1 0 0,2-3 154 0 0,2-1-156 0 0,2-2 5 0 0,-2-1-86 0 0,6-4-34 0 0,0-3-177 0 0,7-8 140-3 0,13-17 1 3 0,-4-1-204-223 0,9-12 1 223 0,-4 2 36-157 0,2-4 1 157 0,1 0-117 0 0,2-2 0 0 0,1 0 143 0 0,0 0 0 0 0,1-4-9 0 0,-1-1 0 0 0,-1 0-8 0 0,-2 1 0 0 0,1-2-46 0 0,0 1 1 0 0,-1 0-66 0 0,-1 3 0 0 0,0-1-1 0 0,-3 4 97 0 0,0 4 68 0 0,-5 1 367 0 0,-1 9-261 0 0,-6 7 1 0 0,-11 19 169 0 0,-8 12 1 0 0,-5 9-3 0 0,1-1 1 0 0,0 2 221 0 0,1 1 0 0 0,0 1 145 0 0,0 1-173 0 0,-1 1-250 0 0,2 0 0 0 0,1-3 148 0 0,1 0-142 0 0,0-3 1 0 0,4-3-209 0 0,1-1 288 0 0,5-5-87 0 0,-1 1-71-56 0,3 0-96-92 0,3-3-287-84 0,-1-1 212-50 0,8-11 133 8 0,3-7 0 274 0,6-15-204-51 0,1-5-12 51 0,1-5 111 0 0,-2 1 0 0 0,2-5-12 0 0,2-1 0 0 0,-2-3 0 0 0,1-1 0 0 0,0-2-112 0 0,0 0 1 0 0,-1 0 52 0 0,-1 0 1 0 0,-1-1-8 0 0,0 1 1 0 0,-1 1-175 0 0,-1 3 51 0 0,-1 2 65 0 0,-3 8 260 0 0,0 0 30 0 0,-1 7-238 0 0,-3 4 323 0 0,-2 5-252 0 0,-6 17 280 0 0,-3 0 0 0 0,-5 15 327 0 0,-2-2 0 0 0,-1 5-188 0 0,-1 2 0 0 0,0 1-142 0 0,1 0 0 0 0,0 0-284 0 0,0-1 198 0 0,1 2 23 0 0,2-6 0 0 0,0 1-187 0 0,1-4 204 0 0,4-2-102 0 0,-1-6-219 0 0,4-3 388-88 0,-1 0-81-286 0,4-5 372 56 0,0-3-697 207 0,13-27-40 111 0,-2 3 292 0 0,10-19 1 0 0,-5 11-178 0 0,-1-1 1 0 0,1-2-15 0 0,1 0 0 0 0,1-2-167 0 0,-1-3 0 0 0,2 0 54 0 0,-1 0 0 0 0,0-2 84 0 0,2-3 0 0 0,-3 4 67 0 0,2 0 0 0 0,0 7-181 0 0,-1 2 382 0 0,-1 7-211 0 0,0 1-43 0 0,-5 10 289 0 0,-2 1 0 0 0,-9 18 34 0 0,-5 7 1 0 0,-1 5 194 0 0,-7 5 1 0 0,0 1-190 0 0,-5 3 1 0 0,-1 1-35 0 0,-2 1 1 0 0,3-2-34 0 0,-1 2 0 0 0,1-3 19 0 0,1-2 0 0 0,3-2 281 0 0,0-2-198 0 0,1-3 529 0 0,-1 5-406 0 20,3-7-224 0 101,2 1 30 0-24,5-11-89 0 43,3-6-296 0 32,4-5 488 0-85,7-12-118 0-86,-2 0 0 0 0,12-17-470 0-1,-3 1 1 0 0,0 0 92 0 0,-1 3 1 0 0,0 1-37 0 0,1-3 1 0 0,1-1-15 0 0,-1-2 1 0 0,1 0-14 0 0,0-2 1 0 0,-1 0 80 0 0,0 1 1 0 0,0 0-479 0 0,-3-1 362 0 0,-2 7-74 0 0,4-7 614 0 0,-5 13-172 0 0,-2 4 324 0 0,-15 37 0 0 0,-3 0-65 0 0,-9 22 1 0 0,1-9 58 0 0,-1 0 0 0 0,1 1-82 0 0,-3 0 0 0 0,2-2 77 0 0,-1 1 1 0 0,3-2-180 0 0,1 2 1 0 0,1-5 266 0 0,2-2-185 0 0,2-4-95 0 0,-2 0 84 0 0,8-7 149 0 0,-3-2-301 0 102,8-4-360 0 20,-2-8 409 0-47,5 1-77 0-51,4-9 1 0 0,5-8-75 0-16,1-7 1 0 0,-1-1-179 0-8,-1 0 1 0 0,1-2-84 0 0,1-4 1 0 0,2 0 83 0 0,0-3 0 0 0,1 1-110 0 0,1-1 1 0 0,0-1-35 0 0,0-2 1 0 0,0-2 7 0 0,-1 1 1 0 0,-2 2 178 0 0,1 4 1 0 0,-2 3-206 0 0,1 4 142 0 0,-3 5 387 0 0,0 1-371 0 0,-7 10 67 0 0,-7 21 0 0 0,-4 0 1274 0 0,-6 14-529 0 0,1-2-291 0 0,-2-1 1 0 0,-1 4 76 0 0,-1-1 0 0 0,0 3-76 0 0,0-4 0 0 0,0 1 144 0 0,-2-1-170 0 0,3 0-272 0 0,-2 1 604 0 0,3-2-302 0 0,3-2-511 0 0,4-10 80 0 0,5-5 140-1 0,4-9 24-34 0,7-7-263 25 0,-3-3 54 10 0,10-12-118 0 0,-3-3 1 0 0,5-10-224 0 0,-2 0 125 0 0,-1 2 314 0 0,-6 5 0 0 0,2 1-379 0 0,0-2 367 0 0,-2 0-22 0 0,4-3 1 0 0,-3-1-341 0 0,1-2 17 0 0,1 2 192 0 0,-1 5-41 0 0,2 4 221 0 0,0 5 293 0 0,-3 8 0 0 0,-4 14 332 0 0,-11 12 1 0 0,-2 7-304 0 0,-4 1 0 0 0,-3 2 63 0 0,0 2 1 0 0,-2 2-128 0 0,2-1 0 0 0,0 1 12 0 0,-1-1 1 0 0,2-3 146 0 0,1-1-494 0 0,2-3 330 0 0,1 1-318 0 0,2-3 459 0 0,2-1-247 0 0,3-9-217 0 57,2-6-147 0-6,10-21 81 0 32,-3 4 1 0 0,13-23-348 0 8,-4 6 1 0-1,0-3 3 0-79,-1 2 1 0-1,0-1 543 0-10,2-5 0 0 0,2 0 0 0 0,1-3 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7T08:36:58.593"/>
    </inkml:context>
    <inkml:brush xml:id="br0">
      <inkml:brushProperty name="width" value="0.2" units="cm"/>
      <inkml:brushProperty name="height" value="1.2" units="cm"/>
      <inkml:brushProperty name="color" value="#004F8B"/>
      <inkml:brushProperty name="inkEffects" value="pencil"/>
    </inkml:brush>
  </inkml:definitions>
  <inkml:trace contextRef="#ctx0" brushRef="#br0">274 31 12604 227267 41406,'-12'11'-1229'0'0,"0"-2"1326"0"0,7-1 202 0 0,-7 3-168 0 0,4-1 321 0 0,-3 3-365 0 0,-1 3-189 0 0,4-3-285 0 0,-3 4 387 0 0,5-2 0 0 0,1-5 0 0 0,1 2 0 0 0</inkml:trace>
  <inkml:trace contextRef="#ctx0" brushRef="#br0" timeOffset="1">261 40 12725 224742 39329,'-16'11'-576'0'0,"1"2"282"0"0,-6 6-9 0 0,5-2 925 0 0,-5 7-189 0 0,4-1-294 0 0,-1 4-165 0 0,0 4-338 0 0,1 0-30 0 0,9-6-465 0 0,3-6 859 0 0,7-9 0 0 0,6-6 0 0 0,4-7 0 0 0</inkml:trace>
  <inkml:trace contextRef="#ctx0" brushRef="#br0" timeOffset="2">278 0 12617 226739 41174,'-19'22'-551'0'0,"2"-4"1"0"0,2 4 1042 0 0,3-5-471 0 0,-2 5 1 0 0,-4 4-134 0 0,-1 4 0 0 0,1-2 197 0 0,5-6 1 0 0,-1 2 5 0 0,1-1 0 0 0,0 2-50-96 0,0-1 0-315 0,0-1-29 154 0,-1-1 1 257 0,3 1-1 0 0,0 0-279-723 0,0 3 0 723 0,5-3 267-1160 0,0 2 0 1160 0,1-9 0 0 0,2-2 0 0 0</inkml:trace>
  <inkml:trace contextRef="#ctx0" brushRef="#br0" timeOffset="3">490 578 12670 223456 40240,'-19'20'-417'0'0,"3"3"1"0"0,8 0 571 0 0,1 3 0 0 0,1 1 458 0 0,1-1 1 0 0,-1 1-578 0 0,0 1 1 0 0,2 3-8 0 0,0 1 0 0 0,0 0-52 0 0,2-1 0 0 0,1-3-96 0 0,1-2-587 0 0,0-2 446-347 0,4 3-237-35 0,0-7 482 119 0,9-3 1 263 0,0-22 230-26 0,4-8 0 26 0,-4-8-41 0 0,-1-1 38 0 0,2-2-225 0 0,1-4 1 0 0,3-2 52 0 0,0-3 1 0 0,1-1-27 0 0,2 2 0 0 0,-3 1 27 0 0,0 2 0 0 0,-2 0-108 0 0,0 0-335 0 0,-3 2 249 0 0,2-1 8 0 0,-7 11 240 0 0,2 2 27 0 0,-19 43 1 0 0,2-5 283 0 0,-11 24 1 0 0,1-5-244 0 0,0-2 1 0 0,-2 1 78 0 0,-1 3 1 0 0,1 1-232 0 0,0-1 1 0 0,3-2 23 0 0,1-1 0 0 0,3-5-12 0 0,2-4-443 0 0,3-3 216-166 0,-2 2 182-24 0,7-8 150 105 0,-2-3-54-34 0,4-10 16 37 62,0-7 112 82-55,7-19 0 0 0,1 2-255 0-7,5-14 0 0 0,1 2 13 0 0,-1 1 0 0 0,1-2-195 0 0,2-1 1 0 0,0 0 162 0 0,2-1 1 0 0,-1-1-167 0 0,-1 2 1 0 0,-1 0-317 0 0,-2 3-365 0 0,-1 1 482 0 0,2 0 349 0 0,-4 10-204 0 0,-1 5 869 0 0,-17 28-440 0 0,-3 4 1 0 0,-11 14-17 0 0,1-5 0 0 0,0 0 92 0 0,-4 2 1 0 0,3-3 263 0 0,0 0-173 0 0,2-4 248 0 0,4-3 202 0 0,-1-2-416 0 0,1 2-142 0 0,0-3-13 0 0,5-6-251 0 0,5-6 1 0 0,16-26 6 0 0,6-5 1 0 0,4-6-403 0 0,-2 6 0 0 0,0-1 83 0 0,1-2 0 0 0,1 0-98 0 0,0-3 0 0 0,1 1 248 0 0,-2-1 0 0 0,1 3 3 0 0,-3 0-33 0 0,-1 2-46 0 0,1-1 245 0 0,-5 7 0 0 0,-6 15 233 0 0,-9 12 1 0 0,-8 10 699 0 0,-6 8-485 0 0,-1 1-128 0 0,-5 8 0 0 0,0-3 121 0 0,-3 4 1 0 0,1-2-172 0 0,2-1 1 0 0,2-3-80 0 0,2-4 1 0 0,4-4 195 0 0,2-2 45 0 0,3-4-196 0 0,-1 0-75-26 0,6-7-283-159 0,1-2 1 185 0,17-24-76-138 0,4-8 0 138 0,2-5 154 0 0,-4 6 0 0 0,1-4-102 0 0,3 0 1 0 0,-1-1 78 0 0,1 2 0 0 0,-1-2-148 0 0,-2 2 1 0 0,1-2-125 0 0,-2 4 3 0 0,-1 1 155 0 0,-1 1 255 0 0,-1 6 330 0 0,-5 5 0 0 0,-15 32-165 0 0,-7 10 1 0 0,-4 7-10 0 0,4-11 0 0 0,1-1 154 0 0,0-1 1 0 0,0 1 147 0 0,-1-2-143 0 0,0 0-52 0 0,4-2 23 0 0,0-5-117 0 0,2 5-29-157 0,3-11-84-173 0,1 5-310 33 0,5-14 187 195 0,12-17 1 102 0,-1-1-203 0 0,7-11 0 0 0,-2 3-139 0 0,1 1 0 0 0,-2-1 134 0 0,1-1 0 0 0,-1 0 44 0 0,-1 0 0 0 0,0 0 51 0 0,-1-2 0 0 0,-1 2-104 0 0,-2 2-42 0 0,1 1 35 0 0,0 1 258 0 0,1 5 0 0 0,-7 12 228 0 0,-6 11 0 0 0,-6 9-13 0 0,-6 8 0 0 0,-2 5 195 0 0,-1 2 1 0 0,-2 2-8 0 0,1-2 1 0 0,0 1-80 0 0,1-1 1 0 0,-1-1-164 0 0,2 0 1 0 0,0-3 235 0 0,2-3-356 0 0,4-5 181 0 0,-1 1-311-22 0,5-8 118-62 0,0-2 0 84 0,15-23-203-62 0,5-7 0 62 0,4-6-62 0 0,-2 3-277 0 0,0 0 260 0 0,0-4-76 0 0,-1 3 248 0 0,1-1 0 0 0,-3 2-58 0 0,1-2 1 0 0,-2 1-252 0 0,1 0-410 0 0,-3 0 658 0 0,5-1-204 0 0,-5 6 571 0 0,0 5 0 0 0,-20 36 221 0 0,-7 12 0 0 0,-1 6-160 0 0,2-13 1 0 0,2-2 255 0 0,-1 3-143 0 0,-2 1-331 0 0,4-3 449 0 0,-2-1-234 0 0,4-4-87 0 0,-2 4 6 0 0,2-7-93 0 0,3-2-425 0 0,4-6 180 0 0,3-11 175 0 0,9-12 45 0 0,-2-1-417 0 0,9-11 0 0 0,-3 3-125 0 0,2-3 406 0 0,-1 1 1 0 0,0-3-167 0 0,1 1 1 0 0,-1-1 124 0 0,0 1 1 0 0,0 0-38 0 0,-1 1 1 0 0,-1 1-258 0 0,-2 1 36 0 0,-1 3 308 0 0,0 4-110 0 0,-2 6 298 0 0,-3 3 210 0 0,-8 23 1 0 0,-3-2-143 0 0,-6 17 0 0 0,-1-4 93 0 0,-1-2 1 0 0,2 0-72 0 0,-2 2 0 0 0,2-2 184 0 0,1-1 0 0 0,1-1 3 0 0,2-2-160 0 0,0-4-190 0 0,3-1 145 0 0,-1-5-53 0 0,3 0-374 0 0,1-4 261 0 0,3-4-132 0 0,9-12 0 0 0,5-9-391 0 0,5-8 1 0 0,1-2 197 0 0,-6 4 1 0 0,1 1-445 0 0,-2 1 196 0 0,0 0-105 0 0,3-6 289 0 0,-1-1-14 0 0,-1 1 208 0 0,-5 9 413 0 0,-5 16 1 0 0,-13 16 839 0 0,-3 11-615 0 0,-2 3-264 0 0,-2-1 0 0 0,4-2 206 0 0,-3 2 0 0 0,4-4 309 0 0,-3 2-298 0 0,4-4-119 0 0,-3 5-2 0 0,4-3-186 0 0,0-1-569 0 0,5-7-82 0 0,6-10 235 0 0,7-12-94 0 0,6-10 0 0 0,6-7-174 0 0,-1-4-22 0 0,-1 4 241 0 0,-2-4-42 0 0,-1-1-122 0 0,2-3 25 0 4,-5 2 345 0 74,-4 12 1388 0-54,-5 9-863 0-24,-15 35-233 0 0,1-5 1 0 0,-9 21 195 0 0,7-18 1 0 0,2-1 271 0 0,-2-1 250 0 0,2 1-337 0 0,-3 1-601 0 0,6 1 202 0 0,-1-2-581 0 0,5-8-160 0 0,5-9 250 0 0,7-12 70 0 0,7-9 1 0 0,6-10 48 0 0,0-3 1 0 0,-2 3-149 0 0,-7 7 189 0 26,-2 0-8 0 86,0 3 290 0-45,-2-2-27 0-47,0 3-218 0-20,0-3-489 0 0,-2 3 293 0 0,3-1 71 0 0,-7 6 392 0 0,5 2 221 0 0,-13 23 0 0 0,1-3-134 0 0,-6 13 477 0 0,-1-3-342 0 0,1-1-44 0 0,0-2 74 0 0,1-3-96 0 0,-2 6-18 0 0,4-9-392 0 0,-2 6 260 0 1,7-10 9 0 129,-2-2-748 0 87,4-3 152 0-200,11-19-67 0 3,-3 2 136 0-15,16-17 434 0-5,-14 10-103 0 0,9-8-88 0 0,-9 10-83 0 0,1-2 31 0 0,-3 6 203 0 0,-3 4 59 0 0,-1 4 416 0 0,-12 23-211 0 0,2-1 0 0 0,-10 17 315 0 0,6-12-383 0 0,-3 0 0 0 0,3-2 70 0 0,-2 1-187 0 0,3-4 73 0 0,1 2-34 0 0,3-6-28 0 0,-2 1 188 0 46,5-4-476 0 105,-2-1-141 0 318,4-4 125 0-446,9-15 0 0-1,0-1-97 0-22,9-11 1 0 0,-5 4-17 0 0,-1 0 126 0 0,0 2 45 0 0,5-10 222 0 0,-5 9-220 0 0,7-10-74 0 0,-6 8 84 0 0,-1 3 129 0 0,-4 4 234 0 0,-4 10 240 0 0,-13 19-180 0 0,3-6-71 0 0,-10 20 11 0 0,2-9-172 0 0,4-3 354 0 0,-3 2-196 0 0,4-4-425 0 0,1-1 293 0 0,3-2 82 0 0,1-4-761 0 0,4-7 339 0 0,10-13-1 0 0,2-7 1 0 0,9-9 17 0 0,0 1 61 0 0,-5 5 0 0 0,-3 5-17 0 0,-3 0-19 0 0,3-5 252 0 0,-1 2-112 0 0,-1 2 75 0 0,-5 8-62 0 0,-3 6 373 0 0,-11 21 129 0 0,0-4 1 0 0,-14 23-107 0 0,6-10 1 0 0,-1-1 425 0 0,5-6-92 0 0,2 0-262 0 0,-5 3-496 0 0,7-3 148 0 0,-2 3-319 0 0,7-12 297 0 0,7-4 1 0 0,2-10-217 0 0,9-7 0 0 0,-3-1-11 0 0,5-8 1 0 0,-2 2-163 0 0,0-2 0 0 0,-1 0-133 0 0,1 1 278 0 0,-2-1 33 0 0,4-5-211 0 0,3 0 13 0 0,3-6 240 0 0,-3 7 271 0 0,-5 6 10 0 0,-8 10 508 0 0,-5 12 434 0 0,-8 12-500 0 0,-6 8 38 0 0,-3 6-185 0 0,-1-1-147 0 0,3-5-86 0 0,4-6-489 0 0,5-7 232 0 0,4-4-274 0 0,6-11 149 0 0,5-6 0 0 0,8-9 59 0 0,2-4 1 0 0,-2 3-124 0 0,-3 4 1 0 0,-3 3 51 0 0,2-1 49 0 0,-3 2-33 0 0,8-5-24 0 0,-4 8 113 0 0,1-2 11 0 0,-5 11 490 0 0,-6 11-269 0 0,-12 9 0 0 0,-3 9 552 0 0,-7 0-33 0 0,2-4-315 0 56,4-3-276 0 59,3-5 36 0-12,2 0 59 0-21,5-8-274 0-11,7-8-125 0-58,6-10 9 0-13,5-10 159 0 0,6-6 231 0 0,1-6 369 0 0,1 5-529 0 0,1 0 43 0 0,-3 6-50 0 0,0 0-240 0 0,-2 7-303 0 0,0 2 133 0 0,-4 3-107 0 0,-1 3 339 0 0,-3 2 116 0 0,-3 1 11 0 0,-2 0 41 0 0,-3 0 1689 0 0,-3 1-1519 0 0,-15-2 43 0 0,6 2-139 0 0,-12-2-20 0 0,11 2-366 0 0,-1 2 106 34 0,-1 1-276-14 0,-2 3 151-20 0,-2 0 122 0 0,-5 3 126 0 0,-4 2-83 0 0,-2 1 97 0 0,-3 2 215 0 0,1-1 214 0 0,3-1-94 0 0,5-2 40 0 0,8-6 12 0 0,5 1-208 0 0,3-6-48 0 0,16 0-32 0 0,-1-6-44 0 0,17-4 72 0 0,-1-5-19 0 0,2-1-38 0 0,2-1 41 0 0,-2-3 11 0 0,-2 2 17 0 0,-1-3-5 0 0,-1 0-9 208 0,-3 1-2 283 0,-2 1-78-57 0,-2 3 66-122 4,-8 3 217-62 63,-2 2-92-37-13,-5 2 219-110-12,-3 0-317-49-3,0-1-5-18 25,-2-4-57-36 35,0-1-20 0-1,0-7-121 15-75,0-2 1-15 1,0-7 100 262-23,2 0 1-262 1,-1 2-170 403-2,2 7 0-403 0,-2-1-16 262 0,0 0 0-262 0,2-4-70 286 0,0-2 0-286 0,-1 3-55 358 0,1 1 87-36 0,-2 0 641-153 0,3-4-245-16 0,-2-2 126 50 0,1 1 46 65 0,-1 1-72 76 0,-2 6-176 17 0,0-1-56-82 0,0 0-19-129 0,4-2-29 11 0,1-5-96 84 0,1-3 139 73 0,3-1-41-14 0,-4 2 83-96 0,-1 0 4-105 0,-2 4 99 36 0,-2 1 31 59 0,-4 5-83 1 0,1 2 16-3 0,-5 7-179-16 0,3-1 121-78 0,1 6 12-35 0,2 0-350 37 0,2 1 87 2 0,0-1-149-62 0,2-2 194-41 0,0-1-29-3 0,2 0-25 0 0,1 4-191 0 0,-3 2 8 0 0,2 4 600 0 0,1 12-121 0 0,0-4 88 0 0,3 13-233 0 0,1-4 41 0 0,4 7 27 0 0,1 3 28 0 0,3 1 30 0 0,-4-3-83 0 0,1-2 216 100 0,-4-5 15 32 0,-3-3-33-59 0,-2-4 2680 24 0,-1-4-2303 46 0,-14-21 181-143 0,8 2 11 0 0,-12-16 294 0 0,9 4-4183 0 0,-2-1 1332 0 0,3 0 911 0 0,2 1 381 18 0,0 6 242-10 0,2 2 183-8 0,0 5-160 0 0,0 6 50 0 0,0 3 1 0 0,-6 18 0 0 0,-2 3-1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7T08:36:58.597"/>
    </inkml:context>
    <inkml:brush xml:id="br0">
      <inkml:brushProperty name="width" value="0.2" units="cm"/>
      <inkml:brushProperty name="height" value="1.2" units="cm"/>
      <inkml:brushProperty name="color" value="#004F8B"/>
      <inkml:brushProperty name="inkEffects" value="pencil"/>
    </inkml:brush>
  </inkml:definitions>
  <inkml:trace contextRef="#ctx0" brushRef="#br0">3 0 12670 201922 40249,'-2'14'1151'0'1402,"4"6"-922"0"-1177,4-4-50 0 8,6 9-292 0 103,-1-4 327 0-24,2 6-682 0-46,-2-4 217 0-61,2 5-284 0-105,0-3 90 0-88,1-3-194 0-12,-1-7-58 0 0,-2 0-37 0 0,0-1 734 0 0,-4-3 0 0 0,-3 2 0 0 0,-2-2 0 0 0</inkml:trace>
  <inkml:trace contextRef="#ctx0" brushRef="#br0" timeOffset="1">16 110 12339 200152 46990,'20'20'2350'0'0,"0"2"-2456"0"0,0-4 66 0 0,0 6-410 0 0,-2-10 145 0 0,3 11 223 0 0,-1-9-347 0 0,-1 3 272 0 0,6-1 65 0 0,-5-4-36 0 0,5 2 8 0 0,-1-3-384 0 0,-2-2 233 0 0,-2-1-1 0 0,-5-2 272 0 0,-4 0 0 0 0,-4-4 0 0 0,-3 1 0 0 0</inkml:trace>
  <inkml:trace contextRef="#ctx0" brushRef="#br0" timeOffset="2">232 309 12338 203123 47011,'14'7'1883'0'0,"3"1"-1884"0"0,-7-8 198 0 0,8 4 1 0 0,-6-1 111 0 0,6 3-166 0 0,-1 1 193 0 0,7 4-76 0 0,-1-2-10 0 0,1 4-133 0 0,-2-2 67 0 0,-2-2-363 0 0,1 2-427 0 0,-6-6-518 0 0,-1 1 577 0 0,-3-2-398 0 0,-2-1-619 0 0,0-1 1564 0 0,0-2 0 0 0,-5-4 0 0 0,3-1 0 0 0</inkml:trace>
  <inkml:trace contextRef="#ctx0" brushRef="#br0" timeOffset="3">462 441 12338 203123 47011,'0'12'2432'0'0,"4"0"-2677"0"0,0-12-986 0 0,9 0 1231 0 0,7-8 0 0 0,-1-2 0 0 0,4-5 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7T08:36:58.601"/>
    </inkml:context>
    <inkml:brush xml:id="br0">
      <inkml:brushProperty name="width" value="0.2" units="cm"/>
      <inkml:brushProperty name="height" value="1.2" units="cm"/>
      <inkml:brushProperty name="color" value="#004F8B"/>
      <inkml:brushProperty name="inkEffects" value="pencil"/>
    </inkml:brush>
  </inkml:definitions>
  <inkml:trace contextRef="#ctx0" brushRef="#br0">525 953 12275 200479 48625,'-23'0'4370'0'0,"8"0"-5634"6870"0,9 0 722-6672 0,21-13 0-198 0,-4 1 379 122 0,11-10 0-122 0,-4 1-147 378 0,-1-1 1-378 0,3-1 192 711 0,1-2 0-711 0,0-1-133 1232 0,1-2 1-1232 0,0-2 426 1363 0,-2 3 0-1363 0,2-3-406 698 0,0 0 1-698 0,0 1 575 327 0,1 0 0-327 0,-2 2-79 585 0,1 1 0-585 0,-2 2 301 504 0,-2 3-170-253 0,-2 3-193-233 0,-1 3-235-18 0,-4 6-293 0 0,-4 6 1 0 0,-14 17-128 38 0,-8 8 1-38 0,-6 5 189 28 0,-1 0 1-28 0,-3 0-233 0 0,-4 6 116 0 0,-1-3 307 0 0,-4 7 1 0 0,0-3 80 0 0,-1 4 0 0 0,0-3 99 0 0,1 2 0 0 0,2-3 454 0 0,1 0 0 0 0,4-3 71 0 0,2-3 327 0 0,4-5-552 0 0,-1 0-278 0 0,8-8-601 0 0,5-7 451 0 0,23-34 1 0 0,1 4-78 0 0,12-20 1 0 0,-4 7-48 0 0,0 0 0 0 0,2-2-45 0 0,1-2 1 0 0,2-1 81 0 0,2 0 1 0 0,-1-2 77 0 0,2-2 1 0 0,-4 4 41 0 0,2-2 1 0 0,-2 4-72 0 0,1-1 0 0 0,-3 6 117 0 0,-2 4-99 247 0,-4 5-118 20 0,-2 7-213 14 0,-8 6 241 89 0,-2 4 0-370 0,-18 22-168 104 0,-9 7 0-104 0,-7 9 223 0 0,-6 2 0 0 0,1 3 41 0 0,-5 5 0 0 0,0 0 456 0 0,-2 4-210 0-83,-1-2-130 0 52,2 1 0 0 0,3-4 103 0 31,3 1 1 0 0,1-3 111 0-22,1-1 1 0-1,3-7 579 0-43,3-2-282 0 65,3-6-208 0 1,3 2-127 0 0,4-10-303 0 0,6-7 0 0 0,10-18-26 0 0,6-11 1 0 0,6-6 113 0 0,2 2 1 0 0,4-3-233 0 0,2-3 1 0 0,2-2 1 0 0,2-3 1 0 0,1 1-8 0 0,-1-3 0 0 0,1 1 89 0 0,-1-1 0 0 0,0 1-157 0 0,-1 1 0 0 0,-1 2 123 0 0,-2 1 1 0 0,-2 2-441 0 0,-1 2 321 0 0,0 6-62 0 0,-2 0 55 0-60,-5 12 1 0 0,-10 15 180 0 23,-11 15 0 0 0,-7 10 130 0 37,-6 6 1 0 0,-6 5-107 0-4,-2 6 0 0-1,-4-1 162 0-2,0 3 1 0 0,1 0-118 0 7,1 2 0 0 0,-1 1 192 0 0,-1 2 0 0 0,0-3 204 0 0,2-1 1 0 0,2-7-129-582 0,7-2 1 582 0,0-6 371-608 0,4-5-329 304 0,1-4-88 177 0,1-3-51-2 0,7-8-191 95 0,2-11 1 34 0,11-18 101 0 0,4-10 1 0 0,4-7-137 0 0,3 2 1 0 0,4-4-86 0 0,1-1 1 0 0,2-1 40 0 0,-1-3 0 0 0,3 1-105 0 0,1-4 1 0 0,1 2 100 0 0,0-1 1 0 0,-1 0-141 0 0,0-1 0 0 0,-2 1 107 0 0,-2 3 1 0 0,2 2-30 0 0,-3 3 0 0 0,-1 4-59 0 0,-2 5-7 0 0,0 7 169 83 0,-3 1-49 279 0,-6 13 1-362 0,-12 19 352 43 0,-11 15-131-43 0,-7 8-7 0 0,-4 1 0 0 0,-2 5-5 0 0,-2 2 0 0 0,-3 5-68 0 0,-1 0 1 0 0,-1 4 18 0 0,0-1 0 0 0,3-2 156 0 0,3-3 6 0 0,1-3-179 0 0,4-4 1 0 0,5-6-27-260 0,4-7 234-263 0,4-7 247 313 0,1-5-432 9 0,4-10-13 138 0,12-25 0 63 0,2-1 5 0 0,11-19 1 0 0,0 1-8 0 0,1 4 0 0 0,1-4 27 0 0,-1 3 1 0 0,1-5 17 0 0,2 1 0 0 0,-1-4-347 0 0,-1 1 148 0 0,1-2 53 0 0,1 4 1 0 0,-1-3-248 0 0,0 4 147 0 0,-3 0 6 0 0,-3 5 0 0 0,-2 2-162 0 0,0 3 283 0 0,0 5 206 0-162,1-1-142 0 8,-5 14 1 0 0,-7 15 182 0 118,-8 15 0 0 1,-8 11 156 0 35,-5 3-366 0 0,-4 3-22 0 0,-3 6 1 0 0,-2 0-3 0 0,-1 3 0 0 0,0 0 77 0 0,0-1 1 0 0,1-1-8 0 0,3-1 1 0 0,1-3-21 0 0,2 0 0 0 0,3-7 0 0 0,3-7 115 0 0,4-3 274 0 0,-1-4 178-13 0,4-4-274-188 0,0-3 18 84 0,5-11-265 115 0,2-12 0 2 0,4-6 28 0 0,3-6 0 0 0,1-1-189 0 0,3-3 0 0 0,1-1 9 0 0,0-7 0 0 0,3-1-182 0 0,0-3 1 0 0,0 0 75 0 0,1-3 0 0 0,1 0-92 0 0,1-3 0 0 0,1 0 13 0 0,-1 1 1 0 0,2 3 157 0 0,1 0 0 0 0,-1 4 40 0 0,1 2 1 0 0,-1 5 53 0 0,-2 6 422 0 0,-3 5-297 24 0,0 3-73 237 0,-8 7 1-261 0,-1 11-54 104 0,-9 10 0-104 0,-2 7 7 0 0,-5 6 1 0 0,-4 6-137 0 0,-4 3 1 0 0,-2 5 22 0 0,-2 7 0 0 0,0 0-120 0 0,-3 4 1 0 0,0 1 241 0 0,-1-1 0 0 0,1-2 129 0 0,-2-1 1 0 0,3-6 12 0 0,1-3 1 0 0,5-4 768 0 0,2-7-372 0 0,2-4-271 0 0,3-2 91 0 0,4-9-99 0 0,2-1-236 0 0,5-11 1 0 0,4-14-223 0 0,1-7 1 0 0,3-3 187 0 0,2 1 0 0 0,0-2-132 0 0,3-3 1 0 0,-2-2 49 0 0,3-2 1 0 0,0 0-169 0 0,1-2 1 0 0,0-1 8 0 0,1-2 191 0 0,1-1 0 0 0,-1 2-75 0 0,2-1-161 0 0,-2 5 211 0 0,2 0 36 0 0,-3 3 0 0 0,0 4 127 0 0,0 3-175 0 0,-1 5 95 0 0,-4 4 182 0 0,-1 4-169 0 0,-3 4 17 0 0,-5 21 1 0 0,-4 2-67 0 0,-7 14 0 0 0,-3 3 14 0 0,-1 1 1 0 0,-2 2-239 0 0,-2 2 252 0 0,-1 1-7 0 0,1-1 1 0 0,0 2 289 0 0,1-2-312 0 0,1-3 91 0 0,2-1 0 0 0,2-6 324 0 0,2-3-278 0 0,3-7 184 0 0,-1 1 59 0 0,4-7 155 0 0,0-2 1 0 0,6-29-303 0 0,3-11-426 0 0,1-5 188 0 0,0 9-118 0 0,1-1 1 0 0,0-2-133 0 0,1-1 0 0 0,1 0 169 0 0,-1-3 0 0 0,0 0-59 0 0,3 0 1 0 0,0-1-21 0 0,0-1 0 0 0,2 1-79 0 0,0 1 1 0 0,4 3 312 0 0,-1 1-135 0 0,3 5 49 0 0,-3 2 248 0 0,-1 4-320 0 0,2 1 66 0 0,-4 8 74 0 0,1 7 1 0 0,-8 15 2 0 0,-7 9 0 0 0,-4 5-33 0 0,-3-1 1 0 0,-3 3 1 0 0,-3 1 0 0 0,-2 1-76 0 0,0 1 69 0 0,-3 2 1 0 0,5-5-27 0 0,-3 1 345 0 0,1-3-162 0 0,2-3 216 0 0,3-2 196 0 0,-2-4-151 0 0,4 2 198 0 0,-5-6-586 0 0,7-5 195 0 0,3-11 51 0 0,4-13-591 0 0,2-4 221 0 0,2-4 22 0 0,0 1 1 0 0,3 0-10 0 0,-1-2 1 0 0,0-2-19 0 0,1-1 1 0 0,0-2-147 0 0,1-1 0 0 0,0 0 113 0 0,3 1 0 0 0,-1 1 79 0 0,1-1 1 0 0,-1 3 203 0 0,4 0-190 0 0,-2 4-49 0 0,1 0 199 0 0,-3 4-137 0 0,5-3-1 0-62,-3 7-5 0-123,1-1 25 0 78,-1 7-37 0-20,-5 3-58 0 42,2 3-94 0 51,-3 9-20 0 5,-4 5-18 0 23,-6 12 23 0 6,-2 5 161 0 0,-7-1 1 0 0,2 0 52 0 0,2-8 1 0 0,-3 1 11 0 0,0 1 0 0 0,-1 0-9 0 0,0-1 1 0 0,0-2 173 0 0,2 1 442 0 0,-2-3-117 0 0,-3 3 113 0 0,2-6-353 0 0,1-3 15 0 0,8-6-261 0 0,3-15 0 0 0,8-6-17 0 0,2-9 0 0 0,2 1-121 0 0,0 1 1 0 0,2 2 88 0 0,0-2 1 0 0,1 1-120 0 0,3 0 0 0 0,1-2 167 0 0,1 0 0 0 0,-1 1-4 0 0,0-1 0 0 0,0 2 33 0 0,2 0 1 0 0,-2 1-42 0 0,2 0 0 0 0,-3 2-41 0 0,2 1-19 0 0,-1 4-4 0 0,2-7 50 0 0,-4 7-19 0 0,1-3 145 0 0,-6 4 6 0 0,-3 6-163 0 0,-3 1 46 0 0,-10 16 8 0 0,4-7-11 0 0,-6 11-12 0 0,5-9-9 0 0,1 2-15 0 0,0 0 58 0 0,-1 0-12 0 0,1-3-4 0 0,-1 1-1 0 0,3-5 0 0 0,9-12-61 0 0,5-6 1 0 0,4-3-167 0 0,-2 3 1 0 0,3 0 213 0 0,-1-2 0 0 0,2 1-5 0 0,1 1 0 0 0,0 1 114 98 0,1 1 93 342 0,1 1-242-207 0,-3 2 295 153 0,3 0-260-53 0,3 0 56-203 0,-2 4 14-36 0,1-3-57 24 0,0 3-20 67 0,-6 0 21-12 0,3 3-31-14 0,-9 2 313 8 0,-7 4-210-119 0,-18 6-49 8 0,-3 4 15 76 0,-8-1 258 94 0,0 2-258-116 0,1-4 52-110 0,2 0 0 0 0,-5 1 110 0 0,6-3 43 0 0,1 2 2 0 0,-5-2-169 0 0,2 0-3 0 0,-3-1-230 0 0,7-4 229 0 0,7 0-322 0 0,7-4 227 0 0,13-6-17 0 0,-2 2 32 0 0,19-8 0 0 0,-2 4 4 0 0,8-4 1 0 0,-2 4 55 0 0,-5 2-50 0 0,-2 1 3 195 0,4-2 1-195 0,-3 2 118 164 0,0-1-115 0 0,2 1 47 21 0,-1-2 14 193 0,1 2-17 250 0,7-3-6-87 0,-2 3 61-256 0,1-2 6-185 0,-5 3 208 12 0,-12 3-274-11 0,-4 1 296-44 0,-10 4-60 99 0,-10 6-239-113 0,-1 0 0-43 0,-10 5 21 12 0,3-2 0-12 0,-2 0-30 0 0,-3 2 1 0 0,-2 1-10 0 0,-3 1 0 0 0,2 0 130 0 0,-2 3 0 0 0,2 2-6 0 0,-2 0 1 0 0,1 0-3 0 0,2 1-59 0 0,3-3-30 0 0,1 4 1 0 0,3-3-65 0 0,0 1 12 0 0,3-1-291 0 0,0 4-43 0 0,5-2-466 0 0,1-1 394 0 0,13-9 332 0 0,8-11 0 0 0,8-11-4 0 0,4-8 0 0 0,0 1 184 0 0,-3-1 0 0 0,1 0-66 0 0,1-2 1 0 0,0 0-105 0 0,2 0 1 0 0,-1 1 179 0 0,3-2 1 0 0,-2 3-75 0 0,3-2 0 0 0,-3 3-41 0 0,-3 2-19 0 0,-2 1-39 0 0,1 1-67 0 0,-4 5-218 0 0,-2 3 341 0 0,-16 13 1 0 0,-12 10-48 0 0,-10 10 0 0 0,-4 2 48 0 0,0-3 0 0 0,-1 2 11 0 0,-3 3 0 0 0,0 2 100 0 0,0 1 1 0 0,0 1-11 0 0,-2 0 0 0 0,2 0 199 0 0,-1 1 0 0 0,3-4 77 0 0,2-3 273 0 0,7-4 13 0 0,-1-2-472 0 0,12-8 1 0 0,5-8-743 0 0,12-13 279 0 0,5-9 104 0 0,7-5 1 0 0,2-6-111 0 0,3-2 1 0 0,2-1 112 0 0,2 0 1 0 0,2 0 62 0 0,3-4 1 0 0,-1 0 215 0 0,-1 1-265 0 0,-2 2 81 0 0,4-1 0 0 0,-5 3 70 0 0,0 0-29 0 0,-1 1-22 0 0,-3 6 1 0 0,-3 1-39 0 0,-1 6-12 0 0,-4 2-27 0 0,-2 3 145 0 0,-10 11 0 0 0,-14 11-13 0 0,-13 11 1 0 0,-5 5 114 0 0,0-3-159 0 0,-5 5 24 0 0,2-1 0 0 0,-7 4 158 0 0,2-1 45 0 0,1 1-112 0 0,-2-1 1 0 0,4 1 157 0 0,0-1 0 0 0,3-3 52 0 0,3-5 323 0 0,3-5-273 0 0,3 1-176 0 0,9-13 0 0 0,8-6-513 0 0,11-14 173 0 0,9-7 132 0 0,3-4 1 0 0,9-5-383 0 0,0-2 224 0 0,3-2 113 0 0,4-1 0 0 0,3-4 233 0 0,2 2-143 0 0,2 1-2 0 0,-5 3 1 0 0,2 2 68 0 0,-3 1 1 0 0,-2 4-60 0 0,0 2 1 0 0,-4 2 101 163 0,-4 4-59 245 0,-1 3 25-227 0,-1 2-197-31 0,-7 4 70-90 0,-7 8 1-60 0,-22 13 192 78 0,-9 8-130-48 0,-9 5-63-30 0,2-3 0 0 0,-4 4-1 0 0,-1 1 0 0 0,-2 2 97 0 0,-1 1 0 0 0,0 3 7 0 0,0-2 1 0 0,2 0 63 0 0,2-2 0 0 0,3-4 428 0 0,6-3-107 0 0,3-4-268 0 0,8-5-290 0 0,4-8 99 0 0,23-21 0 0 0,-1 0-129 0 0,16-16 1 0 0,-3 2 147 0 0,0 2 1 0 0,2-2-39 0 0,-1 2 1 0 0,1 2 85 0 0,0 0 0 0 0,0 2 194 0 0,-2 1 0 0 0,-1 2-160 0 0,-2 3-48 0 0,-1 1 45 0 0,-6 2-144 0 0,1 1 70 0 0,1 4-322 0 0,-5 3 320 0 0,-1 9 0 0 0,-15 10-19 0 0,-7 6 0 0 0,-3 4-80 0 0,-2-3 1 0 0,-3 2 12 0 0,0 0 1 0 0,-3 2-97 0 0,3-1 1 0 0,2-2 102 0 0,0-2-190 0 0,3-1 242 0 0,0 2 186 0 0,4-4-3 0 0,1-4 1055 0 0,4-7-1048 0 0,15-24-37 0 0,-3 6 1 0 0,12-22-233 0 0,-7 12 0 0 0,-2 1 129 0 0,-1 3 1 0 0,-1 1-334 0 0,1-4 0 0 0,2 1-29 0 0,-1-2 1 0 0,2-1 8 0 0,-2 1 0 0 0,1 1 44 111 0,0 5 432 563 0,0 1-27-102 0,3 4-24 4 0,-5 2-62-221 0,-3 12 1-355 0,-13 10-35 22 0,-6 12 0-22 0,-6-1 40 0 0,-1 0 0 0 0,-3-1-72 0 0,-2 4 0 0 0,0-2-12 0 0,0 0 0 0 0,-1-1 67 0 0,0 1-48 0 0,2-1 4 0 0,-2-2 0 0 0,5-3 579 0 0,0-1-244 0 0,3-6 273 0 0,3 1 194 0 0,2-6-429 0 0,1-1-66 0 0,4-3-188 0 0,9-15-200 0 0,4 3 0 0 0,11-21 17 0 0,-1 7 0 0 0,2-3 141 0 0,-7 4 0 0 0,4 0-333 0 0,-2-2 99 0 0,-1 4 50 0 0,0-4 1 0 0,-2 4-150 0 0,0-2 174 0 0,1 0 43 0 0,0-6-12 0 0,1 1-4 0 0,-1 0-9 0 0,-6 5 14 0 0,-5 9-277 0 0,-12 6 27 0 0,-9 9 248 0 0,-4 5 1 0 0,-1 5-116 0 0,3 0 0 0 0,0 0 133 0 0,-2 1 1 0 0,0-1-42 0 0,0-1 55 0 0,0 1 0 0 0,-3 2-65 0 0,-1 0 560 0 0,5-2-226 0 0,1-5 5 0 0,8-3 261 0 0,1-2-217 0 0,3-4 22 0 0,6 0-66 0 0,-1-3-88 0 0,6-3-14 0 0,5-1-4 0 0,6-9-321 0 0,7 2 273 0 0,7-3 1 0 0,2 2-27 0 0,0 2-79 0 0,-1 5 74 0 0,4-1-101 0 0,-8 6 1 0 0,6-3-39 0 0,-9 3 8 0 0,-2 1-23 0 0,8 1-23 164 0,-1-1-341 212 0,3 4 151-13 0,-9-2 280-131 0,-8 4-99-88 0,-7-2 644 66 0,-3 4-468-27 0,-12 3 52-183 0,-4-2 48 0 0,-11 1 87 0 0,-3-4-3 0 0,-1-2 37 0 0,-4 0-202 0 0,0-4 48 0 0,3 1-194 0 0,4-3 127 0 0,-1 0 17 0 0,1-1-106 0 0,-6-4-48 0 0,7 2 67 0 0,5-2-19 0 0,9 2-122 0 0,7 2-1 0 0,8-1 253 0 0,5 3-117 0 0,11 1 492 0 0,2 2-219 0 0,11 2 1 0 0,-3 0-134 0 0,2 2 0 0 0,-3-2-60 0 0,-7 2-2 0 0,0-2 0 0 0,6 2-10 0 0,0-1-229 0 0,-2 2-51 0 0,1 0 166 71 0,-5 1-53 357 0,6 1 215-82 0,-10-3 16-127 0,-3 0 65-38 0,-8-2 479-24 0,-3 0-902 58 0,-20 0 0-215 0,1 0-159 0 0,-13 0 283 0 0,5 0 1 0 0,-5 0 118 0 0,2 0-41 0 0,0 0 64 0 0,-3-2 27 0 0,3 0 129 0 0,-9-3-147 0 0,10 3-9 0 0,6-2 341 0 0,8 3-143 0 0,5 0-96 0 0,3 1 1 0 0,17-2-47 0 0,-4 1 0 0 0,21-2 19 0 0,-8 1 0 0 0,1-1-6 0 0,-3 2 1 0 0,0-1-24 0 0,1 0 1 0 0,0 2-35 0 0,0-2 0 0 0,-3 2-24 0 0,0 0-48 0 0,-4 0-223 0 0,10 2 193 0 0,-8 2-319 0 0,7 3 346 0 0,-10 2-35 0 0,-4-2 328 0 0,-5-1-229 0 0,-3 1 122 0 0,-8-1-125 0 0,-5 3-14 0 0,-6 0 1 0 0,-3 0 13 0 0,1 0 0 0 0,-2 0 58 0 0,-4 3 0 0 0,0 0 82 0 0,-3 5 0 0 0,3-1-43 0 0,0 3 0 0 0,0 2 139 0 0,-2 1 1 0 0,3 2 120 0 0,0 1 1 0 0,2-1 188 0 0,2 1-760 0 0,2-2-262 0 0,1 7-490 0 0,9-5 750 0 0,2-2 1 0 0,16-12 114-100 0,5-12 0 100 0,4-6 12-106 0,2-8 0 106 0,1-2 90 0 0,1-4 1 0 0,1 1-34 0 0,1-1 1 0 0,1 3 320 0 0,-3-1 0 0 0,4 0 46 0 0,-2 2 1 0 0,-2 0-29 0 0,-2 1-187 0 0,-2 0 23 0 0,4-1-247 0 0,-4 5-41 0 0,-2-1-164 0 0,-6 9 1 0 0,-12 11 74 0 0,-7 6 207 0 0,-5 5-34 0 0,-5 3 1 0 0,-4 1 77 0 0,-5 4 0 0 0,0 0-2 0 0,-2 3 0 0 0,1 1 141 0 0,-1 3 1 0 0,-1-1 24 0 0,-1 1 1 0 0,1 1 208 0 0,-1 1 1 0 0,2-2 69-106 0,3-4 72-409 0,3-2-670 172 0,2-3-24 148 0,7-8 366 1 0,3-1-496-42 0,11-13 0 236 0,12-14 104-78 0,7-9 0 78 0,4-4-43 0 0,0 0 0 0 0,4-2 8 0 0,2-4 1 0 0,3-1 44 0 0,0 0 0 0 0,1 0 67 0 0,-3-2 0 0 0,1 3 39 0 0,0-2 1 0 0,0 2-38 0 0,-2 2 1 0 0,-3 3 12 0 0,-4 2 1 0 0,0 5 93 0 0,-1 3-23 0 0,-4 4 150 0 0,0 5 1 0 0,-9 11-99 0 0,-7 8 1 0 0,-8 7 10 0 0,-10 3 1 0 0,-4 5-1 0 0,-3 1 0 0 0,-3 2 14 0 0,-1 3 0 0 0,-3 1 250 0 0,-1 3 0 0 0,0 2-81 0 0,-2-1 1 0 0,1 3 36 0 0,-3 0 0 0 0,3-3 43 0 0,1-3 0 0 0,5-5 478 0 0,3-2-393 0 0,6-3 3 0 0,2-3-292-156 0,9-8 0 156 0,9-9-305-355 0,8-12 0 355 0,6-8 142-39 0,3-7 0 39 0,5-3-58 0 0,4-3 1 0 0,2-4-116 0 0,1 0 1 0 0,0-3 31 0 0,3-2 0 0 0,0 1 259 0 0,1 0 1 0 0,-2 0-43 0 0,0 1 1 0 0,-2 0-20 0 0,0 1 0 0 0,-3 4-38 0 0,-1 3 1 0 0,-2 4-57 0 0,-3 3 117 0 0,-1 5 5 0 0,-3 6-33 0 0,-6 5-191 129 0,-4 4 0-129 0,-15 17 85 23 0,-6 6 0-23 0,-10 8 153 0 0,-3 0 0 0 0,-3 3-34 0 0,-7 4 1 0 0,4 0 94 0 0,-4 3 1 0 0,1 1-29 0 0,-3 0 0 0 0,0 1 160 0 0,-4 4 1 0 0,4-2 179 0 0,1-1 1 0 0,4-3 22-3 0,2-3 1 3 0,5-6 489-548 0,6-3-534 166 0,2-5-856 70 0,7-3 357 25 0,4-9 0 287 0,12-10-130-80 0,9-13 0 80 0,5-8 119 0 0,3-8 0 0 0,3 0-81 0 0,3-6 0 0 0,0-1 107 0 0,3-2 0 0 0,1 0-22 0 0,2-1 0 0 0,-2 1 178 0 0,2-1 1 0 0,-3 2-58 0 0,-2 1 1 0 0,0 1-126 0 0,-3 2 1 0 0,-1 3 47 0 0,-2 2 0 0 0,-2 3-385 0 0,-2 4 326 263 0,-3 5-15 270 0,1-1-11-75 0,-7 12 1-458 0,-6 8 65 79 0,-12 13 0-79 0,-8 8 189 0 0,-7 2 1 0 0,-6 3-14 0 0,-2 3 0 0 0,-4 3 142 0 0,-2 3 1 0 0,0 2-97 0 0,-4 2 0 0 0,4-1 88 0 0,-3 0 1 0 0,7-2 15 0 0,0-3 1 0 0,9-5 480 0 0,2-5-507 0 0,6-5-202-316 0,4-3-257-129 0,11-10 1 445 0,12-14 9-40 0,9-12 1 40 0,5-7-8 0 0,-3-4 1 0 0,3-3 150 0 0,3-4 0 0 0,2-1 17 0 0,2 0 1 0 0,2-1 15 0 0,-2-1 0 0 0,1 0 186 0 0,-2-1 1 0 0,0 1-394 0 0,-1 1 56 0 0,-3 3 197 0 0,1 0 0 0 0,-6 7-152 0 0,0 2 50 62 0,-3 6 245 174 0,0 2-128-40 0,-9 11 0-196 0,-11 16 117 5 0,-14 12 0-5 0,-9 10-64 0 0,-4-1 0 0 0,-5 3 188 0 0,-2 3 1 0 0,0 1 57 0 0,0 2 0 0 0,-2 2-133 0 0,2 0 0 0 0,1-1 178 0 0,1-2 1 0 0,5-3 222 0 0,1-4-269 0 0,7-4-107 0 0,2-3-349 0 0,11-9 216 0 0,13-12 0 0 0,11-17-147 0 0,11-13 0 0 0,1-5 35 0 0,-4 4 1 0 0,3-5-147 0 0,1 0 0 0 0,2-2 98 0 0,1 0 0 0 0,-1 0 48 0 0,0 0 0 0 0,0-1 137 0 0,-2 0 0 0 0,-2 2-175 0 0,-2 3 1 0 0,-4 1-411 0 0,-2 4 466 0 0,-1 1-5 0 0,2 1 438 3 0,-4 6-299 203 0,-7 9 93-206 0,-29 33 0 0 0,-1-1-64 0 0,-16 16 1 0 0,2-3-28 0 0,3-3 1 0 0,-4 4 11 0 0,-2 0 1 0 0,-1 3 156 0 0,2-1 0 0 0,-1 1-83 0 0,1-1 1 0 0,5-3 480 0 0,6-5-339 0 0,5-5-64 0 0,6-6-363 0 0,10-8 1 0 0,10-9-66 0 0,11-13 0 0 0,7-7-115 0 0,1-6 0 0 0,2-3 212 0 0,2-4 1 0 0,0-2-104 0 0,2-1 1 0 0,3-2 180 0 0,-1 2 0 0 0,2-2-16 0 0,-3 0 1 0 0,-3 2-58 0 0,-2 1 0 0 0,1 0 43 0 0,-5 5 0 0 0,2-1-560 0 0,-4 6 449 0 0,-2 2 167 0 0,1 3 1 0 0,-7 8 0 0 0,-5 9-7 68 0,-12 9 1-68 0,-7 7 0 4 0,-7 3 1-4 0,-3 4 12 0 0,-4 3 0 0 0,0 3 135 0 0,0 3 1 0 0,-1-1-68 0 0,-3 4 1 0 0,0-1 136 0 0,2-1 1 0 0,2-1-22 0 0,3-2 0 0 0,2-3 431 0 0,3-3-508 0 0,4-5-386 0 0,7-4 258 0 0,8-8 0 0 0,11-12-51 0 0,10-8 1 0 0,3-8-261 0 0,0-4 0 0 0,1-1 72 0 0,3-4 0 0 0,-1 0 455 0 0,2-2-316 0 0,-5 2 145 0 0,5-1 1 0 0,-5 3-12 0 0,1-1 1 0 0,-2 2-209 0 0,-3 1 90 0 0,-4 2-65 0 0,4 1 14 162 0,-6 5 135 45 0,0 4 1-207 0,-13 18-26 126 0,-8 10 1-126 0,-6 6 192 25 0,-6 3 1-25 0,-2 2-143 0 0,-3 6 1 0 0,-2 0-77 0 0,-1 0 1 0 0,0 2 27 0 0,1-3 0 0 0,2-1 16 0 0,3-2 36 0 0,3-3-49 0 0,-2 4 224 0 0,7-7-202 0 0,1-3 295 0 0,9-7-277 0 0,8-17 0 0 0,8-10-37 0 0,7-11 1 0 0,-1-2 25 0 0,0 4 0 0 0,1-3-2 0 0,3-3 1 0 0,-3 3-24 0 0,3-4 0 0 0,-4 3-97 0 0,2-2 1 0 0,-3 1-268 0 0,0 1 1 0 0,-3 1-90 0 0,-1 2-134 0 0,-3 4 338 0 0,1 3 106 0 0,-6 7 133 0 0,-5 10 0 0 0,-13 15 295 0 0,-10 11 1 0 0,-3 5-182 0 0,1-2 1 0 0,-2 1 132 0 0,-3 1 0 0 0,2-1 94 0 0,-2 1 1 0 0,2-1-70 0 0,-2 2 1 0 0,3-4 227 0 0,3-3-243 0 0,2-4-92 0 0,5-2-119 0 0,5-7 1 0 0,11-10-208 0 0,9-9 0 0 0,4-8 38 0 0,4-4 1 0 0,2-4-188 0 0,0-2 0 0 0,2-2 285 0 0,2-1 0 0 0,-1 3-28 0 0,2-2 0 0 0,-3 2 108 0 0,0 0 1 0 0,0 0-225 0 0,-3 1 54 0 0,-2 3 148 0 0,4-3 7 0 0,-6 8 197 0 0,2-1 209 0 0,-10 10-122 0 0,-7 11 1 0 0,-11 10-120 0 0,-6 8 0 0 0,-3 1-76 0 0,2-3 1 0 0,-2 2-97 0 0,1 0 0 0 0,-2-1 83 0 0,2-2-39 0 0,0-1-332 0 0,2 2 225 0 0,3-6-172 0 0,3-3 140 0 0,9-15 4 0 0,6-12 240 0 0,9-11-59 0 0,3-6 36 0 0,4-4-164 0 0,-4-1 0 0 0,-5-1-74 0 0,-4 4 1 0 0,-3 3-28 0 0,-3 10 0 0 0,0 0-219 0 0,-1-2 0 0 0,0 0-55 0 0,0-1 40 0 0,0-1 196 0 0,0 4-210 2 0,-2 0 333 32 0,-5-2 381-30 0,-2 8-253-4 0,-10 0 324 0 0,0 10-243 0 0,-9 8 8 0 0,1 5-483 0 0,-1 6 90 0 0,-3 1 81 0 0,6-1 216 0 0,-1-2-34 0 0,8-4 64 0 0,1-3 336 0 0,6-2-226 0 0,2-2 317 0 0,4-2-371 0 0,19-2-97 0 0,-4 1 0 0 0,20-1-32 0 0,-8 4 1 0 0,0 2-10 0 0,-1 1 1 0 0,-2 1-3 40 0,2 0-27 233 0,-1 0 1-273 0,8 2-49 351 0,0 0-280 60 0,-4 2-252 48 0,1 1 116-169 0,-6 4 299-235 0,5 1 156-36 0,-8-1 259-14 0,-5-2-209 15 0,-7-4 305 45 0,-4-3-61 44 0,-10-2 255-35 0,0-6-218-65 0,-13-3 0-9 0,1-7-78 0 0,-3-2 0 0 0,2 0-150 0 0,6 2 1 0 0,-1 1-69 0 0,-1 0 1 0 0,-2-2-187 0 0,-1-1 1 0 0,1 0 94 0 0,-1 0 1 0 0,3 0-125 0 0,-1-2 1 0 0,1 0 98 0 0,3 1-275 0 0,1 1-279 0 0,2-7 270 0 0,4 4 253 0 0,2-1 289 0 0,5 7-255 0 0,4 3 34 0 0,5 4 119 0 0,4 0 21 0 0,8 4 18 0 0,6 6-104 146 0,6 5-150 420 0,4 5 1-566 0,-1 4 80 248 0,-1 0 1-248 0,-8-1-9 60 0,-8-2 1-60 0,0-1 34 93 0,-1 2-15 47 0,-3-4 62 57 0,4 9 10 89 0,-3-5 15-2 0,1 7 301-85 0,-2-6-22-63 0,-8-4-249-29 0,1-2 217-14 0,-7-6-197-73 0,-2-1-16-20 0,-8-4-49 0 0,0-6-28 0 0,-7-3 8 0 0,1-9-22 0 0,-3-4-398 0 0,-6-2 251 0 0,-1-3-103 0 0,-4 1 29 0 0,-2 3 8 0 0,2 2 161 0 0,0 7 217 0 0,6 1-169 0 0,6 4 359 0 0,7 2-455 0 0,6-1 146 0 0,10 5-21 0 0,7-3 159 0 0,9 6 66 0 0,9 2 1 0 0,2 4-172 0 0,1 4 1 0 0,-4 1 11 0 0,-7 0 0 0 0,-1-2-81 0 0,1 3 1 0 0,-2 0-220 0 0,-1 1 0 0 0,-2 2 291 0 0,5 5-404 0 0,-5 0 235 0 0,6 4 71 0 0,-6-3 56 0 0,-1-4 279 0 0,-2-2-281 11 0,-4-3 66 135 0,0-2 237 16 0,-7-1-228-18 0,-2 0-46-57 0,-6 0-44-75 0,-4-2-21-1 0,-3-3-45-11 0,-2-2-254 0 0,-5-4 293 0 0,2 0-25 0 0,-6-5-115 0 0,6-3-38 0 0,2-2-280 0 0,8-5 325 0 0,6 3 315 0 0,10 1-130 0 0,8 6 331 0 0,6 5-175 0 0,7 8 469 0 0,-2 5-30 0 0,1 7-137 0 0,-2 2-604 0 0,-1 8 73 0 0,-5 0-316 0 0,-3 6 289 0 0,-6 0-247 0 0,-2-1 216 0 0,-2-2-248 0 0,-5-5 476 0 0,0-6 24 0 0,-4-4-253 0 0,0-10 484 0 0,-3-2-188 0 0,-1-4-116 0 0,-1-2 19 0 0,-6-6-67 0 0,1-6 0 0 0,-6-8-11 0 0,2-2 0 0 0,1 3-29 0 0,4 5 0 0 0,1-1-139 0 0,0-2 1 0 0,2 1 16 0 0,0-3-71 0 0,3 3 245 0 0,-1-8 20 0 0,1 9 53 0 0,3-2 345 0 0,4 10-353 0 0,5 10 0 0 0,5 8-28 0 0,3 9 0 0 0,-2-1 4 0 0,-1-1 0 0 0,-2 0 0 0 0,2 2 0 0 0,-1 0-47 0 0,1 1 0 0 0,-2 0 0 0 0,-2 1 1 0 0,0 1-37 0 0,-3 1 1 0 0,3 0-153 0 0,-2 0-235 0 0,0 0 158 0 0,0 6 34 0 0,-1 0 438 0 0,1 0-218 0 0,-3-4 295 0 32,-1-8 65 0 71,-4-7 406 0-76,-1-5-462 0-27,-5-16-313 0 0,3 3 0 0 0,-8-15 62 0 0,3 5 1 0 0,0-1-208 0 0,-1 1 0 0 0,1-2-79 0 0,-1-1 0 0 0,1 0 59 0 0,-1 0 0 0 0,2 0-173 0 0,-1-2-72 0 0,2 2-38 0 0,2-6 469 0 0,4 5 285 0 0,2 1-262 0 0,4 10 121 0 0,3 7-57 0 0,4 14-130 0 0,2 6 38 0 0,-3 5 143 0 0,2 2 0 0 0,-4 3-83 0 0,0 2 1 0 0,0 1-31 0 0,-3-5 1 0 0,-2 1-96 0 0,0 1 1 0 0,-2 0-9 0 0,2-2 1 0 0,-2 0-99 0 0,0 0-331 0 0,2 0 404 0 0,-1 3 205 0 0,3-1 289 0 0,-1-1-258 0 0,1-6 189 0 0,-3-9 408 0 27,0-5-676 0-25,-2-24 1 0 1,-5 1 22 0-3,-3-15 0 0 0,-1 7-183 0 0,0 6 0 0 0,0-2 27 0 0,1-2 1 0 0,-1-1-230 0 0,0 0 0 0 0,2-2-23 0 0,1 0 1 0 0,3-1-374 0 0,0 1 381 0 0,2 2 64 0 0,1-4 109 0 0,2 8 208 0 0,3-1-6 0 0,1 14-96 0 0,1 9 275 0 0,2 13-190 0 0,1 11-65 0 0,2 10 0 0 0,-1 3-42 0 0,-3-2 1 0 0,0-3-22 0 0,-2-8 0 0 0,-2-1-2 0 0,2 2 0 0 0,-2-2-86 0 0,-1 2 47 0 0,0-2 118 0 0,-1 9 178 0 0,2-4-74 0 0,-3 3 326 0 0,2-9-268 0 0,-2-9 154 0 0,1-7 209 0 0,2-25-593 0 0,-3 6-76 0 0,3-29 196 0 0,-4 20 1 0 0,0-6-297 0 0,0 7 1 0 0,-1 0 2 0 0,0-2 1 0 0,-2 0 43 0 0,-1-2 1 0 0,-1 1-7 0 0,1-1 0 0 0,0 3-392 0 0,-1-1 249 0 0,1 3 374 0 0,-3-7 441 0 0,3 4-218 0 0,-3-2-98 0 0,3 4 101 0 0,1 7-70 0 0,1 3-534 0 0,2 7 446 0 0,10 17-42 0 0,-5-3-45 0 0,11 21 0 0 0,-6-7-34 0 0,3 5 0 0 0,0-3 17 0 0,-5-6 0 0 0,0 0-38 0 0,-1 0 0 0 0,0 1-36 0 0,0 1 26 0 0,0-2-283 0 0,1 7 92 0 0,-1 1-37 0 0,6 3 382 0 0,-4-4-225 0 0,2-8 338 0 0,-4-6 71 0 0,-3-6 510 0 0,-2-3-948 0 0,-4-19 238 0 0,0 5-219 0 0,-4-19-43 0 0,-3 6 106 0 0,-3-10-61 0 0,-1-2 1 0 0,1-3-190 0 0,0 4-108 0 0,3 6 320 0 0,1 1 27 0 0,1 1 132 0 0,-2-5 258 0 0,2 5 16 0 0,1 6-354 0 0,1 7 385 0 0,3 4-429 0 0,-2 5 304 0 0,13 21-232 0 0,-2 0 0 0 0,9 20-21 0 0,-4-8 30 0 0,-1-3-33 0 0,0 3 20 0 0,0-3 18 0 0,0 9-55 0 0,2-6-57 0 0,-4-3 212 0 0,2-2 2 0 0,-2-2 256 0 0,-2-2-184 0 0,1 0 136 0 0,-5-4-191 0 0,1 1 25 0 0,-4-3-81 0 111,0-3-34 0 73,0-3-7 0-7,-2-5-372 0-175,-3-19 226 0-2,3 6-6 0 0,-4-21 58 0 0,3 8-20 0 0,-1-6-21 0 0,-1-1-20 0 0,1 3 158 0 0,1 3-76 0 0,2 10-72 0 0,1 6 212 0 0,1 25 311 0 0,2 2-276 0 0,-1 19 34 0 0,2-4-148 0 0,-1 3 26 0 0,-1 1 0 0 0,0 0-581 0 0,-2-5 7 0 0,0-5-25 0 0,0 0 375 0 0,0-5-90 0 12,0 8 272 0 176,0-9 478 0 31,0-4-145 0-25,0-7-80 0 63,0-7-218 0-233,0-20-47 0-24,0 8-7 0 0,0-26-12 0 0,0 10 1 0 0,0-10-97 0 0,-2 3 0 0 0,2 5-477 0 0,-2 5 206 0 0,2 5 69 0 0,0-7 780 0 0,0 8-108 0 0,0-2 62 0 0,0 10-241 0 0,-2 29-26 0 0,-1-8 0 0 0,-1 27-8 0 0,0-16 0 0 0,1 0-65 0 0,0-5 0 0 0,1 0-149 0 0,-1 2 0 0 0,0-1-100 0 0,-1 3 0 0 0,-1-2-21 0 0,1 0 0 0 0,0 0 110 0 0,-1 0 1 0 0,0 0 25 0 0,-1 1 1 0 0,1-1-103 0 0,-2 0 116 0 0,1-4 258 0 0,-4 9-24 0 0,5-8-123 0 0,-4 7-263 0 0,7-10 123 0 0,0-7-352 0 0,4-7 254 0 0,4-18-79 0 0,2 0 0 0 0,4-18 226 0 0,-2 6 1 0 0,-1-2 2 0 0,-2 5 0 0 0,0-1-59 0 0,1 0 1 0 0,-2 0 10 0 0,0 0 0 0 0,0 2-268 0 0,1-3 167 0 0,-2 4-49 0 0,6-3 305 0 0,-4 5 313 0 0,0 6-115 0 0,-3 8 37 0 0,-10 25 1 0 0,1-2 105 0 0,-6 12 1 0 0,2-5-132 0 0,0-1 1 0 0,0 1-71 0 0,0 1 1 0 0,1 2-38 0 0,-1-1 0 0 0,1 3-242 0 0,1-2 0 0 0,1-1 27 0 0,-1-1 1 0 0,1 1-296 0 0,-1-1 1 0 0,0-1 105 0 0,-1-1 0 0 0,1-1-345 0 0,1-1 136-29 0,0-3 186-275 0,-2 6 380 4 0,0-8-231-7 0,-3 2 193-114 0,5-12-143 34 0,1-8-4 229 0,3-14 1 158 0,4-8 52 0 0,1-6 1 0 0,1 4 8 0 0,0 6-120 0 0,3 1 51 0 0,2-12-413 0 0,6 1 320 0 0,-1-6 138 0 0,5 10 27 0 0,-7 6 280 0 0,-1 9-77 0 0,-7 6-78 0 0,-8 22 109 0 0,-3 2 1 0 0,-8 18-39 0 0,0-7 1 0 0,3 0-142 0 0,1-9 1 0 0,2 2-49 0 0,-2 0 1 0 0,2 0-39 0 0,-1 0-297 0 0,0-2 215 0 0,0 8-184 0 0,-2-5 58-76 0,-1 6 122-217 0,2-9 476 33 0,2-7-277 22 0,3-5-44-25 0,1-7-119 65 0,3-10-202 70 0,2-1 250 48 0,6-13 0 80 0,2-1-142 0 0,3-6 1 0 0,-1 0-141 0 0,-3 7 1 0 0,3-3 60 0 0,0 1 0 0 0,4-1-24 0 0,-1 0 0 0 0,2 2 100 0 0,-2 2 551 0 0,0 0-252 0 0,2 4 297 0 0,-3 0-247 0 0,-1 9 169 0 0,-7 7-140 0 0,-10 15 0 0 0,-4 8-58 0 0,-8 7 1 0 0,0-1 6 0 0,3-4 0 0 0,-2 1-95 0 0,1 0 1 0 0,1 1-20 0 0,-2 2 0 0 0,3-1-74 0 0,-2 1 1 0 0,1-3-10 0 0,1 0 0 0 0,0-2 155 0 0,1-1 4-41 0,1-2-181-361 0,0 3-30-94 0,2-4-115-1 0,2-2 86 79 0,3-10 42 326 0,11-28 1 92 0,0 2-10 0 0,6-17 0 0 0,-2 7-20 0 0,0-1 0 0 0,2-3-38 0 0,1-2 1 0 0,0-2-9 0 0,-2 2 0 0 0,1 0 19 0 0,-2-4 1 0 0,-1 2-117 0 0,1-4 1 0 0,-2 1 80 0 0,0 1 1 0 0,-2 5-90 0 0,3 1 1 0 0,-3 8 309 0 0,6-1 528 0 0,-7 10-203 0 0,2 4 0 0 0,-20 29-89 0 0,-5 12 1 0 0,-4 6-71 0 0,6-6 1 0 0,-4 2-92 0 0,0 3 0 0 0,0 0-33 0 0,1 3 0 0 0,1-1-160 0 0,0 4 0 0 0,1-2 133 0 0,-1 2 0 0 0,1-3-19 0 0,-1 3 1 0 0,1-7-27 0 0,1 1 0 0 0,1-5-145-111 0,3-2-156-522 0,3-3 206 11 0,3 0-378 83 0,3-8 146-2 0,2 0 244 278 0,12-29 0 263 0,-2 2 7 0 0,9-18 0 0 0,-3 3-1 0 0,0-3 0 0 0,0-1-28 0 0,3-6 0 0 0,0-1 9 0 0,1-2 1 0 0,-2-1-114 0 0,0-2 1 0 0,0 0 94 0 0,1 0 0 0 0,-1 0-260 0 0,-1 2 0 0 0,0 1 9 0 0,-2 0 0 0 0,-1 7-92 0 0,0-1 391 0 0,-1 9 457 0 0,1-2-257 99 0,-1 10 245 282 0,-5 4 0-381 0,-18 34-136 174 0,-7 13 1-174 0,-6 8-30 0 0,6-10 1 0 0,-3 4-130 0 0,-1 1 0 0 0,2 1-37 0 0,-2 2 1 0 0,1-1-36 0 0,-1 3 1 0 0,2 1-40 0 0,0-1 1 0 0,3 0 13 0 0,1-2 1 0 0,1-5-6 0 0,3-1 1 0 0,2-2-176 0 0,3-1 124 0 0,0-4-264-120 0,3 3 88-401 0,3-7-180-63 0,4-5 366 398 0,9-12 1 186 0,6-20-10 0 0,4-9 1 0 0,-1-5-13 0 0,-4 0 1 0 0,2-2-1 0 0,1-3 1 0 0,0-3 43 0 0,-1-1 1 0 0,2-1-39 0 0,-2-2 0 0 0,0 1-286 0 0,-1 1 0 0 0,-1-1 0 0 0,-1 4 0 0 0,-1 0-374 0 0,-2 4 361 0 0,-1 3 90 0 0,2 0 60 0 0,-4 11 449 0 0,-1 0 35 0 0,-9 23 0 0 0,-10 8-153 0 0,-4 13 1 0 0,-3-1 70 0 0,3-4 1 0 0,-2 4-195 0 0,-2 2 0 0 0,0 3 69 0 0,-1 1 0 0 0,1-1-57 0 0,-1 2 0 0 0,1 0-21 0 0,0 1 1 0 0,2-1 53 0 0,0-1 1 0 0,2-3 62 0 0,1-3-25 0 0,0 1-39 0 0,1 1-28 0 0,1-4 51 0 0,4-3-37 0 0,5-12 1 0 0,16-31-68 0 0,4-9 0 0 0,3-9-14 0 0,-5 11 1 0 0,0-3-91 0 0,0-2 0 0 0,0-4-169 0 0,2-1 1 0 0,1-1 80 0 0,0-1 0 0 0,-1 1-169 0 0,0-1 1 0 0,-3 3 34 0 0,3-2 1 0 0,-4 5-62 0 0,1 4 234 0 0,-3 6 429 0 0,3-1-3 0 0,-8 10 233 0 0,2 2 0 0 0,-13 15-112 0 0,-5 9 0 0 0,-3 5-131 0 0,-3 6 0 0 0,0 0 11 0 0,-2 6 1 0 0,-3 0-85 0 0,-4 4 1 0 0,1 2-229 0 0,1 1 1 0 0,0 0 76 0 0,-1 3 1 0 0,0 0-214 0 0,-1 4 0 0 0,-1-2 97 0 0,2-1 0 0 0,1-4-55 0 0,1 0 1 0 0,3-4 338 0 0,-1-2 1 0 0,4-3 8 0 0,4-2-92 0 0,1-4-79 0 0,3 0 28 0 0,3-7 94 0 0,2-2 0 0 0,12-24-142-211 0,3-10 1 211 0,4-5-148 0 0,-3 2 0 0 0,2-2-6 0 0,2-5 0 0 0,-1-1 55 0 0,1-2 1 0 0,0 0-161 0 0,-1-4 1 0 0,1 0-3 0 0,0-5 1 0 0,-2 1-30 0 0,0 1 1 0 0,-1 1 141 0 0,1 0 1 0 0,-2 1-38 0 0,1 1 1 0 0,-2 3-30 0 0,-1 1 67 0 0,0 6 471 29 0,0 0-171 467 0,-1 8 708 127 0,-4 5-585-348 0,-11 16 1-275 0,-10 16 0 0 0,-8 9 1 0 0,-3 7-185 0 0,3-2 1 0 0,0 3-27 0 0,-3 3 0 0 0,0 2 2 0 0,-2 0 0 0 0,0 4-26 0 0,-3 5 0 0 0,3-3 31 0 0,-3 0 0 0 0,4 0-33 0 0,1 0 1 0 0,3-5-166 0 0,2-3 0 0 0,5-5 103 0 0,1-3-238-160 0,5-5 257-299 0,3-4 72 57 0,3-7 0 402 0,15-26-90-168 0,4-11 1 168 0,3-6-69 0 0,-4 5 0 0 0,1-3 11 0 0,1-3 0 0 0,4-3-125 0 0,2-1 1 0 0,0-1 81 0 0,-1-1 1 0 0,-1-2-164 0 0,0 0 0 0 0,0 0 66 0 0,-2 1 0 0 0,0 2-149 0 0,-1 1-1 0 0,-3 4 272 0 0,0 2-105 0 0,-1 5-53 0 0,-3 4 184 0 0,0 6 49 0 0,-4 2 4 0 0,-3 5 297 0 0,-2 4-256 0 0,-18 24 0 0 0,4-3 141 0 0,-13 16 0 0 0,3 0-167 0 0,-2 3 0 0 0,0 2 71 0 0,-3 3 1 0 0,-2 3 48 0 0,-1 2 1 0 0,-1 5-104 0 0,2 0 1 0 0,0 2 190 0 0,-1 2 0 0 0,3-3-40 0 0,-1-1 1 0 0,3-2 105 0 0,1-2 0 0 0,6-5-206-52 0,2-5 15-187 0,5-7-49 77 0,3 1-357-70 0,6-14 264 61 0,5 0 1 171 0,6-20-2-156 0,6-8 0 156 0,0-9 1-176 0,0-1 1 176 0,1-6 29-41 0,3-4 1 41 0,2-4-3 0 0,2-3 0 0 0,1-6-20 0 0,1-1 1 0 0,1-2 16 0 0,-3 2 1 0 0,3-4-80 0 0,-1 1 1 0 0,-1 0-207 0 0,-1 3 1 0 0,0 0 101 0 0,-1 2 1 0 0,-4 3-98 132 0,-2 2 1-132 0,-2 3 93 526 0,-2 5-86-6 0,-4 1 493-33 0,-1-1-41-157 0,-5 8-34-15 0,-4 7 0-315 0,-8 15-73 205 0,-6 11 1-205 0,-3 6 108 32 0,0 5 1-32 0,-1 6-14 0 0,-2 3 0 0 0,-3 8 42 0 0,-1 2 1 0 0,0 5-234 0 0,-2 6 0 0 0,1 0 110 0 0,0 1 1 0 0,-1 2-100 0 0,0 2 1 0 0,0 0 44 0 0,2 0 0 0 0,3-5 2 0 0,1-3 1 0 0,3-3 27-280 0,0-2 1 280 0,4-6 47-713 0,2-5-121 176 0,2-4 18 199 0,-1 1 318 107 0,4-9-149 18 0,0-4-26 160 0,8-17 0 53 0,5-15-138 0 0,5-11 1 0 0,4-3-11 0 0,-1-1 1 0 0,2-4-51 0 0,3-2 1 0 0,2-2-179 0 0,0-3 1 0 0,3 0 84 0 0,2-4 0 0 0,0 1-147 0 0,5-1 0 0 0,-3 2 45 0 0,1 3 1 0 0,-2 3 144 0 0,2 4 0 0 0,-3 6-39 0 0,3 2-65 0 0,-6 7 375 0 0,1 3-247 316 0,-8 10 0-316 0,-8 14 29 162 0,-10 10 1-162 0,-7 9 123 0 0,-8 4 1 0 0,-3 1 160 0 0,-4 6 1 0 0,-2 3-142 0 0,-1 1 0 0 0,-2 1-75 0 0,0 2 0 0 0,-1-1 113 0 0,-1 3 1 0 0,4-4-63 0 0,-2-1 0 0 0,4 0 96 0 0,0-2 1 0 0,3-3-34 0 0,4-2 0 0 0,3-6 461 0 0,1-3-412 0 0,6-6 43 0 0,0 2-308 0 0,9-9 139 0 0,6-1 0 0 0,9-18-69 0 0,5-9 1 0 0,1-6 22 0 0,-3-2 1 0 0,2-2-30 0 0,4-5 0 0 0,1-3 1 0 0,4-2 0 0 0,-1-3-151 0 0,3-2 1 0 0,-4 1 129 0 0,1-3 1 0 0,-2 2-100 0 0,2 0 1 0 0,-1 1-95 0 0,-1 0 1 0 0,0 6-158 0 0,-2 4 407 0 0,-5 7-239 0 0,2 0 318 0 0,-9 13 0 0 0,-5 6-31 0 0,-12 13 1 0 0,-7 7-26 71 0,-6 6 0-71 0,-3 6 167 0 0,-1 5 0 0 0,-3 1-101 0 0,-3 1 1 0 0,2 2 25 0 0,-2 2 0 0 0,1 1-75 0 0,2 1 1 0 0,0 1 113 0 0,1-1 1 0 0,0-1-51 0 0,2 0 1 0 0,0-2 122 0 0,4-2 1 0 0,1-2-81 0 0,4-3 1 0 0,2-3 181 0 0,2-1-242 0 0,1-5-147 0 0,3 0-298-69 0,0-6 220-232 0,7-5 0 301 0,5-13 128-294 0,5-10 1 294 0,1-6-5-190 0,0-4 1 190 0,3-4-21-10 0,1-5 1 10 0,1-2 2 0 0,3-2 1 0 0,-1-2 1 0 0,3-2 1 0 0,-1 0-52 0 0,0-1 0 0 0,0 1-143 0 0,2-1 1 0 0,-2 3-41 0 0,2 2 0 0 0,-2 2-124 0 0,-2 5 100 0 0,0 4 115 0 0,0 1-1 0 0,-6 8 96 0 0,-3 4 0 0 0,-26 34 124 0 0,-7 11 1 0 0,-7 8 230 0 0,7-11 1 0 0,-2 2-111 0 0,2-2 0 0 0,-3 4-142 0 0,1-1 0 0 0,1 1 0 0 0,1-1 1 0 0,1-2 60 0 0,2-4-23 0 0,-1 2 220 0 0,1-1 268 0 0,5 2-362 0 0,1-4-13 0 0,8-6-152 0 0,5-9 63 0 0,7-8 0 0 0,4-10-34 0 0,3-7 1 0 0,1-4-13 0 0,-2 0 1 0 0,1-2-121 0 0,1-1 1 0 0,-1-2 44 0 0,4-3 1 0 0,-2 0-87 0 0,3-3 1 0 0,-2-1-5 0 0,2-2 0 0 0,1 2-211 0 0,1 1 0 0 0,-1 4-210 0 0,-1 2 250 0 0,0 2 164 0 0,-1 4-201 0 0,-4 5 171 0 0,-3 8 0 0 0,-14 15 67 0 0,-8 7 0 0 0,-3 3 159 0 0,-2-2 0 0 0,0 2-106 0 0,-3 2 1 0 0,-1 1 154 0 0,1 2 1 0 0,0 0-23 0 0,1 1 0 0 0,-1-1-80 0 0,0 1 0 0 0,0-3 232 0 0,3 0 1 0 0,0-3 256 0 0,1 0 78 0 0,2-5-179 0 0,-2 6-59 0 0,6-6-479 0 0,-2 0 263 0 0,6-6 139 0 0,4-7-365 0 0,14-21 1 0 0,0-2 89 0 0,9-15 1 0 0,-2 5-142 0 0,-4 7 0 0 0,1-2 85 0 0,1 1 1 0 0,-2 1-167 0 0,2 1 0 0 0,0 2 167 0 0,3 0-37 0 0,-2-1 87 0 0,3 5-192 0 0,-2 3-222 0 0,-2 2 280 0 0,-5 11 68 0 0,-10 10 1 0 0,-8 7 38 0 0,-5 5 0 0 0,-1-3 7 0 0,-1-4 1 0 0,0 1-21 0 0,-3 0 0 0 0,1 1-14 0 0,-2-1 0 0 0,2 0 97 0 0,-1-1-135 0 0,1 0 490 0 0,-5 4 10 0 0,1 0-234 0 0,-4-2-28 0 0,4-3 50 0 0,5-8-21 0 0,6-3 305 0 0,3-6-361 0 0,14-7 343 0 0,2 2-365 0 0,12-8 1 0 0,0 4-171 0 0,1-1 171 0 0,-3 4-33 0 0,6-3-99 0 0,-3 4-381 0 0,6-4 149 0 0,-5 2 189 0 0,-6 2-269 0 0,-6 3 137 0 0,-8 2 30 0 0,-16 16-213 0 0,3-9 315 0 0,-15 17-96 0 0,2-12 442 0 0,-7 7-90 0 0,-6-5 222 0 0,0 3-131 0 0,-1-6-178 0 0,5 0 208 0 0,5-5 189 0 0,9-2-88 0 0,6-2 147 0 0,5 0-312 0 0,18-4-95 0 0,-5 1-27 0 0,20-5-294 0 0,-6 1 167 0 0,10-2-282 0 0,0-1-97 0 0,0-2 269 0 0,0 1-248 0 0,-4 0 146 0 0,-2 4-45 0 0,-9 1 164 0 0,-4 4-1 0 0,-9 0 275 0 0,-1 2-493 0 0,-15 5-10 0 0,6-1 248 0 0,-15 4-185 0 0,8-1 65 0 0,-8-1-45 0 0,-2 5 103 0 0,0-1 329 0 0,0 2-193 0 0,4-4 244 0 0,7 2-142 0 0,4-7 357 0 0,5 1 25 0 0,16-14-269 0 0,-1 0 1 0 0,13-12-58 0 0,-6 3-3 0 0,-2 0-100 0 0,3 0 120 0 0,-2 1-150 0 0,7-8-46 0 0,-4 5-34 0 0,0 0 48 0 0,-2 3-241 0 0,-3 2-11 68 0,-1 1 126 284 0,-3 2-163 40 0,-2 2 207-39 0,-4-2-312-111 0,-1 5 128-51 0,-1-2-14-41 0,-3 7-224-42 0,0-3 444-94 0,-14 20 19-14 0,0 1 168 0 0,-12 14-252 0 0,2 1 733 0 0,0-3-47 0 0,3 1-69 0 0,2-5-165 0 0,6-1 196 0 0,2-7-256 0 0,5-4 50 0 0,2-2 240 0 0,2-7-356 0 0,10-10-41 0 0,0-6 0 0 0,11-9 28 0 0,-4-1 1 0 0,1 3 14 0 0,-3 3 1 0 0,0 0-387 0 0,-2 1 0 0 0,-1-1-1678 0 0,-1-2 1156 0 0,1 4 231 0 0,3-9-34 0 0,-1 8 560 0 0,-3-4-233 0 0,-4 9 352 0 0,-7 8-174 0 0,-16 16 1 0 0,2-1-46 0 0,-10 9 0 0 0,4-3-34 0 0,1-1 1 0 0,-2 2 14 0 0,-3 2 0 0 0,2-3 175 0 0,1-1 0 0 0,-1 2-123 0 0,-1 1 0 0 0,-1 0 214 0 0,2-1 0 0 0,-1 0 21 0 0,-1-1 0 0 0,0 0 44 0 0,2-1 0 0 0,-1 0-2 0 0,2-3-16 0 0,2 0-68 0 0,-11 0-269 0 0,4 1-65 0 0,-9-5 172-9 0,8-3 218-45 0,5-8-208 54 0,9-7-18 0 0,7-6-85-5 0,8-9-210 5 0,7-5 138 0 0,6-2-365 0 0,7 2 446 0 0,1 5 317 0 0,1 8 36 0 0,-4 7-132 0 0,-2 9 151 0 0,-7 11-45 0 0,-3 7 274 0 0,-5 7-252 0 0,-5 1-359 0 0,-1-2 138 0 0,-8 0-357 0 0,2-3 370 0 0,-4-2 11 0 0,0-5-26 0 0,-3-1 46 0 0,-1-7 268 0 0,-1-1-118 0 0,0-3 42 0 0,1-6-458 0 0,3-1 212-16 0,-1-6-235-209 0,2 0 71-33 0,0-4-114 61 0,-1-1 217 64 0,5-2-84 105 0,3 3-29 28 0,6 0-219 0 0,4 3-55 0 0,7 4 303 0 0,1 3 123 0 0,7 7-38 0 0,-3 3 201 0 0,3 8-308 0 0,-5 2 56 0 0,-3 4 123 0 0,-9 2 301 0 0,-4-1-53 0 0,-7 0-157 0 0,-2-4 262 0 0,-6-3-97 0 0,-1-6 146 0 0,-4-3-98 0 0,-2-4 24-215 0,-1-4-262-145 0,-1-3-269 245 0,-1-2-53 113 0,3-2 104-60 0,-2 0-439-115 0,5-2 44 26 0,-1-5 44 62 0,7 2 432 81 0,6-3 16 8 0,5 3-56 0 0,12 1 31 0 0,4 5 140 0 0,9 4 75 0 0,2 8-180 0 0,-3 3-113 0 0,-1 4-80 0 0,-1 4-325 0 0,-2 0 333 0 0,-3 5 63 0 0,-4 0 92 0 0,-9-1 211 0 0,-7 1 429 0 0,-2-4-179 0 0,-6-2-20 0 0,-1-7 9 0 0,-3-1-154 0 0,-3-4-106 0 0,-3 0-47 0 0,-1-4-91 0 0,-1-1-387 0 0,3-7-184-88 0,2 0 233-190 0,2-5 555 177 0,8 1-148 26 0,4 2-49 14 0,10 1-51 36 0,7 7 37 25 0,8 1-77 0 0,8 5 0 0 0,6 7-269 0 0,0 0 219 0 0,2 6-89 0 0,-4-6 114 0 0,-3 3 12 0 0,-8-3 70 0 0,-5 2 323 0 0,-8 0-202 0 0,-9 0 289 0 0,-6-1-61 0 0,-9-1-212 0 0,-4-2 150 0 0,-5-3-203 0 0,-1-4 2 0 0,0-1-71 0 0,-1-5-296 0 0,5-1 185 0 0,1-5-7 0 0,8-1-5 0 0,5 0 78 0 0,9-3-7 0 0,8 2 33 0 0,8 1 36 0 0,10 2-62 0 0,7 3 9 0 0,4 2-202 0 0,5 6-382 0 0,-2 0 127 0 0,-1 2 210 0 0,-8 2-15 0 0,-6 4 108 0 0,-13 5 218 0 0,-12 9-151 0 0,-11 1 232 0 0,-9 4 1 0 0,-6-5-59 0 0,0-2 99 0 0,4-7 0 0 0,-4-3 364 0 0,2-4-135 0 0,0 0 68 0 0,-1-6-119 0 0,3-7-275 0 0,-4-4-58 0 0,6-9-536 0 0,6-5 451 0 0,5 0-131 0 0,7-1 128 0 0,6 3-35 0 0,7 1 76 0 0,7 4-1 0 0,8 3 1 0 0,4 4 18 0 0,3 4 1 0 0,-3 4-174 0 0,-8 4-293 0 0,1 0 251 0 0,5 3-333 0 0,-3 4 208 0 0,-3 10 214 0 0,-9 6 1 0 0,-15 6 200 0 0,-6 0 0 0 0,-5-5 227 0 0,1-6 72 0 0,-3-2 0 0 0,-5 1 167 0 0,-3-3 190 0 0,-1-2-179 0 0,-2-5 99 0 0,1-4-160 0 0,-8 0-23 0 0,3-4-666 0 0,0-2-84 0 0,3-3-84 0 0,2-4 267 0 0,7-2-190 0 0,5-3 319 0 0,4-1-49 0 0,6-1-310 0-180,1-1 283 0-102,8 2 175 0 37,3 0-48 0 115,6 6 15 0 120,7 4-68 0 10,3 5 7 0 0,5 9 14 0 0,1 2 10 0 0,2 6-150 0 0,-2-1 101 0 0,-1-1-38 0 0,-5-2 165 0 0,-2-4 265 0 0,-9-1-228 0 0,-4 0 319 0 0,-10-1-379 0 0,-7 2 27 0 0,-8-5-177 0 0,-8 0 0 0 0,-4 0 147 0 0,0-1 1 0 0,4 0-148 0 0,4-1 0 0 0,3-1 5 0 0,-4-2 37 0 0,1-1-43 0 0,-5-5 31 0 0,-1-2 159 0 0,-2-5 277 0 0,6 1-83 0 0,4 0-113 0 0,10 5-712 0 0,3 0-16 0 0,6 5-88 0 0,6-1 420 0 0,5 1 185 0 0,9 1 0 0 0,-2-1 0 0 0,4 1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7T08:36:58.585"/>
    </inkml:context>
    <inkml:brush xml:id="br0">
      <inkml:brushProperty name="width" value="0.2" units="cm"/>
      <inkml:brushProperty name="height" value="1.2" units="cm"/>
      <inkml:brushProperty name="color" value="#004F8B"/>
      <inkml:brushProperty name="inkEffects" value="pencil"/>
    </inkml:brush>
  </inkml:definitions>
  <inkml:trace contextRef="#ctx0" brushRef="#br0">43 75 12600 231917 41484,'-14'-8'-1985'0'0,"-1"-2"1760"0"0,12 1-213 0 0,-2-1 438 0 0,5-3 0 0 0,-3 1 0 0 0,1-1 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7T08:36:58.602"/>
    </inkml:context>
    <inkml:brush xml:id="br0">
      <inkml:brushProperty name="width" value="0.2" units="cm"/>
      <inkml:brushProperty name="height" value="1.2" units="cm"/>
      <inkml:brushProperty name="color" value="#004F8B"/>
      <inkml:brushProperty name="inkEffects" value="pencil"/>
    </inkml:brush>
  </inkml:definitions>
  <inkml:trace contextRef="#ctx0" brushRef="#br0">406 1044 12407 221133 45392,'-20'13'593'0'0,"0"-2"947"0"0,3 4-1920 0 0,5-7 78 0 0,7 0 115 0 0,26-27 1 0 0,1 1 112 0 0,13-19 1 0 0,-3 2 57 0 0,0-1 0 0 0,2-1 80 0 0,3-3 1 0 0,0 1 3 0 0,3-4 1 0 0,-2 3-24 0 0,0 1 1 0 0,-1 2 94 283 0,-1 4 0-283 0,0 0-281 1212 0,-2 0 1-1212 0,-2 3 99 945 0,-3 6-337-300 0,-2 3 1-179 0,-1 2 16-112 0,-10 10 0-354 0,-8 7 225 193 0,-16 10 1-193 0,-7 9 167 0 0,-12 5 1 0 0,-1 4-74 0 0,-5 5 1 0 0,-2 3 323 0 0,-3 4 1 0 0,0 0 111 0 0,-2 3 1 0 0,3-1-156 0 0,3-2 0 0 0,-1-1 5 0 0,1-1 1 0 0,2-1 75 0 0,1-2 1 0 0,6-3 516 0 0,5-4-536-184 0,3-4-386-60 0,0-1 170 97 0,7-7-351-56 0,2-5 151 28 0,21-29 0 175 0,2 1 166-36 0,13-20 1 36 0,0 4-194 0 0,1 1 0 0 0,5-4-2 0 0,1-2 0 0 0,3-1-125 0 0,0 0 1 0 0,-1 2 85 0 0,1-2 1 0 0,-3 2-117 0 0,0-1 0 0 0,-2 3 98 0 0,-3 3 1 0 0,-4 3-415 0 0,-3 4 542 0 0,-4 4-299 303 0,-4-3 337 12 0,-8 13 1-315 0,-17 9-27 53 0,-14 16 1-53 0,-9 9-38 0 0,-4 7 0 0 0,-1 2 95 0 0,-8 7 1 0 0,2 1 178 0 0,-8 7 1 0 0,4-1 28 0 0,1 2 0 0 0,1-2-92 0 0,0 2 0 0 0,3-2 326 0 0,3-1 1 0 0,5-4-141-424 0,3-2 1 424 0,5-6 481-991 0,5-5-342 694 0,3-3-87 115 0,6-5-446 57 0,4-7 153 28 0,3 2-184-99 0,9-12 0 196 0,8-13 149-385 0,8-10 0 385 0,5-7-100-116 0,1-2 1 116 0,3-2-75 0 0,3-4 1 0 0,2 1 126 0 0,1-3 0 0 0,3 0-81 0 0,1-2 0 0 0,-2 1 94 0 0,-1 4 0 0 0,-3-2 37 0 0,0 2 0 0 0,0-1-169 0 0,-1 2 0 0 0,-3 3-282 0 0,-3 3 1 0 0,-2 2-270 317 0,-6 2 189 275 0,0 3 587-294 0,-6 0-177-135 0,-2 10 1-163 0,-12 7 83 115 0,-8 14 0-115 0,-8 8-39 0 0,-6 10 1 0 0,-7 4 142 0 0,-3 5 1 0 0,-5 4-63 0 0,-1 3 1 0 0,-1 1 22 0 0,-1 3 0 0 0,1 0 71 0 0,-2 2 1 0 0,2-1 196 0 0,0-1 0 0 0,4-2 339-11 0,2-4-352-420 0,6-6 98 149 0,8-6 69 23 0,4-5-161 34 0,3-4-346-75 0,8-5 152 90 0,5-12 0 210 0,15-15-168-144 0,6-13 1 144 0,6-5 73-11 0,-3 1 1 11 0,6-5-28 0 0,2-1 1 0 0,4-3-106 0 0,2-1 0 0 0,0-1 73 0 0,-1 0 0 0 0,4-2-411 0 0,1 1 214 0 0,-2-2 32 0 0,0 0 1 0 0,-2 2-47 0 0,-1 3 1 0 0,-1 0 76 189 0,-5 3 1-189 0,-1 2-484 869 0,-5 5 286-379 0,-1 7 390-353 0,-5 0-264-31 0,-7 11 151-94 0,-25 26 1-12 0,-8 4 140 0 0,-21 22 64 0 0,2 0-79 0 0,-4 0 1 0 0,-1 5 94 0 0,-3 1 1 0 0,-2 3 27 0 0,1 0 1 0 0,-2 1 147 0 0,4-3 0 0 0,2-3-85 0 0,3 0 1 0 0,5-4 128-111 0,3-4 0 111 0,7-7 514-646 0,6-4-371 107 0,4-8-462 243 0,4-2-249-31 0,8-9 1 327 0,19-30 96-163 0,12-13 0 163 0,6-8-96 0 0,-5 10 1 0 0,2-4 146 0 0,1 2 1 0 0,1-3-93 0 0,2 0 0 0 0,1-2-60 0 0,0 1 0 0 0,0-1 126 0 0,-2 0 1 0 0,0 1-246 0 0,1 1 57 0 0,-2 1 136 0 0,-3 5 0 0 0,-3 3-188 0 0,-3 5 236 45 0,-3 5 147 140 0,-2 4-97-34 0,-6 5 1-151 0,-23 29-87 0 0,-13 12 249 0 0,-7 10-158 0 0,1-8 2 0 0,-6 8 0 0 0,0 0 292 0 0,-3 5-249 0 0,1-2 31 0 0,1-2 1 0 0,2 0 146 0 0,2-2 0 0 0,1-4-60 0 0,5-2 1 0 0,3-5 540 0 0,7-7-339 0 0,5-6 130 0 0,4-1-371 0 0,5-8 0 0 0,16-21-171 0 0,8-9 0 0 0,7-10 55 0 0,-5 5 0 0 0,3 1-111 0 0,2-6 0 0 0,2 1 36 0 0,3-3 0 0 0,1-3-205 0 0,0 0 0 0 0,1-2 108 0 0,0-1 0 0 0,0 4-14 0 0,2-1 0 0 0,-3 1-214 0 0,2-1 298 0 0,-6 5 101 0 0,1 2 1 0 0,-6 8 67 192 0,0 2-132 207 0,-4 3 85-113 0,-2 9 1-286 0,-9 8 6 222 0,-6 8 0-222 0,-9 10 27 19 0,-13 8 1-19 0,-6 6-12 0 0,-5 7 1 0 0,-3 2 97 0 0,-5 6 1 0 0,-1-1-26 0 0,-2 1-75 0 0,1-2-15 0 0,-1 4 1 0 0,1-5 332 0 0,-1-1-146 0 0,6-3 91 0 0,4-6 0 0 0,5-4 637 0 0,5-7-304 0 0,5-2 64 0 0,4-7-834 0 0,8-6 1 0 0,18-20-33 0 0,8-10 1 0 0,10-10 134 0 0,-8 5 0 0 0,3-4-107 0 0,1 1 0 0 0,2 1-22 0 0,0-3 0 0 0,2 0-8 0 0,-2-1 1 0 0,0-1-37 0 0,0 0 1 0 0,-1 0-20 0 0,1 1 0 0 0,-2 1 193 0 0,-1 2 1 0 0,-1 1-75 0 0,-4 5 197 0 0,-2 3 52 0 0,1 1-253 0 0,-9 8 299 0 0,3 1-155 0 0,-11 12 0 0 0,-15 13 123 0 0,-7 11 0 0 0,-10 7-103 0 0,-2 4 0 0 0,-4 1-6 0 0,-4 6 1 0 0,-4 2-6 0 0,1 1 0 0 0,-1 1-12 0 0,0-1 0 0 0,1-3 200 0 0,3-2 0 0 0,3-3-49 0 0,6-5 1 0 0,3-4 341 0 0,6-8-118 0 0,6-4 328 0 0,3-5-685-3 0,6-6 1 3 0,18-23 2-210 0,7-10 0 210 0,5-6-160 0 0,-4 7 0 0 0,2 0-235 0 0,2-1 241 0 0,0-2 0 0 0,3-2-214 0 0,-1-2 166 0 0,1 0 0 0 0,1-2 14 0 0,-1 1 0 0 0,3-3-71 0 0,-2 3 0 0 0,0-2 136 0 0,0 2 1 0 0,-3 6-44 0 0,0 2 85 0 0,-4 4 323 0 0,2 1 122 0 0,-8 3-254 217 0,-5 10-117-196 0,-33 31 0-21 0,1 1-51 0 0,-20 18 1 0 0,5-1-19 0 0,-1-2 0 0 0,2 2 95 0 0,-2 0-179 0 0,5-5 132 0 0,-3 2 1 0 0,6-4 58 0 0,1-1 1 0 0,3-4 410 0 0,5-6 25 0 0,4-4-234 0 0,1 1 188 0 0,5-7-200 0 0,3-1-438 0 0,7-7 284 0 0,17-20 1 0 0,-2 4-146 0 0,9-13 1 0 0,-2 1-156 0 0,-1-1 1 0 0,3-1 66 0 0,-2 0 0 0 0,3-3-78 0 0,2-2 71 0 0,0 0 0 0 0,3-2 37 0 0,-3 0-172 0 0,1 2 114 0 0,-4 0 1 0 0,2 1 29 0 0,-2 2 62 0 0,0 2 1 0 0,-3 4 7 0 0,-2 3 314 0 0,-2 3-166 0 0,0 3-16 43 0,-7 4-32-1 0,-18 28 0-42 0,-6-3-81 0 0,-13 21 1 0 0,-3-2-1 0 0,-2 2 1 0 0,0-1 51 0 0,-4 5-180 0 0,2-1 160 0 0,-3 1 0 0 0,5-3 87 0 0,1-1 0 0 0,3-4 370 0 0,0-2 44 0 0,5-2-169 0 0,-1-3-4 0 0,7-3 19 0 0,6-5-150 0 0,7-10 215 0 0,6-4-334 0 0,12-17 0 0 0,-3 1-242 0 0,10-10 0 0 0,-1 1 166 0 0,1 1 1 0 0,1-4-139 0 0,2-1 1 0 0,0-1-263 0 0,0-2 188 0 0,0 1 97 0 0,0-4 0 0 0,1 2-149 0 0,0-3 23 0 0,0 2 189 0 0,-1 0 1 0 0,-2 3-50 0 0,-3 1 0 0 0,-1 3 59 0 0,1 1 259 0 0,-5 5-265 0 0,2-2 290 0 0,-4 9-300 0 0,-3 1 68 0 0,-21 29 1 0 0,1-4-139 0 0,-15 16 150 0 0,3-6-72 0 0,0 0 0 0 0,-1-2-15 0 0,1 1 0 0 0,3-1 98 0 0,2-2-9 0 0,1-2 125 0 0,-2 1 471 0 0,2-3 84 0 0,3-2-242 0 0,6-7-263 0 0,7-5-132 0 0,13-22-52 0 0,-3 8-93 0 0,12-19-283 0 0,-8 7 88 0 0,2-5 79 0 0,1-6 131 0 0,-3 10-105 0 0,0-2 146 0 0,3 3-12 0 0,-3 5-15 0 0,3-4 106 0 0,-1 6 37 0 0,-3 5-286 0 0,3 0-5 0 0,-9 9 196 0 0,-8 13-26 0 0,-1 0 19 0 0,-12 11 1 0 0,5-7-118 0 0,-4 3 0 0 0,1 0 110 0 0,-1 1 1 0 0,0-1-8 0 0,0 2 0 0 0,-1-3 49 0 0,2 2 342 0 0,3-2-194 0 0,-5 3 313 0 0,5-2-118 0 0,-3 0-305 0 0,6-5 73 0 0,4-8 128 0 0,3-2-281 0 0,12-19-38 0 0,-1 1-207 0 0,8-16-44 0 0,-4 4 245 0 0,2-5-11 0 0,1-3-39 0 0,1-1-57 0 0,1 0 166 0 0,0 4 19 0 0,-3 2 21 0 0,-3 11 34 0 0,-4 5-388 0-178,-6 9 108 0 178,-13 22 109 0 0,3-8 39 0 0,-10 19 1 0 0,3-8 61 0 0,-2 2 1 0 0,-1 0-10 0 0,3-4 0 0 0,0 1 45 0 0,0-1 0 0 0,1 1 51 0 0,0-1 137 0 0,0-2-203 0 0,-1 5 40 0 0,1-6 103 0 0,3 4 27 0 0,4-9 166 0 0,6-5-315 0 0,14-19-55 0 0,-1-1 29 0 0,5-8-23 0 0,-5 5 2 0 0,-5 8 18 0 0,6-10 1 0 0,0 0 3 0 0,3-6 1 0 0,-2 2-83 0 0,-2 6-41 0 0,0-1 91 0 0,5-6-9 0 0,1 1 51 0 0,2-3-29 0 0,-2 6-5 0 0,-7 7-78 0 0,-3 4 85 0 0,-3 5-704 0 0,-1 1 556 0 0,-13 15-33 0 0,2-2-67 0 0,-16 16 193 0 0,5-5 34 0 0,0 0-17 0 0,2-4 39 0 0,0-1 336 0 0,4-3-301 0 0,-4 2 5 0 0,7-8 124 0 0,5-1-109 0 0,14-22-87 0 0,-3 9 56 0 0,13-18-51 0 0,-10 11-7 0 0,3 1 29 0 0,2-6 8 0 0,1 0 56 0 0,8-7-2 0 0,-2 0 254 0 0,0 5-393 0 0,-4 4 2 0 0,-7 10 160 0 0,-2 3 93 0 0,-7 6-75 0 0,-10 8-19 0 0,0 1 5 0 0,-11 6-39 0 0,5-6-14 0 0,-3 2 117 0 0,7-6 29 0 0,0-1 2 0 0,3-2-12 0 0,3-1-181 0 0,-1-1-526 0 0,11-12 105 0 0,6 0 263 0 0,8-12 45 0 0,4 2 3 0 0,0 2 226 0 0,5-1-119 0 0,-2 3 279 0 0,-1 3-164 0 0,-2 2-38 0 0,-6 6-81 0 0,-4 1 148 0 0,-6 4 169 0-22,-6 2-232 32-12,-13 7 7 12 25,3-4-77 51 9,-10 6 75 40 0,9-7-61 56 0,-2 1 22-28 0,-2-1-23-130 0,-3 0 162-33 0,0 1 21 0 0,1-1-90 0 0,4-1 14 0 0,2-1-919 0 0,5-2 517 0 0,19-12 268 0 0,-4 5-12 0 0,21-12 1 0 0,-9 9 72 0 0,4-2 3 0 0,-4 3-33 138 0,3 1 63 429 0,-2 1-34-53 0,9-2 62-222 0,-6 2-59-173 0,-5 1-16-102 0,-5 3-72-17 0,-10 1 548 0 0,-1 2-392 323 0,-21 8-2-166 0,9-4 30-71 0,-16 6-13-85 0,10-5-57-1 0,-1-3 20 0 0,-1 2-32 0 0,4-3 5 0 0,-1 1-90 0 0,2 0 8 0 0,-2-2 32 0 0,0 4-12 0 0,0-2-23 0 0,-1 1-17 0 0,4-1-795 0 0,3-2 901 0 0,19-2-91 0 0,-4-1 46 0 0,13-1-2 0 0,-8 0-51 0 0,8-3 26 0 0,5 0 47 0 0,7-1 38 0 0,0 1 49 315 0,-1-2-37 189 0,-3 4 77 13 0,-5-1-146-206 0,-6 2 21-182 0,-7 1 14 53 0,-4 1 59 15 0,-7 2-7 51 0,-16 6-166-248 0,5 0 88 0 0,-24 6-8 0 0,15-2 1 0 0,-9 0-74 0 0,6-1 75 0 0,0 0-16 0 0,-1 0 1 0 0,0 0 2 0 0,-1-1 1 0 0,1 3 24 0 0,0-1 0 0 0,1 1 21 0 0,0-1-33 0 0,2-1 29 0 0,-3 6-262 0 0,3-3 224 0 0,4-1 3 0 0,6-2-367 0 0,7-7 1 0 0,19-6 272 0 0,4-5 0 0 0,6-3-37 0 0,-5-1 1 0 0,2-1-6 0 0,2-1 0 0 0,2-1 89 0 0,0 1 1 0 0,1 0 20 0 0,-1 0 0 0 0,2 1 3 0 0,-2 0 1 0 0,1 0 261 0 0,-3 1-3 0 0,0 1-134 100 0,1-2 31 231 0,-1 4-130-79 0,-2-1-262-64 0,-10 7 245-149 0,-16 8 1-39 0,-14 7-13 0 0,-9 7 1 0 0,-4 2-86 0 0,3-4 0 0 0,-2 1 79 0 0,-3 3 0 0 0,1-2 107 0 0,-3 1 1 0 0,-1 1-2 0 0,3 0 1 0 0,1 1 190 0 0,1-1 0 0 0,2-2 119 0 0,0 0 338 0 0,5-2-501 0 0,0-1-66 0 0,10-5-401 0 0,2-2 288 0 0,29-18 1 0 0,-3-1-338 0 0,18-9 156 0 0,-6 1 1 0 0,3 2-255 0 0,-2-1 213 0 0,3-2 1 0 0,1 4 119 0 0,1-2 1 0 0,2 2-19 0 0,-1 0 0 0 0,-2-1 60 0 0,-2 2 1 0 0,-1 1 26 0 0,-1 2 0 0 0,-1 2 43 0 0,-1 1-76 271 0,-7 2-7 68 0,0 0 29-62 0,-5 3-73-51 0,-5 2-11-73 0,-2 2 68-118 0,-18 10 1-35 0,-8 4-3 0 0,-11 6 0 0 0,-1-2-9 0 0,2-1 1 0 0,2-3-2 0 0,-1 0 1 0 0,-1 2 183 0 0,2 0-173 0 0,-2-1-2 0 0,4 1 305 0 0,0-3 35 0 0,-4 2-133 0 0,6-3 67 0 0,-1 1-120 0 0,6-3 30 0 0,5-2 64 0 0,1-2-273 0 0,9-4-67 0 0,20-18 1 0 0,-3 7 42 0 0,11-12-132 0 0,-3 5-42 0 0,-1 1 211 0 0,0 1 1 0 0,2-1-31 0 0,-2 2 0 0 0,1 0 12 0 0,0-1 21 0 0,2 3 1 0 0,5-4-25 0 0,0 2 70 0 0,-4 0 93 0 0,-4 4-131 0 0,-6 4 10 0 0,-5 1-318 0 0,-5 4 318 0 0,-18 12 1 0 0,1-3-12 0 0,-11 8 1 0 0,0 0-7 0 0,-1-1 0 0 0,-2 0-2 0 0,-1 0 1 0 0,-1 1 122 0 0,-1 3-122 0 0,1-1 5 0 0,-3 0 1 0 0,3-1 312 0 0,-1 2 11 0 0,3-2-195 0 0,1-3 0 0 0,5-1 427 0 0,1-2-353 0 0,6-2-38 0 0,1-2-71 0 0,7-3-222 0 0,21-15 1 0 0,-2 0 84 0 0,14-10 13 0 0,-2 2 0 0 0,1-3 114 0 0,3 2-290 0 0,0-2 248 0 0,-2 3-52 0 0,6-4 1 0 0,-6 5 6 0 0,4 0 0 0 0,-2 1 8 0 0,0-1 0 0 0,-2 1 15 0 0,-2 3 0 0 0,-2-1-21 0 0,-3 4-31 0 0,-3 0-70 0 0,2 1 112 0 0,-11 2-9 0 0,2 3 61 0 0,-11 4 1 0 0,-11 8-64 0 0,-8 5 1 0 0,-2 2 1 0 0,-2 1 0 0 0,-3 0-18 0 0,-3 2 1 0 0,-3 2-2 0 0,0 0 0 0 0,-1 2 108 0 0,1 2 1 0 0,-1 0 145 0 0,0 1 1 0 0,-1 0 181 0 0,2-3-91 0 0,2 1-207 0 0,3-3 276 0 0,4-2-233 0 0,0 3-179 0 0,10-11 209 0 0,2 3-170 0 0,10-11-159 0 0,20-14 1 0 0,-1 0 98 0 0,13-11 0 0 0,-3 3-44 0 0,-1-1 1 0 0,2 1-32 0 0,2 0 1 0 0,2-2 72 0 0,-1 1 1 0 0,0 0-20 0 0,-2 1 1 0 0,-1 1-10 0 0,-4 3 0 0 0,1-1-281 0 0,-1 2 164 0 0,-3 0-32 0 0,4 0 30 0 0,-10 6-22 0 0,0-2 233 0 0,-14 13 1 0 0,-18 9 159 0 0,-8 8 1 0 0,-6 3-90 0 0,2-1 0 0 0,-1-1-105 0 0,-3 4 0 0 0,-1 2 364 0 0,-1 0-191 0 0,-1 2 0 0 0,2-1 40 0 0,-2 1 0 0 0,3-3 0 0 0,0 3 31 0 0,-1-1 0 0 0,4-3 474 0 0,5-4-345 0 0,0-1-85 0 0,5-1-525 0 0,2-5 176 0 0,8-4 19 0 0,8-5-139-25 0,14-14 80-137 0,1 2 22 26 0,11-11 1 136 0,-4 2-32-33 0,3-2 1 33 0,3-4 60 0 0,3 1 1 0 0,-3-1-160 0 0,2 1 0 0 0,-2 1 118 0 0,1 1 1 0 0,-1 0 2 0 0,-1-1 0 0 0,-3 2-207 0 0,0 1 11 0 0,-4 0 163 0 0,0 3 81 0 0,-4-1-67 0 0,1 5 55 0 0,-7 2 128 0 0,0 5-54 0 0,-10 2 0 0 0,-9 12 162 0 0,-7 4 0 0 0,-6 5-73 0 0,0 1 1 0 0,-2 3 174 0 0,-4 2 1 0 0,-1 1 66 0 0,-2 0-143 0 0,0 3 0 0 0,0-2-25 0 0,-1 2 174 0 0,0 1 47 0 0,-1 1-296 0 0,4-2 0 0 0,2-3 28-49 0,2-2 0 49 0,4-4 120-521 0,1-1 33-44 0,5-3-692 175 0,2 0 220 66 0,9-7 36 98 0,2-3 43 15 0,14-14-56 176 0,1 0 120 35 0,10-11 1 0 0,-2 1 2 0 0,4-4 1 0 0,2 0-10 0 0,4-2 0 0 0,-1 1-5 0 0,1 0 1 0 0,-3 0-60 0 0,3-2 1 0 0,-2 1-75 0 0,-1 0 0 0 0,1 1-103 0 0,-4 2 29 0 0,2 0 233 0 0,-7 0 1 0 0,3 4-377 0 0,-4 2 226 0 0,-1 3 312 0 0,-1 2-68 0 0,-8 5-194 0 0,0 1 214 0 0,-19 19 1 0 0,-2-2 25 0 0,-11 12 1 0 0,-1-2 266 0 0,-4 2 0 0 0,0 0 47 0 0,-3 5-150 0 0,1-3-181 0 0,-5 3 0 0 0,4-2 59 0 0,-1 1 1 0 0,1-1-40 0 0,0 2 0 0 0,2-4-13 0 0,0 1 0 0 0,2-3 31 0 0,5-3-59 0 0,1-4-82-51 0,1 0 27-150 0,8-5 0 201 0,5-6-315-160 0,13-9 160 105 0,4-7 71-47 0,12-7 1 102 0,3-6-207-65 0,6-3 1 65 0,2-3 21 0 0,2-2 0 0 0,0 0 45 0 0,1 1 0 0 0,-1-1 0 0 0,0 0 0 0 0,-1 1-111 0 0,2-1 0 0 0,-4 4 151 0 0,2-1 1 0 0,-4 3-11 0 0,0 5 1 0 0,-5 1 228 0 0,-2 2-206 0 0,-2 4 421 238 0,-4 0 47 177 0,-3 6-5-33 0,-5 3-47-331 0,-27 22 0-51 0,3-3 246 0 0,-18 13 0 0 0,4-3-217 0 0,-1 0 1 0 0,1 2-47 0 0,-2 1 0 0 0,2 1-194 0 0,-3 1 0 0 0,1-3 125 0 0,-3 4 0 0 0,4-3-106 0 0,1 0 0 0 0,2-1-10 0 0,2-2 0 0 0,1-2-306 0 0,4-2 20-120 0,2-4-174-314 0,1 0 306 30 0,7-5-261 82 0,6-3 354 280 0,24-21 1 42 0,1 0-11 0 0,11-15 0 0 0,-2 3 24 0 0,-3-1 0 0 0,4 0-41 0 0,1 1 1 0 0,1-1-83 0 0,-1 2 0 0 0,-1-1 29 0 0,-2 2 0 0 0,1 0-133 0 0,-2 0 0 0 0,0 0 129 0 0,-3 2 1 0 0,-3 2-322 0 0,-3 3 313 0 0,-3 4-150 0 0,3-2 390 54 0,-7 6-193 177 0,-1 0 379-130 0,-27 25 0-101 0,1-3-37 0 0,-16 14 1 0 0,1-1-44 0 0,-1 0 1 0 0,-1 2-159 0 0,1 1 1 0 0,-1 2 17 0 0,-2 1 0 0 0,-1 1 59 0 0,0 0 1 0 0,0-1 11 0 0,1-1 1 0 0,0-1-20 0 0,3-1 0 0 0,1-1-94-522 0,5-4 0 522 0,3-4-137-692 0,5-4 137 432 0,6-6-219 100 0,1 3 193-36 0,9-10 0 196 0,8-3-23-253 0,9-9 1 253 0,6-6-187-139 0,0-5 0 139 0,2 0 36 0 0,2-4 1 0 0,2 0 21 0 0,0-2 0 0 0,4-2-1 0 0,-2 2 1 0 0,2-2-153 0 0,-3 1 1 0 0,1-1 89 0 0,-4 1 0 0 0,2 0-96 0 0,-3 1 0 0 0,0 3 52 0 0,0 3-37 0 0,-3 3 439 0 0,2 0-171 0 0,-8 3 296 147 0,-1 3-20 59 0,-16 11 1-206 0,-13 10 24 26 0,-11 7 1-26 0,-3 3-206 0 0,3-1 0 0 0,-3 3-12 0 0,-2 1 1 0 0,0 4 110 0 0,-1-3 1 0 0,-1 2-47 0 0,-1 0 0 0 0,-1 1 195 0 0,-1 2 0 0 0,2-1-122 0 0,2 0 0 0 0,3-2-63 0 0,2-3-22 0 0,4-3-234 0 0,-1 1 191 0 0,11-6-351-35 0,1-4 250-39 0,31-23 0 74 0,-4-2-182 0 0,18-15 0 0 0,-4 3-214 0 0,1-3 401 0 0,1-1-47 0 0,2-1 1 0 0,3-2-139 0 0,-1 0 0 0 0,1 0 133 0 0,-2 0 0 0 0,0 1-202 0 0,-1 1 0 0 0,-3 1-15 0 0,-3 3 0 0 0,-4 2-575 0 0,-2 3 493 0 0,-2 5 469 36 0,-2 5-332 335 0,-6 3 282-82 0,-26 24 1-289 0,-2-2 123 24 0,-20 21 1-24 0,-2-2-59 0 0,-1 1 1 0 0,-3 1-24 0 0,1 2 1 0 0,0 0 100 0 0,-3 3 1 0 0,1-2 203 0 0,-3 4 1 0 0,2-1-109 0 0,2-1 0 0 0,2-1 135-33 0,3-2 1 33 0,4-4-237-606 0,2 0 0 606 0,6-6-216-927 0,3-1-105 45 0,6-6 325 370 0,-2 3-531 150 0,10-10 16-87 0,3-1 107 289 0,26-28 0 160 0,-3 2 29 0 0,11-17 1 0 0,-5 4 99 0 0,-2 1 0 0 0,1-1 75 0 0,1 0 1 0 0,0-2 2 0 0,-2 0 0 0 0,1 0-164 0 0,-2 1 1 0 0,-2 2-233 0 0,1 0-354 0 0,-4 4 432 0 0,1-6 66 0 0,-3 6 135 0 0,-3 1 167 0 0,-5 9 1 0 0,-23 27-81 0 0,-7 9 0 0 0,-7 7 212 0 0,7-5 0 0 0,-1 1-21 0 0,-2 3 0 0 0,1 0 61 0 0,1 0 1 0 0,-1 0-64 0 0,1 0 0 0 0,3-3-47 0 0,0 0 1 0 0,2-2 60 0 0,1-2 5 0 0,-1-3 8 0 0,5 1 6-3 0,1-5-297-75 0,3 0 157-8 0,7-10 23 7 0,2-5-60-129 0,10-17 1-16 0,-4 4-8 114 0,12-20 0 110 0,-5 6-15 0 0,3-8 0 0 0,-1 4-116 0 0,-4 7 0 0 0,0-2-224 0 0,-1-1 1 0 0,3-2-144 0 0,-1-1 1 0 0,0 0-284 0 0,-1 3 329 0 0,0-1 235 0 0,4 0 262 0 0,-2 3-310 0 0,1 7 164 0 0,-6 16 1 0 0,-13 20 99 0 0,-4 9 0 0 0,-5 4 207 0 0,2-3 0 0 0,-3 2 81 0 0,-1 0 5 0 0,-2 2-221 0 0,6-4 1 0 0,-5 3 167 0 0,4-4 0 0 0,-1 1 151 0 0,1-5 317 0 0,1 0-452 0 0,0 1 67 0 0,1-2-161 0 0,6-4-9-79 0,1-8-325-179 0,4-7 397 48 0,2-3-273 178 0,7-18-68 32 0,2-6 87 0 0,6-8 0 0 0,-4 1 7 0 0,-3 8 1 0 0,0 0 22 0 0,-1-1-346 0 0,1-4 205 0 0,-2 1 1 0 0,3-4-2 0 0,-2 1 1 0 0,1 1-444 0 0,1-1-108 0 0,0-1 103 0 0,2-2 291 0 0,2 2 45 0 0,-3 6 6 0 0,-2 11-48 0 0,-6 14 253 0 0,-8 13 0 0 0,-1 6 224 0 0,-6 9 0 0 0,-1-2-216 0 0,1 1 308 0 0,0 0-179 0 0,-2 4 1 0 0,1-2 230 0 0,-1 0-74 0 0,2 0-104 0 0,-1-4 29 0 0,3-1-57 0 0,-4 4 239 0 0,6-6-214 0 0,-2 0-20 0 0,5-11 5-26 0,3-3-28-193 0,-1-5 258-15 0,4 0-236 131 0,-2-21-182 103 0,2 6 34 0 0,0-23 0 0 0,-2 11-137 0 0,-1-6 1 0 0,0 3 22 0 0,0 5 0 0 0,0 1-255 0 0,-1-2 1 0 0,2 0 130 0 0,0-1 1 0 0,2 2-502 0 0,0-1 500 0 0,0 5-133 0 0,4-7 766 0 0,0 8-194 0 0,3 0-309 0 0,0 10 169 0 0,-3 16 1 0 0,-1 8 124 0 0,-2 9 1 0 0,-1-1-12 0 0,-1-5 0 0 0,-2 2-102 0 0,-1 1 0 0 0,0 0-41 0 0,1 0 0 0 0,-1-1-21 0 0,3-2 11 0 0,-2-2 123-21 0,0 6 26-154 0,1-7 21-13 0,0 4-8-14 0,2-9-101-8 0,0-3 1352 16 0,0-5-1259-79 0,-6-25-19 273 0,2 10-168 0 0,-6-26 1 0 0,3 13-127 0 0,-2-4-188 0 0,3 2 0 0 0,-3-3-236 0 0,2 1 117 0 0,2 0-208 0 0,0-1 243 0 0,2 1 515 0 0,1-1-308 0 0,0 8 57 0 0,4 8 108 0 0,-2 8 72 0 0,4 16 257 0 0,-3-2-124 0 0,2 22-67 0 0,0-15 1 0 0,0 11 191 0 0,0-8-265 0 0,0-2-12 0 0,-1 1 21 0 0,2 0-23 0 0,-1 6 20 0 0,1-1 2 0 0,-2 5-43-126 0,0-5 154-46 0,-2-5-60 0 0,0-5 403 7 0,0-8 100 50 0,-2-3-458 63 0,-2-16-24 52 0,-3-1 51 0 0,0-9 8 0 0,1 5-377 0 0,-2-6 360 0 0,2 6-498 0 0,-4-7 0 0 0,4-1-33 0 0,-2-2-358 0 0,4 2 293 0 0,2-3 221 0 0,2 5 81 0 0,0-4-18 0 0,0 10 95 0 0,0 8 397 0 0,0 3-193 0 0,0 25-65 0 0,0-12-8 0 0,0 23-13 0 0,2-10 207 0 0,0 9-261 0 0,3 3 258 0 0,-1 0-180 0 0,-2-7 58 0 0,2-5-87 0 0,-3-1 36 0 0,1-11 131 0 0,0 6-146 0 0,-2-7 1798 0 0,2-2-2020 0 0,-6-21 268 0 0,-1 2-292 0 0,-3-20-192 0 0,-1 9-392 0 0,-2-3 202 0 0,2-1-236 0 0,0-2 512 0 0,1 2 115 0 0,3 3 612 0 0,0 6-239 0 0,3 6-19 0 0,2 6-229 0 0,0 6 233 0 0,0 15 156 0 0,0 3-177 0 0,4 16 259 0 0,-1-1-244 0 0,5 3-81 0 0,-3 1-131 0 0,2-4-8 0 0,-3-2-5 0 0,1-5 27 0 0,-1-6-68 0 0,-2-1 209 0 0,0-6-6 0 0,-2-2 151 0 0,-2-5-222 0 0,-2-2-46 0 0,-3-8-70 0 0,0 1-9 0 0,-1-12-69 0 0,-1-1-405 0 0,0-6 243 0 0,-4-7-317 0 0,4 2 380 0 0,-2-6-39 0 0,4 2 344 0 0,1 2-178 0 0,3 2 335 0 0,1 7-128 0 0,2 4 168 0 0,0 5-216 0 0,0 6-254 0 0,0 1 178 0 0,0 24-22 0 0,2-8-30 0 0,3 21 26 0 0,2-4 0 0 0,2 3-112 0 0,0 0 31 0 0,-1-6 263 0 0,-4 3 430 0 0,1-3 188 0 0,-3 3-121 0 0,0-4-429 0 0,-2-9-69 0 0,0-3 4 0 0,0-5 859 0 0,0-3-671 0 0,-2-15-451 0 0,0 5 125 0 0,-3-12-120 0 0,1 8-81 0 0,-2-4 293 0 0,1 1-542 0 0,-4-3 115 0 0,5 3 69-15 0,-5 1-175 15 0,0-6 6 0 0,0-3 86 0 0,-2-5 403 0 0,4-2-305 0 0,1 3 528 0 0,2 1-36 0 0,1 5-47 0 0,1 5-77 0 0,0 4 195 0 0,2 6-478 0 0,-2-1 380 0 0,4 24-3 0 0,2-6-109 0 0,1 12 30 0 0,0-8-50 0 0,0 0 25 0 0,-2 4-40 0 0,2 2-12 0 0,-1 2-39 0 0,-4-2 52 0 0,2-5 99 0 0,-2-3 144 0 0,0-7 886 0 0,0-2-1443 0 0,-4-21-161 0 0,1 7 211 0 0,-3-19-91 0 0,0 12-68 0 0,-1-8-83 0 0,-2-1 254 0 0,0-3 22 0 0,0-1 73 0 0,4-2 268 0 0,1 2-56 0 0,4 1-184 0 0,2 5 349 0 0,1 4-125 0 0,-1 4-46 0 0,0 5-83 0 0,-2 2-465 0 0,0 5 656 0 0,0 17-258 0 0,0 2 21 0 0,2 20 0 0 0,-1-3 117 0 0,0 3 0 0 0,0-6 517 0 0,-1-8-448 0 0,0-1 24 0 0,0 9-333 0 0,0-4 205 0 0,0 0-74 0 0,0-8-5 0 0,0-8 298 0 0,0-3 990 0 0,0-3-1159 0 0,0-19-538 0 0,0 3-71 0 0,0-18-108 0 0,0 8 322 0 0,-2-2-273 0 0,-1-3 146 0 0,-1-5-134 0 0,-1-2 595 0 0,1-5-228 0 0,2 5 371 0 0,-2-3 34 0 0,3 6 129 0 0,-1-2-277 0 0,0 6 316 0 0,2 3-460 0 0,-4 4 131 0 0,3 9-3 0 0,-1 0-1009 0 0,2 7 867 0 0,4 21 505 0 0,-1-6-266 0 0,4 18 1 0 0,-3-11 59 0 0,-2 1 1 0 0,0 0-118 0 0,-2 2 1 0 0,0-1-41 0 0,0 2 0 0 0,0-1 74 0 0,0-1 1 0 0,0-1-113 0 0,0 4-218 0 0,0-4 190 0 0,0-1 169 0 0,0-7 1435 0 0,0-7-1691 0 0,0-22 229 0 0,0 8-520 0 0,0-21 144 0 0,0 16-33 0 0,2-2-287 0 0,1-4 58 0 0,-1-2 205 0 0,2-12 161 0 0,-1 0 43 0 0,3-3 234 0 0,-1 1-175 0 0,1 3 211 0 0,-1 5-108 0 0,-3 3 24 0 0,2 6-28 0 0,-3 3-54 0 0,1 2-89 0 0,-2 3-77 0 0,0 2-27 0 0,1 3 58 0-31,0 0-9 0-92,3 3-91 0 1,-2-1-327 0-111,3 3 838 0 233,-1 12-206 0 0,-1-1 0 0 0,-2 18 82 0 0,-4-3 1 0 0,-1 0-113 0 0,-3-4-2 0 0,0 1 1 0 0,-5 5 36 0 0,0 1 22 0 0,0-5-49 0 0,3 1 3 0 0,1-8-128 0 0,1 2 281 0 0,2-8 352 0 0,3-5-538 0 0,4-17 3 0 0,-1 5-211 0 0,3-19 226 0 0,-2 11 12 0 0,3-4-251 0 0,-1 2 153 0 0,4-7 0 0 0,0 1-22 0 0,2-6 0 0 0,-2 3 28 0 0,-1 7-29 0 0,-1 1 38 0 0,2-3 1 0 0,-3 6-7 0 0,5-9-112 0 0,-1 2 122 0 0,1-2-14 0 0,-2 4-83 0 0,-6 9 67 0 0,0 0 162 0 0,-2 7-261 0 0,0-4 34 0 0,-3 7 22 0 0,-4 6-4 0 0,-1 1 271 0 0,-2 10 33 0 0,5 1-223 0 0,-1 0 287 0 0,1 1-265 0 0,-1 4 54 0 0,-1-4 16 0 0,0 5-40 0 0,-1 1 61 0 0,1 0-23 0 0,-2 4-272 0 0,0-3 232 0 0,3-9-104 0 0,-1-4 90 0 0,5-3-26 0 0,-2-3 636 0 0,3 0-689 0 0,-1-17 157 0 0,4 5-334 0 0,3-18 300 0 0,0 13-344 0 0,3-7 174 0 0,1-3-183 0 0,0-3 207 0 0,4-6 49 0 0,0-1-69 0 0,-3 6 78 0 0,2 1 8 0 0,-3-1-48 0 0,2 3 18 0 0,0-6 208 0 0,-2 9 25 0 0,-4 7-196 0 0,-3 7-76 0 0,-4 4-31 0 0,-9 11-23 0 0,3 0 120 0 0,-12 14-5 0 0,5-3 262 0 0,-4 7-172 0 0,3-1 255 0 0,3 3-187 0 0,0-2 42 0 0,4 3-24 0 0,0-1-165 0 0,3 2 11 0 0,-1 0-45 0 0,2-4-16 0 0,-1-1-38 0 0,2-6 64 0 0,1-3 11 0 0,1-5 36 0 0,2-4 283 0 0,0-6-374 0 0,0-17-52 0 0,0 6 40 0 0,4-19-255 0 0,1 12 282 0 0,4-10 0 0 0,1 0-118 0 0,0-2 106 0 0,-1 6 27 0 0,3-5 5 0 0,0 3-5 0 0,5-8 235 0 0,1 3-164 0 0,-2 0 17 0 0,-1 9-154 0 0,-4 0-7 0 0,-2 11-36 0 0,-3 3 267 0 0,-3 4-105 0 0,-1 14 63 0 0,-2-6 4 0 0,0 11 45 0 0,-4-2-42 0 0,-3 7 1 0 0,-5 6 3 0 0,-2 3 0 0 0,1-3 9 0 0,2-4 1 0 0,1-2-1 0 0,1 2 0 0 0,-1 0 14 0 0,0-1 1 0 0,1-1-57 0 0,2-1 70 0 0,1-1-32 0 0,-2 10-18 0 0,3 0 60 0 0,1-2 25 0 0,0-3-30 0 0,3-6-2 0 0,-1 2-118 0 0,2 1 3 0 0,0-5-185 0 0,2-3 229 0 0,1-4 3 0 0,-1-3 635 0 0,2-2-984 0 0,2-17 15 0 0,0 3 227 0 0,6-18-194 0 0,-3 6 177 0 0,4-7 1 0 0,2-1-370 0 0,0 1 233 0 0,-2 3 103 0 0,1 5 169 0 0,-2 6-135 0 0,1 3-5 0 0,-4 9 379 0 0,-4 7-148 0 0,-7 13-67 0 0,-3 0 1 0 0,-5 13 82 0 0,0-6 23 0 0,-1 4-77 0 0,-2-4 0 0 0,0 2 13 0 0,1-2 0 0 0,1-2 39 0 0,2 0-14 0 0,1 0-116 0 0,-3 3-48 0 0,5-5-221 0 0,-1 0 129 0 0,6-9 548 0 0,1-6-507 0 0,10-18 17 0 0,-1-3-188 0 0,7-13 172 0 0,-2-3-97 0 0,-1 0 54 0 0,3-2-340 0 0,-5 2 112 0 0,0 6 125 0 0,-5 8 455 0 0,-1 10 1 0 0,-10 26-110 0 0,-4 11 0 0 0,-2 3 161 0 0,3-11 1 0 0,-1 0 96 0 0,0 0-295 0 0,0-2 55 0 0,0 6-41 0 0,2-5-193 0 0,1 3 125 0 0,4-8-314 0 0,0-8 361 0 0,2-4 231 0 0,7-17-399 0 0,-1 3-246 0 0,9-17 248 0 0,-2 3-247 0 0,3-8 245 0 0,2-5 1 0 0,-2 1-130 0 0,-3 3 63 0 0,-1 5-57 0 0,-5 2 243 0 0,2 5-107 0 0,-2 3 107 0 0,-3 8 311 0 0,-2 8-284 0 0,-8 23 0 0 0,0-5 166 0 0,-5 16 1 0 0,0-5-116 0 0,0-1 1 0 0,1-2 88 0 0,0 1-12 0 0,0 0-57 0 0,-1 3 6 0 0,4-4-100 0 0,-1-1 55 0 0,3-4-119 0 0,3-8-18 0 0,0 3 10 0 0,2-9 525 0 0,0-1-400 0 0,6-16-500 0 0,-5 5 115 0 0,7-17-165 0 0,-5 7 237 0 0,3-9-242 0 0,-1-1 206 0 0,3-5-99 0 0,1 4 498 0 0,0 2 74 0 0,4 14-353 0 0,-6 5 456 0 0,2 9-169 0 0,-7 10-67 0 0,2-1 1 0 0,-3 10 191 0 0,0-3 24 0 0,-2-3-54 0 0,-2 5 208 0 0,-1-5-272 0 0,-5 9-243 0 0,2-1 284 0 0,-2 1-53 0 0,3-6-102 0 0,1-5 144 0 0,1-8-131 0 0,2-1-454 0 0,-2-16-55 0 0,1 3 251 0 0,1-14-65 0 0,-2 11-152 0 0,3-5 171 0 0,-3 0 36 0 0,4 2 0 0 0,-3-6-35 0 0,1 3 0 0 0,-1 0-100 0 0,2-3 9 0 0,-1 3 117 0 0,2-12 209 0 0,0 2 133 0 0,2-5-194 0 0,-1 7 123 0 0,1 6-108 0 0,-4 9-7 0 0,-1 4-118 0 0,-5 7 10 0 0,0 7 122 0 0,-4 2-17 0 0,0 6 206 0 0,1-1-154 0 0,0-1 94 0 0,5-2 2 0 0,-1-2 56 0 0,3-2 576 0 0,1-3-877 0 0,-1-16 115 0 0,4 5-35 0 0,-2-14-32 0 0,2 8-25 0 0,0-1 52 0 0,0-3-5 0 0,0 3 42 0 0,0-1-5 0 0,0 4 74 0 0,-2 2-93 0 0,2 5-6 0 0,-6 0 49 0 0,1 3 3 0 0,-2-1-1 0 0,1 2 234 0 0,1-2-48 0 0,1 2-139 0 0,1 8-14 0 0,1-2-34 0 0,2 9 1 0 0,0-6 16 0 0,0-4 119 0 0,0 0 56 0 0,0 0 26 0 0,0 0-66 0 0,0 3-6 0 0,0-1 3 0 0,0 4 32 0 0,0-2-139 0 0,0 4-28 0 0,0-2-58 0 0,0 0 101 0 0,0 0-5 0 0,0-4 14 0 0,0-1 6 0 0,0-1-6 0 0,0 1-33 0 0,0-1 23 0 0,0 1 41 0 0,0-1-23 0 0,0 1 12 0 0,0-1-14 0 0,0 1 9 0 0,0-1 7 0 0,0 1 34 0 0,0-1-192 0 0,0 1 71 0 0,0-1 19 0 0,0 1-30 0 0,0-1-9 0 0,0 3 100 0 0,0-1 243 0 0,0 2-351 0 0,0-2 58 0 0,0 1 20 0 0,0-3-93 0 0,0 2 63 0 0,0-3-28 0 0,2 2-9 0 0,-1-1 19 0 0,1 2 6 0 0,0-3 132 0 0,-2 0-121 0 0,2 3 64 0 0,0-2 18 0 0,-1 1 19 0 0,1-1 26 0 0,-1 1-3 0 0,0-1-60 0 0,1 1 8 0 0,0 1-77 0 0,-2-3 74 0 0,4 3-92 0 0,-3-3-36 0 0,3 1 33 0 0,-2 1-19 0 0,1-1 23 0 0,-1 1-5 0 0,0-1 106 0 0,-2-1 104 0 0,6 2-73 0 0,-5-1 22 0 0,3 2-101 0 0,-2-3 6 0 0,-2 3-43 0 0,4-3-11 0 0,-3 3-2 0 0,3-3 45 0 0,-4 1-89 0 0,4-1 58 0 0,-2 2 145 0 0,1-1-49 0 0,1 2 19 0 0,-2-3-15 0 0,3 2 20 0 0,-3-1-68 0 0,2 2 11 0 0,-2-3-144 0 0,3 1 112 0 0,-3-1-31 0 0,2 0 13 0 0,-1 1-25 0 0,1-1 34 0 0,-1 1 0 0 0,0-1 68 0 0,0 0-81 0 0,1 3 12 0 0,-1-4 72 0 0,1 3-75 0 0,-2-4-32 0 0,1 2 25 0 0,2 1-4 0 0,-2-1-42 0 0,4 1-20 0 0,-3-1 126 0 0,1 0-76 0 0,-1 1 198 0 0,0-1-119 0 0,1 1 20 0 0,-1 1-51 0 0,1-1 9 0 0,-1 3-40 0 0,0-3-32 0 0,1 2-45 0 0,-1-3 82 0 0,1 0-3 0 0,-1 1-17 0 0,1-1-32 0 0,-3 1-5 0 0,2-1 130-45 0,-2 0 206-11 0,3 1-186 31 0,-1-1 11 19 0,1 3-154 6 0,-3-4 3 0 0,2 2 27 0 0,-2 0 30-5 0,1-2 85-39 0,1 5-7 44 0,-2-7-64 0 0,1 5-20 0 0,3-2 60 0 0,-5-1-9 0 0,4 3-69 0 0,-2-4-31 0 0,-1 3-3 0 0,4-1 47 0 0,-5 0 372 0 0,5-1-252 0 0,-2 3 6 0 0,-1-5 63 0 0,3 5-99 0 0,-1-6-144 0 0,0 2 97 0 0,1 0-156 0 0,-2-2 87 0 0,1 2 13 0 0,1 0-2 0 0,-1-1-17 0 0,1 3 25 0 0,-1-2-214 0 0,-1 3 302 0 0,3-1 6 0 0,-2-1-82 0 0,-1 0-19 0 0,0 0 0 0 0,0-1 50 0 0,1 2-49 0 0,0-1-21 0 0,-2 1 6 0 0,2-1-94 0 0,-2 1 76 0 0,5-2 10 0 0,-5 0-106 0 0,1 2-134 0 0,2-1 225 0 0,-3-1-26 0 0,3 0 77 0 0,1 0-74 0 0,-4-1-34 0 0,4 3 66 0 0,-4-4-49 0 0,2 4 49 0 0,1-2 94 0 0,-5 3 6 0 0,6-3 11 0 0,-4 2-11 0 0,2-1-44 0 0,-1 1-85 0 0,0 0-35 0 0,-1-1 69 0 0,5-1 25 0 0,-5 0 39 0 0,3-2-39 0 0,-1 4 0 0 0,-1-3-4 0 0,0 3-33 0 0,1-2-7 0 0,-1 1 23 0 0,1 0 38 0 0,1-2-33 0 0,-1 1 164 0 0,1-2-135 0 0,-1 0-78 0 0,1 0-9 0 0,-1 2-17 0 0,1-2-21 0 0,-1 4-17 0 0,-1-1 107 0 0,1-1 17 0 0,1 2 11 0 0,-1-3-10 0 0,1 1 32 0 0,-1-2-55 0 0,-1 2-25 0 0,2-2-7 0 0,-1 4 10 0 0,2-2-8 0 0,-3 1 13 0 0,0-1 157 0 0,3 0-22 0 0,-2-2-91 0 0,1 2 40 0 0,-1-2-167 0 0,1 0 64 0 0,-1 0 20 0 0,1 0-41 0 0,-1 0 74 0 0,1 0-65 0 0,-1 0 48 0 0,1 0-66 0 0,-1 0 0 0 0,-1 2 63 0 0,2-1 22 0 0,-1 1 9 0 0,2-2 31 0 0,-3 0 36 0 0,2 0-50 0 0,-1 0-17 0 0,2 0-146 0 0,-3 0 128 0 0,2 0-81 0 0,-1 0 80 0 0,2 0 13 0 0,-3 0 9 0 0,3 2 15 0 0,-3-2-19 0 0,3 2-48 0 0,-3 0-70 0 0,1-2 105 0 0,1 2-12 0 0,-1-2 28 0 0,1 0-107 0 0,-1 0 85 0 0,1 0 11 0 0,-1 0 5 0 0,1 0 44 0 0,-1 0-67 0 0,1 0-55 0 0,-1 0 27 0 0,1 0-114 0 0,-1 0 148 0 0,1 0 59 0 0,-1 0-31 0 0,1 0-54 0 0,-1 0 200 0 0,1 0-117 0 0,-1 0-74 0 0,1 0-56 0 0,-1 0-101 0 0,1 0 173 0 0,-1 0 22 0 0,2 0-32 0 0,-3 0-292 0 0,2 0 196 0 0,-1 0 67 0 0,2 0-29 0 0,-3 0 95 0 0,0 2 32 0 0,3-1-41 0 0,-2 1 43 0 0,1-2 41 0 0,-2 0-103 0 0,3 0-10 0 0,-2 0 11 0 0,1 0 51 0 0,-2 0-27 0 0,1-2-25 0 0,1 1 3 0 0,-1-1-81 0 0,2 2 19 0 0,-3 0 100 0 0,2 0-28 0 0,-1 0-37 0 0,2 0 35 0 0,-3-2 21 0 0,0 2 85 0 0,3-2-27 0 0,-2 0-46 0 0,1 0 0 0 0,-2-3 5 0 0,1 3-66 0 0,-1-2-12 0 0,1 1 30 0 0,1 1-12 0 0,-1 0-20 0 0,1 2-6 0 0,-1-2 54 0 0,-1 2-94 0 0,2-4-337 0 0,-1 3 328 0 0,2-1 357 0 0,-3 2-204 0 0,3-2-15 0 0,-3 2-11 0 0,3-4-107 0 0,-3 3-527 0 0,1-1 655 0 0,1 2-52 0 0,-1 0-49 0 0,1 0 34 0 0,-1 0 226 0 0,-1 2-194 0 0,2-1-25 0 0,-1 1 179 0 0,2-2-63 0 0,-3-2 371 0 0,1 1-480 0 0,1-3-21 0 0,-3 2-1 0 0,3-1 143 0 0,-2 0 8 0 0,1 2 27 0 0,1-3-82 0 0,-1 4 15 0 0,-1-4-40 0 0,1 1 14 0 0,-1 1-74 0 0,2 0-32 0 0,-1 0-53 0 0,2 1 262 0 0,-3-1-73 0 0,2 2 18 0 0,-1-1-41 0 0,2 0 21 0 0,-3-3-161 0 0,1 4 151 0 0,-1-4-153 0 0,2 3 41 0 0,-1-3 77 0 0,2 4-8 0 0,-3-4 84 0 0,0 3 31 0 0,1-3-250 0 0,-1 2-329 0 0,1 0 840 0 0,-1-2-124 0 0,0 1-277 0 0,3-1 16 0 0,-2-1-13 0 0,1 3-25 0 0,-3-2-37 0 0,0 2 104 0 0,2-3-71 0 0,0 3 43 0 0,-1-2 6 0 0,0 1-21 0 0,1-1 2 0 0,-1 0-9 0 0,3-1-5 0 0,-3 1-23 0 0,1-1 36 0 0,-1 1-235 0 0,0 1 127 0 0,1-1 139 0 0,1 4 190 0 0,-3-4 68 0 0,3 2-259 0 0,-4-3 59 24 0,3 1-85 115 0,-1 1-52-53 0,1-1-45-60 0,-1 2 44 19 0,1-2 26 31 0,-1-1-10-18 0,0 3-3 19 0,1-2-496-20 0,-1 1 622 127 0,1 1-303 31 0,1-2-290-125 0,-1 4 658-13 0,1-2 435-14 0,-1 0-529 23 0,-1 1-3-22 0,2-3-71-42 0,-3 2-35 13 0,3-3-53 13 0,-3 1-16-6 0,3-1-12 15 0,-3 3-286-15 0,3-2-44 278 0,-2 4 897-157 0,1 2-19-163 0,2-1-292 0 0,-3 1-97 32 0,2-7-29-10 0,-1-2 35-16 0,4 0-273-6 0,-5-1 329 0 0,3 3-125 29 0,-3-3 16 40 0,-1 3-23-43 0,1-1 1-17 0,-2 1-109 45 0,2-1-28-8 0,1 1 45 18 0,-1-3-269 58 0,3-1 26 22 0,0-1 205 51 0,1-2 277 133 0,5 0-333-5 0,-1 1 28-76 0,1 0 223-78 0,-2 3 323-32 0,-6 1-301-50 0,1 2 434-55 0,-6 1-329-21 0,2 0-405-11 0,-2-3 205 16 0,0 0-375 11 0,2 1 202 46 0,-1 0-39 4 0,2-1 121 14 0,0 0-44-19 0,-1-2 138 21 0,2 5 51 15 0,-3-3 89 23 0,1 3-260-19 0,0-1 700 47 0,0 1-418 265 0,-5 19-18-424 0,3-10 37 0 0,-10 21-230 0 0,5-17 211 0 0,-1 7-328 0 0,-3-5-92 0 0,4 3-311 0 0,-1-4 136 0 0,2 3 317 0 0,-1-2-54 0 0,-1-2-6 0 0,1 6-11 0 0,-3-3 173 0 0,1 3 60 0 0,-2-2 46 0 0,0 0-111 0 0,0-2 81 0 0,0 2-88 0 0,3-5 218 0 0,-3 2-143 0 0,2-3 105 0 0,1 2-55 0 0,-1-3 33 0 0,1 3-84 0 0,-1-2 3 0 0,0 1-15 0 0,-1-1 29 0 0,3 2-74 0 0,-3-3 62 0 0,3 1-222 0 0,-2 2 78 0 0,3-4-24 0 0,-3 3 99 0 0,1-3-13 0 0,-1 3-10 0 0,-2-1-3 0 0,3 2-189 0 0,-1-2 175 0 0,-2-1-186 0 0,6-2 241 0 0,-2-1 25 0 0,2 1 303 0 0,12-19-185 0 0,-2 7 48 0 0,12-17-26 0 0,-5 11-25 0 0,-1-3-104 0 0,0 3-50 0 0,0-1-77 0 0,-1 4 168 0 0,-2 0 34 0 0,-1 0-43 0 0,0 2 28 0 0,-2-2-42 0 0,1 0 0 0 0,-1 0-23 0 0,2 0 3 0 0,-2-2-37 0 0,1 2 62 0 0,-1-1 28 0 0,0 2-42 0 0,-1 3 42 0 0,-1-1-9 0 0,-1 3 10 0 0,0-4-49 0 0,-1 4-4 0 0,1-3-20 0 0,0 1 40 0 0,1-2 298 0 0,1 1-185 0 0,-1 1 163 0 0,-1 0-198 0 0,-1 3 319 0 0,1 0-280 0 0,-2-1 9 0 0,1 1-220 0 0,0-1 221 0 0,-2-1-153 0 0,3 1 82 0 0,-2-3-227 0 0,3 3 236 0 0,-1-4 14 0 0,1 5 23 0 0,-3-3 22 0 0,2 5 56 0 0,-4-4-54 0 0,4 3-33 0 0,-1-3-174 0 0,-1 1 39 0 0,2-1-26 0 0,-1-1-221 78 0,1-2 281 36 0,-2-2-244-36 0,2 2 195-46 0,-1-4-296-32 0,1 2 156 0 0,-1-2 102 0 0,1 1 26 0 0,-4 2 16 0 0,2-1-29 0 0,0 2-14 0 0,-2-2 39 0 0,4 0-11 0 0,-1 0-132 0 0,-1-4 108 0 0,2 1-167 4 0,-1-1 201 66 0,-1 1 5-13 0,2 1 125-16 0,-3 2-176-37 0,2 0 310 12 0,-2 4-251-6 0,1-1 67-8 0,-2 3-22 1 0,0-3-316-3 0,0 1 74 0 0,0-2-141 0 0,0-2 153 0 0,2 0 51 0 0,0-2 139 0 0,1 2-153 29 0,1 2 504 78 0,-4 2-513-19 0,2 5 458 77 0,4 12-212-165 0,-3-3 233 35 0,4 11-233 60 0,-3-5 75 14 0,-2 1-39-14 0,1 3 40-29 0,-1-1-261-60 0,-2 2 189-6 0,-2-1-243 0 0,-1 3 203 0 0,-3 0-173 0 0,-1 0 144 0 0,-2 2-28 0 0,0-2 6 0 0,0 0 7 0 0,3 1 30 0 0,-3-3-27 0 0,4 2 31 0 0,-3-2-18 0 0,3-3-419 0 0,1 4 248 0 0,0-4 107 0 69,3 0 0 0 125,-3-2 8 0-73,4-4 63 0-66,-4 2-113 0-46,2-2 309 0-9,-1-1-259 0 0,-1-1 123 0 0,4 0 497 0 151,-2-3-636 0-128,6-17-169 0-4,-1 9 206 0-15,3-20-326 0-4,0 10 134 0 0,1-4 201 0 0,2-4 27 0 0,-2 2 13 0 0,-1 0 113 0 0,-1-1-177 0 0,-3 3 301 0 0,2-2-232 0 0,-3 4 325 0 0,0-1-170 0 0,-1 1-78 0 0,0-1-136 0 0,0-1-3 0 0,0-1-84 0 0,2 0 171 0 0,1 0-243 0 0,3 3 156 0 0,-1 1 61 0 0,2 2 77 0 0,-5 1 25 0 0,2 0-36 0 0,-4 2 33 0 0,2 0-92 0 0,-2-1 42 0 0,0 2-129 0 0,0-4 114 0 0,2 2-229 0 0,-1-3 179 0 0,1 1-19 0 0,-2 2 168 0 0,0-2 19 0 0,0 4-85 0 0,-2-2-40 0 0,-1 2 6 0 0,-1-2 28 0 0,2 2-153 0 0,-2-4 138 0 0,3 2-311 0 0,-1-2 107 0 0,2 0 59 0 0,0-1 110 42 0,0 3-66 121 0,0 0 267 4 0,-2 3-242-47 0,0 1 81 0 0,-3 0-28-3 0,1 3 6-10 0,-1-2 20 24 0,3 1-3-11 0,-2-4-91-17 0,2 4 53-23 0,-3-3-10-31 0,3 1 8-17 0,-2-2-130 2 0,3 1 122-13 0,-3 1-32 8 0,4 0 19-23 0,-2 3 5 12 0,0 0 47-12 0,2-3-47-6 0,-2 2 66 0 0,2-1 41 0 0,-2 1 25 0 0,1 1-1336 0 0,-1-2 1302 48 0,4 20 149-48 0,-1-13-234 36 0,3 20 128 8 0,-4-16-121-30 0,4 4 118-14 0,-2 0-87 0 0,3 2-9 0 0,-3-2 40 0 0,2 2 11 0 0,-1 0-27 0 0,1-2-10 0 0,0 2-83 0 0,-1-2 74 0 0,1-1-62 0 0,-2-1 62 0 0,3 0-20 0 0,-1-3 15 0 0,1 0-4 0 0,-1 1-57 0 0,-2-1 55 0 0,2 1-115 0 0,-1-1 101 0 0,-1 0-282 0 0,2 1 166 0 0,-3 1 71 0 0,3-3-3 0 0,-4 5-18 0 0,4-5 79 0 0,-4 3-18 0 0,4-1-96 0 0,-3-1-469 0 0,3 1 429 10 0,-2 1 14 35 0,1-1-129-5 0,-1 1 107-18 0,0 1 135 11 0,-2-3-128 14 0,2 3 31-18 0,0-3 133-29 0,-2 1 191 16 0,2 1-168-14 0,-2-1 18-2 0,0 1 93 0 0,0 1 30 0 0,0-1 109 0 0,0 3-202 0 0,-2 0-56 0 0,2 0 64 0 0,-2-2-230 0 0,0 1 139 0 0,2-1-25 0 0,-2 2-52 0 0,2 0-17 0 0,-2-3 259 0 0,1 3-176 0 0,-3-2 144 0 0,4 2-115 0 0,-4 1 184 0 0,1 0-184 0 0,-1 0-1 0 0,2-1-48 0 0,-2 0-47 0 0,3 0-210 0 0,-3 0 275 0 0,4-1-103 0 0,-2-1 63 0 0,2 2-22 0 0,-2-2 2 0 0,1 1 82 0 0,-3-1-118 0 0,4 2-2 0 0,-4-5-978 0 0,4 3 707 0 0,-2-3 1 0 0,-2 1 0 0 0,-1-1-1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7T08:36:58.603"/>
    </inkml:context>
    <inkml:brush xml:id="br0">
      <inkml:brushProperty name="width" value="0.2" units="cm"/>
      <inkml:brushProperty name="height" value="1.2" units="cm"/>
      <inkml:brushProperty name="color" value="#004F8B"/>
      <inkml:brushProperty name="inkEffects" value="pencil"/>
    </inkml:brush>
  </inkml:definitions>
  <inkml:trace contextRef="#ctx0" brushRef="#br0">1022 440 12512 223638 43168,'1'-10'990'0'0,"2"1"-1117"0"0,21-7-51 0 0,-4 2 0 0 0,2-2 60 0 0,0 0-47 0 0,0-1 186 0 0,6 2-56 0 0,-2 2 112 361 0,6-1 11 217 0,-5 7-40-148 0,-7 7 10-216 0,-5 7-118-164 0,-8 9 89-50 0,-7 2 0 0 0,-9 5-176 0 0,-5-1 170 0 0,-1-5 260 0 0,-8 3 1 0 0,-2-5-137 0 0,-7 4 388 0 0,6-5 180 0 0,2-5 228 0 0,0-5-777 0 0,1-2 135 0 0,1-8-475 0 0,5-7 1 0 0,10-10 135 0 0,6-5 1 0 0,4 0-34 0 0,5 3 0 0 0,2 1-94 0 0,2-3 0 0 0,1 2-100 0 0,2 3 0 0 0,0-2 149 0 0,3 5 1 0 0,2-1 73 0 0,0 6 0 0 0,0 1 203 76 0,-1 1-240 468 0,-1 4-150 146 0,7 0 211-255 0,-1 5-378-235 0,2 3 148-178 0,-8 9 89-22 0,-9 4 124 0 0,-13 13 1 0 0,-10 0-21 0 0,-8 2 1 0 0,-2-4 164 0 0,3-8 1 0 0,0 0-103 0 0,-1-1 0 0 0,0-2 200 0 0,-1-1 1 0 0,3-4 128 0 0,-1 1 622 0 0,3-3-325 0 0,-8-1-87 0 0,5-3-484 0 0,-3-8-380 0 0,6-4-483 0 0,7-7 457 0 0,5-7 108 0 0,4-3 0 0 0,7-3 5 0 0,3 2 1 0 0,1 3-66 0 0,2 5 0 0 0,-1 2 174 0 0,3 0 0 0 0,0 4 5 0 0,3 2-5 0 0,-2 2 370 0 0,11 0-141 0 0,-1 5-176 0 0,9 3 267 0 0,-6 8-183 73 0,-5 7-121 104 0,-9 7 54-162 0,-9 5-28-15 0,-6 1 115 0 0,-9 1 1 0 0,-5-5 92 0 0,-4 0-156 0 0,-2-8 165 0 0,0-6-127 0 0,0-4 68 0 0,2-8-52 0 0,2-4-11 0 0,3-6-91 0 0,4-8-18 0 0,2-2-415 0 0,5-5 273 0 0,2-2-156 0 0,2 4 141 0 0,4 1 354 0 0,3 6-205 0 0,6 4 219 0 0,2 6-167 55 0,1 3 52-23 0,1 9 230-26 0,1 3-231 52 0,0 8 227 67 0,0 2-196 59 0,-3 3 82-22 0,-4 2-69-45 0,0 0-23-18 0,-4-2 169-3 0,-1-1 9-45 0,-3-6-52-20 0,-1-2-56-27 0,-4-4-187-4 0,-5-3 180 0 0,2-2-269 0 0,-7-4 244 0 0,0-3-164 0 0,-1-6-32 0 0,-5-3-262 0 0,5-4 220 139 0,-2 0-197-15 0,1 0 399-113 0,1 0-158-11 0,2 3 134 0 0,2 3-143 0 0,3 3 356 0 0,1 5-184 0 0,1 4 2 0 0,-1 9-49 0 0,3-4 28 0 0,2 9-24 0 0,4-10 301 0 0,3 2-198 0 0,2 1 19 56 0,2-1-64 94 0,-2 1 11-84 0,4-1 12-58 0,-4 2 2-8 0,2-1-1 0 0,0 4-11 0 0,-2-4 104 0 0,2 1-77 0 0,-2-2 3 0 0,0 1-42 0 0,-1-3 13 12 0,1 2-45 76 0,0-1 56 7 0,0 1-110 2 0,0-2 81-4 0,-3 2-129-11 0,1-3-175-22 0,-3 1 150 1 0,-17-12-174-61 0,3 2 212 0 0,-17-7-259 0 0,9 2 156 0 0,-6 1-13 0 0,6-1 195 0 0,-6 2-149 0 0,6-2 331 0 0,-2 4-281 0 0,5 0 324 0 0,1 1-149 0 0,4 5 202 0 0,3-3-81 0 0,2 5 117 0 0,19 3-154 0 0,-6 1 14 0 0,18 6-68 0 0,-10-2 79 0 0,9 1-46 0 0,1 3 8 0 0,1 0 16 0 0,1 1 0 232 0,-1 0-6 154 0,-3-2-31-20 0,0 1 60-112 0,-4-3-42-178 0,2 1-43-76 0,-4-2 12 0 0,2 1-33 0 0,-5-3-195 0 0,2 4 230 0 0,-5-3-263 0 0,1 1 212 17 0,-4 2-186 66 0,-2-4 146-2 0,-1 1-63-4 0,-2-2-60-23 0,1 1-8 19 0,-1-1-382-43 0,-15-1 198-30 0,0-1 127 0 0,-15-4 69 0 0,4-1-22 0 0,2-1 78 0 0,0-1-101 0 0,6-1 170 0 0,0 1-103 0 0,6-1 239 0 0,2 1-214 0 0,4 1 18 0 0,12-1 37 0 0,-4 3-31 0 0,11 0 55 0 0,-6 4-52 0 0,4 2 95 0 0,-1 3-4 0 0,1 2 15 0 0,-4 2-72 0 0,-2 0 11 0 0,-4 4-48 0 0,-3 1 51 0 0,-8 4-482 0 0,-2 0 270 0 0,-7 4-61 0 0,-1-2 189 0 0,-1 0-12 0 0,1-4 60 0 0,3-5-112 0 0,4-6 280 0 0,3-3-205 0 0,3-12 45 0 0,1 2-8 0 0,4-12-13 0 0,3 1-92 0 0,4-7-194 0 0,2 0 280 0 0,4-1-55 0 0,-1 3 332 0 0,3 5-313 0 0,-3 4 159 0 0,1 4-119 0 0,-2 2 76 0 0,-2 7 34 0 0,0 2 19 0 0,-2 9-16 0 0,-2 3-60 0 0,-1 3-77 0 0,-3 3 82 0 0,0 0-317 0 0,-2 2 27 0 0,3 0 49 0 0,-4 0 171 0 0,2 0-65 0 0,-2-4 255 0 0,-2 0-246 0 0,0-9 513 0 0,-2-1 265 0 0,-1-5-345 0 0,1-15-77 0 0,1-1-167 0 0,1-15-43 0 0,2 3-396 0 0,0-3 279 0 0,0 1-207 0 0,0-3 139 0 0,0 5 50 0 0,4 2 68 0 0,-1 8-7 0 0,4 6 14 0 0,-1 5 41 0 0,-1 6 220 0 0,3 7-223 0 0,-1 7-35 0 0,0 2 41 0 0,1 3-242 0 0,-3-1 194 0 0,3 2-13 0 0,-3-2 9 0 0,4 0-10 0 0,-4-4 83 0 0,1-1-83 0 0,-2-4 179 0 0,-1 0-148 0 0,-1-4 860 0 0,-2-1-737 0 0,-4-21-19 0 0,1 3-320 0 0,-4-16 292 0 0,3 6-321 0 0,0 2 247 0 0,-1-2-405 0 0,1 2 224 0 0,1 2 79 0 0,1 5 160 0 0,2 4-190 0 0,0 3 456 0 0,10 15-183 0 0,-3 0 65 0 0,9 13-168 0 0,-6-5 7 0 0,0 3 10 0 0,-1-4 11 0 0,2 3-204 0 0,-2-5 168 0 0,2 1-145 0 0,-2-2 108 0 0,-2 1-42 0 0,-1-3-38 0 0,-3 0-11 0 0,-2-5 70 0 0,1 1 675 0 0,-1-3-663 0 0,-11-9 9 0 0,5-1-222 0 0,-9-9 249 0 0,10 2-304 0 0,1 1 226 0 0,1 1 36 0 0,2 5 0 0 0,0-1 215 0 0,0 3 152 0 0,10 13-201 0 0,-6 0 135 0 0,11 11-168 0 0,-10-3-105 0 0,3-4 47 0 0,-3 5 5 86 0,1-5-268 98 0,-1 1 255-38 0,-3-2-188-93 0,0-4 134-36 0,-2 0-62-14 0,0-2-594-3 0,0-3 542 0 0,-4 5 482 0 0,3-3-279 0 0,-3 10-19 0 0,4 1-20 0 0,-2 6 21 0 9,0 0-192 0 72,-3 0 91 0-38,-1 0-342 0-35,-1-2 194 0-8,-4 2-19 0 23,0-2 73 0 59,-2 0 137 0 38,-4-1-28 0 41,2-1 46 0 34,-2-6-36 0 3,8-2 47 0-58,1-7-177 0-105,5-9-20 0-35,7-10 1 0 0,6-9 122 0 0,5-5 0 0 0,0 6-5 0 0,-3 5 0 0 0,1 1-103 0 0,0-1 27 0 0,0 1 253 0 0,4-1-71 0 0,0 0 36 0 0,0 4-114 0 0,-6 6 92 0 0,-4 5 1 0 0,-15 22-76 0 0,-6 4 1 0 0,0 5-4 0 0,2-8 1 0 0,0 1-59 0 0,-3 2 0 0 0,1 0-11 0 0,-2 2 1 0 0,1-1 7 0 0,-1 2 0 0 0,1 0-114 0 0,1-1 0 0 0,-2 2 125 0 0,0-3 1 0 0,-1 2-5 0 0,-1-1 1 0 0,0 1 136 0 0,1-3 0 0 0,-1 2-86 0 0,1-4 199-173 0,1 3-219-240 0,-1-1-119 123 0,5-2 169-59 0,3-2-180-61 0,9-11 0 410 0,12-15-90-249 0,6-10 1 249 0,3-2 126-10 0,-2 0 0 10 0,1-2-104 0 0,-1-2 0 0 0,2-1 108 0 0,0 0 1 0 0,-1 1-7 0 0,-1 0 1 0 0,0 2-9 0 0,0 1 1 0 0,1 1 236 0 0,-3 2-90 0 0,-1 2-65 0 0,3 2 229 0 0,-7 5-238 0 0,-1 5 318 0 0,-17 18 1 0 0,-4 0-76 0 0,-9 9 1 0 0,0-1 128 0 0,0-2 0 0 0,-1 4-68 0 0,-2 1 0 0 0,0 1 10 0 0,0 2 0 0 0,0 0-134 0 0,0 1 0 0 0,-2 0 22 0 0,1 0 1 0 0,-2 1-129 0 0,3-2 1 0 0,-1 0 124-58 0,2-2 0 58 0,2 0 158-475 0,2-3-82-166 0,1-1-531 22 0,1 0 173 82 0,5-6-36-73 7,4-1 0 610-1,13-16-117-191 37,6-9 0 191-1,6-8 105 0-28,-1-4 1 0 0,4-4-7 0-14,0-3 0 0 0,4-4 33 0 0,1-1 1 0 0,-1 1-35 0 0,0-3 1 0 0,-2 2 70 0 0,3-3 1 0 0,-4 4-81 0 0,1 2 1 0 0,-3 4 108 0 0,0 4 12 0 0,-3 2-36 0 0,2 3 340 0 0,-8 5 133 0 0,-4 10-257 0 0,-22 18 0 0 0,2 3 182 0 0,-13 11 1 0 0,2-3-57 0 0,0 3 0 0 0,0 1-30 0 0,-2 3 1 0 0,1-1-52 0 0,-3 3 1 0 0,0 0-6 0 0,-2 3 1 0 0,-1 0-70 0 0,2 0 1 0 0,1-2-38 0 0,1 0 1 0 0,3-4-212-74 0,-1 0 218-761 0,2-3-214 216 0,4 2 130 184 0,2-8-109-8 0,7-1 1 443 0,15-20 68-155 0,9-11 1 155 0,3-7-78 0 0,2-8 0 0 0,4-4 104 0 0,3-3 0 0 0,-1-1 2 0 0,1-2 0 0 0,0 0-162 0 0,4-3 0 0 0,0 1 86 0 0,0 1 0 0 0,-2 1-94 0 0,1 1 0 0 0,-3 2 131 0 0,1 3 1 0 0,-3 3-158 0 0,-3 8 4 0 0,-2 2 408 56 0,-3 2-65 455 0,-5 8 90-156 0,-6 5 0-355 0,-14 14 178 34 0,-7 6 1-34 0,-6 4-148 0 0,2-4 0 0 0,-2 3-17 0 0,-1 1 0 0 0,0 2-86 0 0,0 0 0 0 0,0 1 50 0 0,0 3 1 0 0,1-3-32 0 0,1 1 1 0 0,1-3-247 0 0,0 0 1 0 0,3-3 49 0 0,1 0 62 0 0,5-5 21 0 16,0 2 26 0 105,7-7-326 0-57,1-3 287 0-61,20-21 1 0 0,-3-2-195 0-3,9-14 0 0 0,-1 3 66 0 0,-3 0 0 0 0,3 0-62 0 0,1-1 1 0 0,-1 0 37 0 0,-1-1 0 0 0,0 1-166 0 0,0 1 1 0 0,0 2-30 0 0,-2 4 85 0 0,-2 4 297 0 0,-1 2-193 0 0,-7 8 265 0 0,-6 5 0 0 0,-14 14-118 0 0,-9 8 0 0 0,-3 2 282 0 0,0 0 0 0 0,-1 0-45 0 0,1 1 1 0 0,-3 1-149 0 0,3-1 0 0 0,0-1 147 0 0,1-1 0 0 0,2-1-51 0 0,1-1-41 0 0,2-1 58 0 0,-1 1-276 0 0,5-2-8 0 0,4-4-202 0 0,6-6 222 0 0,16-19-128 0 0,-3-1 0 0 0,17-16-40 0 12,-8 3 0 0 0,2-1 34 0 27,-5 6 0 0 0,-1-1 65 0-35,1 0 1 0-1,-3 1-76 0-3,3 2-295 0 0,-3-1 177 0 0,5-3-47 0 0,-7 4 312 0 0,-1 2 0 0 0,-15 13 12 0 0,-8 8 1 0 0,-5 6 238 0 0,-2 6 0 0 0,-4 1-100 0 0,-1 3 0 0 0,-1 2 86 0 0,-2-1 0 0 0,1 2-22 0 0,0-1 0 0 0,1 0 101 0 0,2-2 1 0 0,0 1-48 0 0,1-4 0 0 0,2 0 127 0 0,1-1-21 0 0,1-3-40 0 0,-4 4-332-394 0,5-4 268-174 0,2-4-453 267 0,11-15 1 301 0,13-15 101 0 0,5-10 1 0 0,6-2-22 0 0,-2 3 0 0 0,4-3 57 0 0,-2-3 0 0 0,4-2-215 0 0,-2-1 0 0 0,1-1-4 0 0,-3 2 1 0 0,3-3-61 0 0,-1 1 0 0 0,-2 4-365 0 0,-2 3 271 0 0,-6 7 523 0 0,1 3 0 0 0,-13 13-103 0 0,-6 6 1 0 0,-8 9 115 0 0,-10 13 0 0 0,-4 2 141 0 0,-4 8 1 0 0,-3 2 159 0 0,2 4 0 0 0,-3 1-85 0 0,0 3 1 0 0,0-1 168 0 0,-1 2 1 0 0,2-3 9 0 0,3 0 0 0 0,0-1-92 0 0,2-5 1 0 0,3 0-97-204 0,2-2 1 204 0,5-6 233-678 0,5-3-599 310 0,3-5 46 97 0,2 0-248 9 0,7-9 202 41 0,13-27 0 221 0,4 1-137-46 0,11-21 0 46 0,-1 6-6 0 0,3-2 1 0 0,-1-1 133 0 0,2-1 0 0 0,0-1-87 0 0,1-1 1 0 0,1-2 47 0 0,1 0 0 0 0,-1 2-218 0 0,-1 0 0 0 0,1 2-15 0 0,-2-1 1 0 0,-2 5-14 0 0,-2 3 0 0 0,-4 5 131 95 0,-1 5 324 488 0,-5 6 89 29 0,-3 6 1-612 0,-31 34-66 201 0,-10 11 0-201 0,-8 7-19 0 0,9-11 1 0 0,-4 3 229 0 0,0 3 1 0 0,-2 0-2 0 0,1 1 0 0 0,0 1 12 0 0,2-4 0 0 0,-2 3-185 0 0,2-3 1 0 0,0-1 4 0 0,4-4 1 0 0,4-4 195 0 0,5-3-87 0 0,3-4-52-126 0,3-5-65-192 0,4-8 0 318 0,9-9-16-129 0,4-12 1 129 0,7-4-5 0 0,2-6 1 0 0,7-4 33 0 0,0-4 0 0 0,7-5-3 0 0,2-3 1 0 0,4-2-11 0 0,2-2 0 0 0,2 0-50 0 0,2 0 0 0 0,1 2-88 0 0,2-1 0 0 0,0 4-257 0 0,1 2 1 0 0,-4 5-1581 0 0,-5 9-45 124 0,-5 5 1145 509 0,0 5 583-50 0,-11 12 1-583 0,-11 15 118 86 0,-14 11 0-86 0,-12 9 18 0 0,-3-5 1 0 0,-5 3 360 0 0,-2 2 0 0 0,-2 1-149 0 0,-1 5 0 0 0,0-3-126 0 0,0 3 1 0 0,1-2-8 0 0,0 2 1 0 0,2-3 633 0 0,3-1 0 0 0,3-5 161 0 0,3-3-408 0 0,3-3-189 0 0,4 1-201-256 0,4-6-340-141 0,2-2 158 117 0,13-9-8 240 0,6-15 0 40 0,11-9 43 0 0,0-8 0 0 0,0-3-17 0 0,-4 4 1 0 0,3-4 39 0 0,3 0 0 0 0,-1-2-57 0 0,0-2 0 0 0,-1 1-44 0 0,-1 1 1 0 0,1 0-559 0 0,-2 3 71 0 0,-3 5 282 0 0,3 1 377 0 0,-9 9 1 0 0,-6 11-157 0 0,-10 11 0 0 0,-8 8 330 0 0,-8 3 0 0 0,0 5-36 0 0,-5 4 0 0 0,-2 4-22 0 0,0-3 0 0 0,-3 4 113 0 0,2-3 1 0 0,1 0 189 0 0,4-3 0 0 0,0-3 470 0 0,6-3-275 0 0,0-1-323 0 0,2-2 113-83 0,3-4-383-161 0,3-3-57 28 65,9-8-171 91-9,15-19 0 125 0,0-1 59-14-47,5-12 0 14 0,-1 2-150 0-9,-3 1 0 0 0,1 0 42 0 0,1 2 1 0 0,-1-3 126 0 0,1 3 1 0 0,-1-1-305 0 0,-1 3 243 0 0,-1 5-258 0 0,3-6 214 0 0,-6 9-52 0 0,1-1 430 0 0,-11 9 257 0 0,-16 20-338 0 0,-2-2 164 0 0,-14 16-61 0 0,6-9 313 0 0,1-1-148 0 0,6-7-100 0 0,6-6-234 0 0,8-15 1 0 0,11-12-144 0 0,7-12 0 0 0,4-2-45 0 0,1 3 1 0 0,1-4 129 0 0,2-1 1 0 0,0 1-86 0 0,-1-3 1 0 0,0 2 113 0 0,2-5 1 0 0,0 1-247 0 0,1-2 1 0 0,0 1-32 0 0,-1-1 0 0 0,-2 1-18 88 0,-2 0 1-88 0,-2 5-27 454 0,-1 1 23-147 0,-4 8 266-92 0,2-3-51-89 0,-10 15 0-126 0,-10 7 371 16 0,-10 15 1-16 0,-6 8-89 0 0,-1 6 0 0 0,-3 4 290 0 0,-3 4 0 0 0,-2 2-120 0 0,1 0 0 0 0,1 1 35 0 0,0 2 1 0 0,4-3-265 0 0,-3 3 1 0 0,4-4 55 0 0,1-2 1 0 0,4-2-192 0 0,1-3 283 0 0,5-3-422 0 0,0-3 24 0 0,7-5 232 0 0,5-9 1 0 0,10-15-63 0 0,6-12 0 0 0,3-5-5 0 0,0-1 0 0 0,1-3 13 0 0,2-2 1 0 0,0-2 17 0 0,2 0 0 0 0,0-3-148 0 0,3 0 1 0 0,-2 0 90 0 0,0 0 1 0 0,-2 0-325 0 0,0-2 0 0 0,-1 3 87 0 0,0 1 0 0 0,-4 1-378 68 0,1 0-33 381 0,-4 4 251 35 0,0 0 222-150 0,-7 12 0-334 0,-11 8-50 147 0,-10 15 0-147 0,-6 10 333 0 0,-6 9 0 0 0,-2 3-72 0 0,-4 5 1 0 0,-2 1 334 0 0,-3 5 0 0 0,3-1-134 0 0,-1 2 1 0 0,1 0 387 0 0,3 2 1 0 0,-2-2-233 0 0,4-2 1 0 0,3-2 213 0 0,3-3-310 0 0,4-4-130 0 0,0-1-261 0 0,11-8 218 0 0,1-5-80-16 0,20-26 0 16 0,1-2 47-16 0,8-16 1 16 0,2 1-194 0 0,-2-1 1 0 0,2 0 42 0 0,0-3 1 0 0,1-1-39 0 0,-1-2 0 0 0,3-1-226 0 0,-1 1 1 0 0,-1 0 92 0 0,-2 1 0 0 0,-1-1-153 0 0,0 3 0 0 0,-3 2-186 0 0,-4 4 206 0 0,-1 3 6 0 0,-1-1 353 0 0,-5 12 0 0 0,-9 6-41 0 0,-7 16 0 0 0,-9 6 287 0 0,-4 9 0 0 0,-4 2-1 0 0,-4 5 0 0 0,-1 4-39 0 0,-2 1 1 0 0,0 4 97 0 0,-2 2 1 0 0,3-1-132 0 0,-1 3 1 0 0,-1-1 104 0 0,4-1 1 0 0,1-2-127 0 0,4-4 1 0 0,3-2 40 0 0,6-5-70 0 0,1-4-322 0 0,6-5 288-187 0,3-7-57-85 0,12-8 1 272 0,6-18-113-200 0,10-10 0 200 0,2-6 68-32 0,-4 4 0 32 0,4-5-36 0 0,1-2 0 0 0,2-1 53 0 0,-1-1 0 0 0,1-3-119 0 0,1 0 1 0 0,0-1-12 0 0,-1 1 0 0 0,0 0-228 0 0,-3 1 0 0 0,-4 0-58 0 0,-1 2 0 0 0,-3 4-195 0 0,-4 3 270 0 0,1 5-33 146 0,-8 1 343 143 0,0 10 1-289 0,-18 8-116 78 0,-7 13 1-78 0,-8 9 415 0 0,-2 7 0 0 0,-2 4-33 0 0,-3 5 0 0 0,-3 2 109 0 0,-2 5 0 0 0,0 0 33 0 0,2 2 0 0 0,2-2-90 0 0,0 0 1 0 0,1 1-80 0 0,4-3 1 0 0,3-2-25 0 0,4-3 1 0 0,4-7-197 0 0,3-5 283 0 0,5-5-295-16 0,2-1 62-153 0,6-9 15 23 0,13-19 1 146 0,1-4-25-41 0,12-15 1 41 0,-3 0-38 0 0,2-1 1 0 0,1-1-133 0 0,4-4 1 0 0,1-1 115 0 0,0 0 1 0 0,-1-1-345 0 0,0-1 0 0 0,1 0 102 0 0,-1 1 1 0 0,-1 1-39 0 0,-2 3 1 0 0,-3 4-282 0 0,-3 5 201 0 0,-3 3 276 0 0,0 4-59 274 0,-7 7 1-274 0,-13 13 288 241 0,-9 11 0-241 0,-8 9-65 5 0,-6 4 1-5 0,-2 3 206 0 0,-3 4 0 0 0,-2 3-66 0 0,-3 3 1 0 0,0 0 41 0 0,-1 3 1 0 0,1-2-46 0 0,1-1 1 0 0,3-1 122 0 0,1-1 1 0 0,1-3 210 0 0,3-3-266-328 0,4-6 286-179 0,3-2-109 169 0,9-8-588-23 0,1-7 163 313 0,29-30 0 48 0,-3 1-208 0 0,14-17 1 0 0,-4 7 59 0 0,-1-1 1 0 0,0 1 185 0 0,3-1 0 0 0,-1-1-450 0 0,1-2 0 0 0,-3 3 108 0 0,1-1 1 0 0,0 1-33 0 0,0 1 0 0 0,-2 1-83 0 0,-3 5 87 0 0,-1 3 61 0 0,2-2 330 0 0,-7 10-55 0 0,-3 4 99 0 0,-28 31 1 0 0,-1 1-44 0 0,-15 15 1 0 0,3-4 258 0 0,0 0 1 0 0,0 0-3 0 0,-4 5 0 0 0,1-1-161 0 0,2-1 1 0 0,2-1 86 0 0,-1 0 0 0 0,5-6 118 0 0,2 0-3 0 0,2-6-214 0 0,3 2-46 0 0,7-10-131 0 0,4-3-225 0 0,24-27 0 0 0,-1 1-58 0 0,12-16 1 0 0,-4 4 119 0 0,-2 0 0 0 0,2-2-92 0 0,1-2 1 0 0,1-3 27 0 0,0 2 1 0 0,1-2 30 0 0,-1 2 0 0 0,0-2 55 0 0,1 0 1 0 0,-3 3 62 0 0,-2 2 0 0 0,-2 5-29 0 0,-4 3-112 0 0,-3 7 295 157 0,-2-1-110 75 0,-8 8 0-232 0,-11 6 88 21 0,-8 9 0-21 0,-3 3-86 0 0,-1 4 1 0 0,-2 1 203 0 0,-3 3 1 0 0,-2 2 31 0 0,-2 2 1 0 0,0 0 45 0 0,-4 2 1 0 0,2 0-7 0 0,2 2 0 0 0,-3 0-85 0 0,-1 1 0 0 0,1-2 98 0 0,-2 1 0 0 0,5-3-74 0 0,1-4 1 0 0,5-1 261 0 0,1-3-142 0 0,2-2-238 0 0,4-2-345 0 0,3-6 1 0 0,12-10 184 0 0,9-11 0 0 0,7-6-228 0 0,5-4 1 0 0,6-5 149 0 0,2-1 0 0 0,2-1-49 0 0,3 0 0 0 0,0-2 32 0 0,2-1 0 0 0,0 0 46 0 0,-1 2 1 0 0,0 0 16 0 0,-2 2 0 0 0,0 2 218 0 0,-4 3 1 0 0,-3 2-29 400 0,-4 5 157 193 0,-4 4-195-345 0,-1 4-78 34 0,-7 5 166-162 0,-24 21 1-120 0,1-4-109 0 0,-18 19 1 0 0,-1-2 185 0 0,-1 3 1 0 0,-2 1-9 0 0,-1 5 1 0 0,-1-1 115 0 0,-1 4 0 0 0,-3 1-56 0 0,1-1 0 0 0,1 0 182 0 0,3-2 1 0 0,4-3 276 0 0,5-4-223-108 0,4-6-329-187 0,4-2 71 27 0,10-9 1 268 0,14-9-472-233 0,12-11 1 233 0,7-7 180-30 0,4-6 0 30 0,0-4-195 0 0,4-5 1 0 0,1-1 40 0 0,3-2 0 0 0,0 2-15 0 0,-1-1 0 0 0,-1 4 158 0 0,-2-2 0 0 0,-3 2 0 0 0,-2-2 1 0 0,-2 3 9 0 0,-3 2 0 0 0,-2 1-32 0 0,-3 1 3 0 0,-1 3-25 0 0,1 1 175 0 0,-7 6-36 0 0,0 2 0 0 0,-22 20 222 0 0,-5 10 0 0 0,-4 5-66 0 0,6-4 0 0 0,-1 2-8 0 0,-1 1 0 0 0,-1 3-86 0 0,0 5 0 0 0,-2-1-145 0 0,0 5 1 0 0,-2-1 157 0 0,-2 3 1 0 0,-2 0-256 0 0,-1 2 1 0 0,0-1 90 0 0,-2 0 0 0 0,0-1 24-11 0,3-2 1 11 0,2-5 162-713 0,3-6 329-49 0,3-3 75 285 0,-1-2-131 167 0,7-8-442 57 0,4-7 1 253 0,14-21 73-14 0,8-10 0 14 0,6-7-177 0 0,2 2 0 0 0,3-5 111 0 0,1-3 1 0 0,2-2-142 0 0,3-1 0 0 0,1 0-68 0 0,1-3 0 0 0,0 5 11 0 0,2 0 1 0 0,0 3 277 0 0,1-1 0 0 0,0 4-145 0 0,-2 2 1 0 0,0 3 142 506 0,-4 4 1-506 0,-2 3-203 726 0,-4 5-15-445 0,-4 1 13 18 0,4 2-24-16 0,-9 2 115-34 0,0 4 0-249 0,-30 21 263 124 0,-12 10 0-124 0,-8 8-149 15 0,5-3 1-15 0,-3 6 160 0 0,-7 8 1 0 0,0 2-108 0 0,-1 2 0 0 0,-1 2 132 0 0,-1 6 1 0 0,0 0 40 0 0,2 2 0 0 0,1-2 89 0 0,2-4 0 0 0,3-1-92-378 0,4-6 0 378 0,4-4-94-970 0,6-6 1 970 0,5-5-254-435 0,4-6 237 68 0,5-4-205 56 0,-1 4 144 38 0,7-9-459 9 0,2 4 244 106 0,6-12 211 146 0,3-8-29 12 0,9-11 0 0 0,0-10-27 0 0,4-5 0 0 0,-2 1-183 0 0,-1 5 0 0 0,0-2 128 0 0,0-3 1 0 0,0 0-181 0 0,2-2 1 0 0,0 0-43 0 0,-2-2 1 0 0,1 1-83 0 0,-1 1 0 0 0,-2 4 132 0 0,1 1 258 0 0,-2 6-166 0 0,-1 5 248 0 0,-5 8 0 0 0,-10 17-55 0 0,-10 12 0 0 0,-8 8-94 0 0,-4-1 0 0 0,0 4 173 0 0,-3 2 1 0 0,-2 2-61 0 0,-1 1 1 0 0,-1-1-2 0 0,1 1 1 0 0,-1-2 12 0 0,3-2 0 0 0,2-4 134 0 0,5-2 0 0 0,1-4 325-35 0,2-2-114-238 0,3-5-315 105 0,2-2 125 32 0,6-7-501 26 0,5-2 282 51 0,11-15 0 59 0,6-9-132-50 0,5-10 1 50 0,0-1 21-40 0,-3 1 0 40 0,1-3 25 0 0,0-2 0 0 0,3-2-7 0 0,-1 0 0 0 0,3-3 35 0 0,-2-2 1 0 0,0 1-205 0 0,-2 2 1 0 0,0-1 137 0 0,-2 4 1 0 0,-2 4-402 0 0,-2 8 236 0 0,-3 7 104 0 0,-2 3 105 0 0,-18 33 0 0 0,-3-4 98 0 0,-16 20 0 0 0,1 1-21 0 0,1-5 0 0 0,-1 5-82 0 0,-1-2 0 0 0,2-2 283 0 0,1 0 1 0 0,-1 0-57 0 0,3 0 1 0 0,3-4 321 0 0,1-2-33 0 0,5-7-32 0 0,-3 4-261 0 0,8-9 6 0 0,0-1-202-19 0,12-13 1 19 0,6-13 81-138 0,6-7 1 138 0,3-5-154-325 0,-2 0 1 325 0,2-4 83-84 0,3-3 0 84 0,-1-2-121 0 0,3-1 1 0 0,-1 0 76 0 0,0-2 0 0 0,0 1-163 0 0,0-1 0 0 0,1 1 122 0 0,0 1 0 0 0,-3 5-136 0 0,-2 4-148 0 0,-3 4 228 0 0,0 4 1 0 0,-9 15 191 0 0,-6 9 0 0 0,-7 8-90 0 0,-12 10 1 0 0,-2 2 302 0 0,-4 5 1 0 0,0-1-38 0 0,-3 2 0 0 0,0-1-42 0 0,1 4 0 0 0,-1-3-34 0 0,3-2 1 0 0,1-3 112 0 0,2-3 0 0 0,2-2 264 0 0,3-3-232 0 0,3-3-298 0 0,2-3 239-251 0,6-7-307-9 0,3-4 0 260 0,12-16 48-36 0,3-7 0 36 0,4-5-39 0 0,1 0 1 0 0,0 0 51 0 0,1-2 1 0 0,1 0-125 0 0,1-3 0 0 0,-1 0 78 0 0,0-1 0 0 0,0 2 40 0 0,1-1 1 0 0,-1 2-572 0 0,-1 2 171 0 0,-3 2-163 0 0,5-4 138 0 0,-8 10 107 0 0,-3 4 280 0 0,-23 37 1 0 0,0-4 230 0 0,-14 21 0 0 0,3-9 208 0 0,1 0 1 0 0,-1-1-226 0 0,2 1 1 0 0,2-2 155 0 0,-1-3 0 0 0,3-2-56 0 0,-2 1 1 0 0,3-2 227 0 0,1-2-34 0 0,0-3-133 0 0,1 1-145 0 0,5-3-370-92 0,0-4 64-151 0,10-6 1 243 0,13-27 55-311 0,6-6 0 311 0,3-6 63 0 0,-8 8 1 0 0,1-1-231 0 0,2 0 1 0 0,0-1 70 0 0,-1-1 0 0 0,1 0-7 0 0,1 0-115 0 0,-1-1 9 0 0,7 0 236 0 0,-5 3-121 0 0,-1 5 55 0 0,-10 12 262 0 0,-18 30 0 0 0,-2-2-32 0 0,-8 14 1 0 0,2-7 347 0 0,5-10-276 0 0,0-3 55 0 0,-4 11 92 0 0,-2-5-164 0 0,-3 6 155 0 0,6-6-130 0 0,2-4-311 0 0,9-7-207 0 0,1-3 285 0 0,17-15 0 0 0,0-6-172 0 0,9-10 1 0 0,-4 0 122 0 0,-5 5 1 0 0,0 2-33 0 0,1 0 212 0 0,-1 2-211 0 0,6-5 353 0 0,-4 7-281 0 0,2 1 25 0 0,-8 15 40 0 0,-11 11 1 0 0,-6 11 5 0 0,-8 3 1 0 0,-1-3 110 0 0,4-5 1 0 0,0-3-124 0 0,0 2 299 0 0,0-2-255 0 0,-3 3 309 0 0,1-2-177 0 0,-1 0 34 0 0,5-7-175 0 0,4-6-10 0 0,5-6-460 0 0,8-12 146 0 0,0 1-166 0 0,6-12 75 0 0,0 3-108 0 0,-1-3 197 0 0,0 3 41 0 0,-4 5 146 0 0,-3 8 444 0 0,-2 3-459 0 0,-14 14 331 0 0,1-2-254 0 0,-10 10 387 0 0,3-7-112 0 0,1-2-108 0 0,-3-5 41 0 0,2-2 37-70 0,-4-2-252 7 0,2-2 162 63 0,-2-2-461 0 0,-2-3 139-2 0,2-2 48-35 0,0-2-22 21 0,4 0-5 16 0,7-2-124 0 0,4-4 26 0 0,13-5 1 0 0,5-4 123 0 0,9 0 0 0 0,-2 2-45 0 0,-2 6 328 0 0,-1 5-237 0 0,5-4 13 0 0,-6 9 5 0 0,1 2 62 0 0,-10 14 1 0 0,-11 7 13 0 0,-6 7 1 0 0,-2-1-14 0 0,-1-5 0 0 0,0 1 138 0 0,-3-1 0 0 0,0 0-83 0 0,1-2 295 0 0,-1 0-206 0 0,-3 3 607 0 0,2-3-154-32 0,-1 0 91-127 0,9-8-495 47 0,5-6-350 67 0,8-10 31 45 0,8-6 0 0 0,6-8 150 0 0,5 1 0 0 0,-3 1-39 0 0,-2 6 1 0 0,-2-1 20 0 0,1 1 1 0 0,-1 1 76 0 0,1 0-169 0 0,-3 1-205 0 0,2 1 161 0 0,-6 4-14 0 0,-2 4 169 0 0,-18 24 0 0 0,1-4-34 0 0,-11 13 1 0 0,3-5 152 0 0,1-1 1 0 0,0-1-65 0 0,0 0 0 0 0,0 0 80 0 0,3 0-1 0 0,0-1 358 0 0,-2 1-272 0 0,5-5 262 0 0,-3-2-449 0 0,10-12 66-339 0,9-19 0 339 0,3 3-375-78 0,6-10 143 78 0,-3 6-182 0 0,5-8 142 0 0,-1-1 71 0 0,3-9 3 0 0,1 3-30 0 0,-2 2-283 0 0,-1 5 337 0 0,-6 6-105 0 0,-3 6 62 0 0,-6 8 152 0 0,-12 12 1 0 0,2 0 0 0 0,-7 8-2 0 0,3-2 1 0 0,-8 7 3 0 0,2 0 51 0 0,0 0 258 0 0,-1-2-284 0 0,5-3 78 0 0,-6 2-62 0 0,8-6 328 0 0,2-5-229 0 0,7-1-88 0 0,1-10-56 0 0,6-3-193 0 0,4-9 21 0 0,7-6 1 0 0,4-3 107 0 0,3 0 0 0 0,-3 2-216 0 0,-2 7 224 0 0,-1 2-285 0 0,7-3 123 0 0,-5 7 19 0 0,4 1 172 0 0,-11 13 1 0 0,-10 12 7 0 0,-10 6 1 0 0,-2 4 83 0 0,-2-4-126 0 0,-1 4 1 0 0,-4 2 144 0 0,1 1-146 0 0,1-3 371 0 0,-1-2 96 0 0,0-2 321 0 0,-1 1-278 0 0,3-8 155 0 0,8-7-553 0 0,2-6 156 0 0,5-8-446 0 0,6-8 140 0 0,1-4-99 0 0,4-8 131 0 0,2-1 0 0 0,0-3-250 0 0,2 3 85 0 0,-1 4 131 0 0,4 3-274 0 0,-2 3 289 0 0,6 6-42 0 0,-4 5 68 0 0,-3 18 1 0 0,-6 8 37 0 0,-4 10 0 0 0,-3 2 26 0 0,-3-5 0 0 0,-2 0 18 0 0,-4 1 0 0 0,0-2-36 0 0,1 2 1 0 0,-1-2 38 0 0,0-1 279 0 0,2-2-167 0 0,-5 5 264 0 0,2-5-201 0 0,-5 1 380 0 0,2-9-142 0 0,1-7-278 0 0,1-12-83 0 0,3-3-162 0 0,1-15 1 0 0,0 0-220 0 0,3-4 1 0 0,2 4 101 0 0,0 3 0 0 0,2 2-51 0 0,0-2 1 0 0,2 2 47 0 0,2-1 1 0 0,3 0-383 0 0,4-1 300 0 0,-2 5 306 0 0,6-2-287 0 0,-4 7-1 0 0,5 1 232 0 0,-3 8-107 0 0,-2 10 261 0 0,-4 8-222 0 0,-3 4 198 0 0,-8 8-122 0 0,-1-3 30 0 0,-8 2 55 0 0,2-3 302 0 0,-7-6-244 0 0,1-3-82 0 0,-1-6 356 0 0,-2-5-183 0 0,4-8-78 0 0,1-3-150 0 0,4-10-328 0 0,0-1 137 0 0,2-6 130 0 0,4-3-380 0 0,1-4 194 0 0,8 0 164 0 0,3 0-82 0 0,5 5-145 0 0,3 6 205 0 0,2 2 24 0 0,1 9 89 0 0,4 1-122 0 0,-6 7 80 0 0,-3 8-80 0 0,-6 6 231 0 0,-11 9-174 0 0,-5 3 305 0 0,-9 3-73 0 0,-4-3 145 0 0,-3-1 40 0 0,-3-6-138 0 0,3-7 79 0 0,-1-4-95 0 0,8-5-283 0 0,3-10 153 0 0,8-4-279 0 0,5-14 1 0 0,11-3 42 0 0,4-4 0 0 0,5 4 114 0 0,-2 7 0 0 0,3 1 19 0 0,1 1 0 0 0,4-1-2 0 0,1-1 1 0 0,-1 0-32 0 0,1 0 1 0 0,0 2-17 0 0,2 1 1 0 0,-4 3 100 0 0,-1 1-46 0 0,-1 3-531 0 0,3-3 23 0 0,-5 8 245 0 0,-4-2 0 0 0,-19 17 343 0 0,-9 5 1 0 0,-6 4-124 0 0,-3 3 1 0 0,-3 3 163 0 0,-2 4 1 0 0,-2 1-102 0 0,-1 0 1 0 0,1-1 239 0 0,1-3 1 0 0,1-1 131 0 0,3-4 156 0 0,2 0-75 0 0,1-1 91 0 0,5-3-515 0 0,4-5-57 0 0,12-10 1 0 0,13-15-124 0 0,8-7 1 0 0,1-2 84 0 0,0 2 0 0 0,3-2-24 0 0,1-1 1 0 0,1-3 10 0 0,3-1 1 0 0,-2 0-144 0 0,1 0 0 0 0,-1 0 47 0 0,1-2 1 0 0,0 2 89 0 0,1-2 0 0 0,-4 2-30 0 0,-4 3 1 0 0,-2 3-15 259 0,-3 1-33-6 0,-1 5 1-151 0,-1-3 163-22 0,-7 11 0-80 0,-10 9-67 169 0,-10 11 0-169 0,-8 8 164 331 0,-3 6 0-331 0,-4 2-69 64 0,-2 5 1-64 0,-2 2 12 0 0,-3 4 1 0 0,1 1 52 0 0,3-1 0 0 0,-1 1 156 0 0,0-1 1 0 0,0 0 35 0 0,2-2 0 0 0,4-2 42 0 0,5-5 709 0 0,1-5-409 0 0,4 2-422 0 0,5-9 0 0 0,11-6-108 0 0,9-11 0 0 0,6-8-172 0 0,5-10 1 0 0,3-5-17 0 0,2-5 1 0 0,3-1 54 0 0,4-2 1 0 0,-1-1-186 0 0,2-3 0 0 0,1 0 22 0 0,-1-1 0 0 0,-2 3 1 0 0,0-1 1 0 0,-4 0 90 0 0,2-1 1 0 0,-4 2 3 0 0,-2 4 1 0 0,-3 3-134 0 0,-3 5-23 0 0,-4 4 57 0 0,-4 6 0 0 0,-9 10 120 0 0,-8 9 1 0 0,-6 8 257 0 0,-11 9 0 0 0,0 3-99 0 0,-5 4 0 0 0,0 3 108 0 0,-2 1 1 0 0,-1 4 25 0 0,0-1 1 0 0,2-1 37 0 0,-1 2 0 0 0,4-3-78 0 0,-1 2 1 0 0,5-4-12 0 0,-1 1 0 0 0,4-6 201 0 0,4-5-131 0 0,3-3-137 0 0,2-4 143 0 0,6-8-351-41 0,13-9 0 41 0,8-16 53-41 0,10-9 1 41 0,0-4-100 0 0,-4 2 0 0 0,1-3 151 0 0,1-1 1 0 0,1-1-25 0 0,0 0 1 0 0,1 0-155 0 0,-1 0 0 0 0,0-1 146 0 0,-3 1 0 0 0,1 1-230 0 0,-3 2 0 0 0,0 3-1 0 0,-1 0 61 0 0,-1 6 46 0 0,0 0 79 0 0,-7 11 0 0 0,-7 13 141 0 0,-11 15 1 0 0,-6 5-102 0 0,-6 3 1 0 0,-1 2 203 0 0,-2 3 1 0 0,-2 2-46 0 0,1 1 0 0 0,-3 1 65 0 0,1 0 0 0 0,2-2-77 0 0,1-3 0 0 0,0-2 29 0 0,5-2-6 0 0,2-3 10 0 0,2-1-150 0 0,6-8-37 0 0,3-5-105 0 0,18-27 0 0 0,0-1 101 0 0,11-15 0 0 0,-3 3-112 0 0,0-1 1 0 0,0 2 80 0 0,0-3 1 0 0,0 1-13 0 0,-2-2 0 0 0,1 0 27 0 0,-1 0 0 0 0,-1 1-10 0 0,-2 2 1 0 0,2 1-45 0 0,-1 5 12 0 0,-4 1 20 0 0,-1 6-5 0 0,-6 7 281 0 0,-14 29 0 0 0,-3-2-72 0 0,-13 19 0 0 0,1-7-22 0 0,0-4 1 0 0,1 2-63 0 0,1 2 1 0 0,0-2 11 0 0,-1 0 1 0 0,0-1-21 0 0,2-2 1 0 0,1-2-1 0 0,2-2 436 0 0,4-4-234 0 0,-3 0-314 0 0,8-5 183 0 0,1-5-255 0 0,19-27 0 0 0,1 2 40 0 0,12-16 0 0 0,-2 6-96 0 0,-2 0 1 0 0,2-3 9 0 0,-1-1 1 0 0,3 0 82 0 0,-1 1 1 0 0,-1 0-19 0 0,1 0 1 0 0,0 1 37 0 0,0 0 0 0 0,-3 6-175 0 0,-3 5 73 0 0,-5 5 273 0 0,1 7 0 0 0,-14 18-84 0 0,-4 9 1 0 0,-9 9 145 0 0,-7 2 1 0 0,-3 3-3 0 0,-5 2 1 0 0,0 0-97 0 0,-1 1 0 0 0,2-2 106 0 0,-2 0 0 0 0,3-3-119 0 0,-1 2 0 0 0,0-1 42 0 0,2-2 1 0 0,2-2 26 0 0,1-4 399 0 0,5-3-189 0 0,-7 2-115 0 0,8-8-150 0 0,-4 0-220 0 0,10-12-9 0 0,0-8 292 0 0,5-12-186 0 0,-1-4 1 0 0,0-9 83 0 0,-1 1 1 0 0,-1 2-37 0 0,1 6 1 0 0,2-1 39 0 0,-2-1 1 0 0,1 0 12 0 0,0 0 0 0 0,1-2-67 0 0,2-1 1 0 0,0-3 2 0 0,2-1 1 0 0,2-2-94 0 0,2-1 1 0 0,3-1 78 0 0,4-2 0 0 0,-2 3-232 0 0,3-2 0 0 0,0 2 64 0 0,1 1 0 0 0,-1-1-99 0 0,0 1 49 0 0,-3 5 2 0 0,4 1 322 0 0,-5 10-180 0 0,-4 8 1 0 0,-12 22 320 0 0,-7 13 1 0 0,-4 5-71 0 0,-2 1 0 0 0,-1 3 135 0 0,-1 1 0 0 0,-2 3-67 0 0,-1 2 1 0 0,-1-1 34 0 0,1-1 1 0 0,1-4 11 0 0,2-3 1 0 0,3-5 102 0 0,2-6 120 0 0,2-4-189 0 0,3-2 65 0 0,2-8-74 0 0,4-4-404 0 0,13-21 1 0 0,2-1 86 0 0,8-11 1 0 0,1 1-18 0 0,-1 1 0 0 0,2-4 44 0 0,1 1 0 0 0,4-4 27 0 0,-1 0 0 0 0,3-3-68 0 0,0 0 0 0 0,0 0 2 0 0,0-1 0 0 0,1-1-137 0 0,-1 0 1 0 0,1 1 108 0 0,1 0 1 0 0,-1 2-84 0 0,-1 1 0 0 0,-3 2 63 713 0,-1 2 263 307 0,-2 2-71-616 0,0 1 213-278 0,-5 7 158 8 0,-7 7-265-86 0,-27 32 1-48 0,-3 4 17 0 0,-18 21 1 0 0,3-3-95 0 0,0 0 0 0 0,-3 1-154 0 0,2 4 0 0 0,-4 0 67 0 0,0 1 1 0 0,4 0 27 0 0,0-3 0 0 0,6-3 71 0 0,2-6 1 0 0,2-3 345-16 0,4-4-450-343 0,7-4 121 109 0,0 0-585 75 0,12-9 213 0 0,0-5 30 116 0,22-22 0 59 0,-2-4 125 0 0,9-10 1 0 0,-3 2-30 0 0,-1 0 0 0 0,0-1 46 0 0,2-3 0 0 0,0-1 31 0 0,1-3 1 0 0,2 0 90 0 0,-2-2 1 0 0,0 0-113 0 0,3-3 0 0 0,0 0 108 0 0,2-1 0 0 0,-2-2-78 0 0,0 2 1 0 0,-1 1 23 0 0,1 0 0 0 0,0 2-8 0 0,-3 3 0 0 0,-1 4-166 0 0,-3 6 244 431 0,-4 4 107-77 0,-2 7 0-354 0,-11 9-7 139 0,-5 10 1-139 0,-9 6-93 0 0,-6 8 1 0 0,-5 6-25 0 0,-7 5 1 0 0,-4 3-1 0 0,-3 4 1 0 0,-1-1-22 0 0,-1 1 1 0 0,-1 3 43 0 0,2-2 0 0 0,0-3 123 0 0,6-4 0 0 0,-1-3-35 0 0,5-3 1 0 0,2-5 463 0 0,6-5-240 0 0,4-3-153-72 0,2-3-211-32 0,3-6 149 7 0,5-9 1 97 0,10-12-606-19 0,6-9 0 19 0,6-2 209 0 0,0 1 0 0 0,2-2-140 0 0,2-2 0 0 0,1-2 49 0 0,4-4 1 0 0,-2 0 0 0 0,2-3 1 0 0,-2 0 222 0 0,1-2 1 0 0,0 0 16 0 0,1 1 1 0 0,-1 0 78 0 0,-1 1 1 0 0,-2 0-114 0 0,-1 0 1 0 0,-2 3 281 0 0,-2 3-193 355 0,0 2 517-136 0,-2 0-263-46 0,-5 11 0-173 0,-7 7-21 143 0,-11 15 1-143 0,-7 9-157 28 0,-7 7 0-28 0,-3 3 13 0 0,-7 3 0 0 0,0 2-104 0 0,-2 4 0 0 0,-1-1 114 0 0,1-1 1 0 0,1 0-132 0 0,0-3 0 0 0,5-2 78 0 0,0-2 0 0 0,4-2 170 0 0,2-4-179 0 0,5-1 63 0 0,-2 0-9 0 0,4-5-71 0 0,-1 1 52 0 0,10-9-297 0 0,4 0 193 0 0,11-14-84 0 0,1 3 1 0 0,14-16 75 0 0,-2 4 0 0 0,2 0-243 0 0,-2 3 277 0 0,-2-1 0 0 0,3-2-75 0 0,0-1 65 0 0,2 0 1 0 0,0-1-28 0 0,2-1 1 0 0,0-1 4 0 0,0 2 1 0 0,0-2 82 0 0,-1 3 0 0 0,-1 0-123 0 0,-3 3 272 0 0,0 1-236 0 0,-2 1 244 147 0,-5 8-102 82 0,-6 2-22-229 0,-29 23 1 0 0,4 0 8 0 0,-18 12 1 0 0,5-3 10 0 0,1-2 1 0 0,-2 2 107 0 0,-2 1 0 0 0,3 1-79 0 0,-2 1 1 0 0,2 0 208 0 0,0 1 1 0 0,2 0-63 0 0,1-2 0 0 0,4 1-24 0 0,2-5-99 0 0,4-1-254 0 0,4 0 17 0 0,5-8-251-70 0,15-3 1 70 0,9-15 32-41 0,13-8 0 41 0,-1-4 122 0 0,-4-1 0 0 0,3-3 141 0 0,1 1 0 0 0,1-2-62 0 0,2 1 1 0 0,-1-1 151 0 0,1 0 0 0 0,2-2-113 0 0,-2 3 1 0 0,3-4 338 0 0,-3 4 0 0 0,0-1-66 0 0,-2 4 0 0 0,-1 1 193 0 0,-2 1-700 0 0,-3 3 268 0 0,1 2-48 0 0,-8 7 0 0 0,-6 11 96 0 0,-13 9 1 0 0,-7 6 105 0 0,-10 2 1 0 0,-4 3-73 0 0,-4 4 1 0 0,-2 3 177 0 0,-1-1 1 0 0,1 0-201 0 0,0 0 1 0 0,1-1 235 0 0,2-2 0 0 0,2-2 258 0 0,4-5-157 0 0,2-3-412 0 0,5-3 144-132 0,5-6 0 132 0,14-10-424-71 0,9-9 1 71 0,7-7 35 0 0,3-4 0 0 0,4-3-92 0 0,1-4 0 0 0,4-2 125 0 0,-1-1 1 0 0,3-2 85 0 0,3 0 0 0 0,1 1 266 0 0,-1 0 0 0 0,-1 0-135 0 0,0 0 0 0 0,-1-1 131 0 0,0 4 0 0 0,-3 0-79 0 0,-1 4 0 0 0,-2 4 570 0 0,-1 2-130 15 0,-4 6-307 280 0,-3 1-11-34 0,-8 17 1-261 0,-14 9 105 35 0,-14 13 0-35 0,-8 3-36 0 0,-2-5 0 0 0,-2 2-98 0 0,-1 1 0 0 0,-3 1 12 0 0,2 0 1 0 0,-2 1-7 0 0,3-2 1 0 0,2-3 91 0 0,4-3-87 0 0,2-1 17 0 0,3-2-76 0 0,7-6-207 0 0,8-3 1 0 0,17-20 171 0 0,8-8 0 0 0,5-5-118 0 0,1-1 0 0 0,2-2-53 0 0,5-2 1 0 0,-2 0 138 0 0,1 0 1 0 0,-1 2 3 0 0,4-2 0 0 0,-3 0 33 0 0,4-2 0 0 0,-3 3 5 0 0,-1 0 1 0 0,-3 6 17 23 0,-3 4 19 534 0,-4 2-128-80 0,-1 5 91-130 0,-9 6 1-347 0,-15 15 11 70 0,-13 10 1-70 0,-12 5-21 0 0,-4 0 1 0 0,-5 2 109 0 0,-1 2 1 0 0,-2 0-31 0 0,-3 4 1 0 0,0-1 12 0 0,1 1 1 0 0,0-3-1 0 0,1 0 1 0 0,2-1 19 0 0,1 1 1 0 0,5-5 892 0 0,5-4-328-122 0,5-6-782-99 0,5 2 219-59 0,9-11 1 280 0,15-5-436-179 0,14-13 1 179 0,5-5 132-24 0,2-5 1 24 0,2-2-35 0 0,0-4 0 0 0,1 1 122 0 0,1-2 0 0 0,2 2-115 0 0,4-2 1 0 0,-3 2 293 0 0,0-1 0 0 0,-2 1-193 0 0,0 0 0 0 0,-2 1 232 0 0,1 2 1 0 0,-1 1-45 0 0,-5 4-161 0 0,-4 2 37 0 0,3 2-72 0 0,-10 6 0 0 0,-7 11 90 0 0,-14 9 0 0 0,-10 5-29 0 0,-8 2 0 0 0,-4 4 255 0 0,-3 2 0 0 0,-2 0-154 0 0,-1 1 0 0 0,-1 1 146 0 0,-1 1 0 0 0,1-1-102 0 0,2 1 0 0 0,2-1 23 0 0,0-1 0 0 0,3-3 227 0 0,1-1 16 0 0,6-4-224 0 0,2 0-164 0 0,9-7 0 0 0,17-8-243 0 0,10-12 0 0 0,9-8 99 0 0,2-8 0 0 0,3-3 42 0 0,3-3 1 0 0,4-5 48 0 0,3 1 1 0 0,-3 0 94 0 0,-1 2 0 0 0,1 3-52 0 0,0-1 1 0 0,0 2 134 0 0,-5 1 0 0 0,-1 1-69 0 0,-3 2 0 0 0,-3 4 91 395 0,-1 3 120 220 0,-5 3-167-158 0,-2 6-64-29 0,-8 3 1-428 0,-12 12 20 82 0,-12 8 0-82 0,-6 5 182 0 0,-6 0 1 0 0,-1 5-85 0 0,-3-1 1 0 0,0 3-40 0 0,-1-3 1 0 0,-3 5-72 0 0,1-2 0 0 0,1 2-13 0 0,0-2 1 0 0,3 1 103 0 0,1-4 0 0 0,-2 3-47 0 0,3-2 0 0 0,1-2 419 0 0,5-1-258 0 0,2-6-320 0 0,6 3 27 0 0,4-6 0 0 0,13-7-227-53 0,8-10 1 53 0,7-7 14-250 0,2-9 1 250 0,4-4 186-18 0,2-3 1 18 0,1-2 120 0 27,1-1 1 0-1,3-1-132 0 105,2 1 1 0-1,0 0 336 0-37,-1 1 1 0 1,-1 3-94 0-77,-2 2 1 0-1,-3 3 243 0-16,-1 3-78 0 0,-3 2-196 0 0,-1 6-209 0 0,-6 3-158 0 0,-8 13 0 0 0,-16 7 322 0 0,-12 10 1 0 0,-5 1-92 0 0,-2-1 1 0 0,-2 0 51 0 0,-1 3 1 0 0,1-1-60 0 0,-1-1 0 0 0,0 4 250 0 0,0-1 0 0 0,1 2-22 0 0,2-5 0 0 0,1-1 414 0 0,4-4-360 0 0,2-2-44 0 0,1 1-176 0 0,7-6-190 0 19,8-3 1 0-1,14-19-136 0-5,10-8 0 0-1,2-5 109 0 33,0-1 1 0 0,2-2 4 0 45,4-1 1 0 0,-2 0 131 0-53,0 0 0 0-1,-1-1 31 0-36,-1 1 0 0 0,1 1-40 0 0,-1 0 1 0 0,-1 2 2 0 0,-2 0 0 0 0,-1 2-210 0 0,-1 0 175 0 0,-1 4-155 0 0,1-1 143 0 0,-4 3 233 0 0,-2 5-22 0 0,-9 3 96 0 0,-17 22 1 0 0,-1-4-106 0 0,-12 13 1 0 0,4-3 222 0 0,0 0 0 0 0,-3 2 37 0 0,-4 1 0 0 0,1 3-98 0 0,0 2 0 0 0,-2 1 111 0 0,1 2 0 0 0,1-2-67 0 0,1-2 1 0 0,3-2-287 0 0,0 1 14 0 0,2-1-386 0 0,2 2-32-111 0,6-4-85-493 0,8-7 1 604 0,12-12 153-384 0,8-12 0 384 0,5-8 56-45 0,-1-5 0 45 0,2-4 290 0 11,2-2 0 0 0,1 0-141 0 52,3-1 0 0 0,-1 1 159 0 9,0-2 1 0 0,-1 1-74 0-16,-1 3 0 0 1,-3-1 153 0-47,1 0 0 0 1,-2 1-138 0-11,1-2 1 0 0,-3 4-295 0 0,2-2 0 0 0,-3 4-11 0 0,0 0-1 0 0,-3 5 615 0 0,0 1-248 89 0,-5 8 0-89 0,-6 12 136 174 0,-10 8 0-174 0,-5 4 122 0 0,-6 0 1 0 0,-2 3 166 0 0,-1 1 1 0 0,-4 3-207 0 0,-1 1 1 0 0,-1 1-35 0 0,0 3 0 0 0,-1-1-244 0 0,-1 1 1 0 0,-1-1 116 0 0,0 2 1 0 0,3-4 23 0 0,2-2 0 0 0,4-2-60 0 0,2-1-270 0 26,5-2 62 0 55,0 1 60 0 9,7-8-33-100-16,10-3 0 100 1,13-16 131-30 5,10-7 0 30 0,-1-5-147-3-6,-2-1 1 3 0,0-2 73-4 3,3-2 0 4 0,-1 0 35 0-7,1 0 1 0 1,-2 0-2 0-38,0 0 0 0 0,-3 3-22 0-6,0 1-159 0-5,-3 4-308 0-8,0 2-119 0-7,-5 6 395 0-7,-5 6 0 0 0,-13 12 248 0 0,-10 7 0 0 0,-4 2 0 0 0,0-4 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7T08:36:58.604"/>
    </inkml:context>
    <inkml:brush xml:id="br0">
      <inkml:brushProperty name="width" value="0.2" units="cm"/>
      <inkml:brushProperty name="height" value="1.2" units="cm"/>
      <inkml:brushProperty name="color" value="#004F8B"/>
      <inkml:brushProperty name="inkEffects" value="pencil"/>
    </inkml:brush>
  </inkml:definitions>
  <inkml:trace contextRef="#ctx0" brushRef="#br0">741 662 12391 214787 45761,'-31'18'1712'0'0,"2"-2"-1913"0"0,11 1-768 0 0,7-7 187 0 0,11-4 480 0 0,13-20 1 0 0,0-1 248 0 0,4-10 0 0 0,-1 1-43 0 0,-2 2 1 0 0,0-2 289 0 0,1-2 0 0 0,-2 1-110 0 0,1 0 0 0 0,-3-1 8 0 0,1-2 1 0 0,0 1 56 0 0,1-1 1 0 0,-1 1 169 0 0,0 1 0 0 0,-2 3 76 0 0,2 1-175 0 0,-2 3-462 0 0,4-1 236 0 0,-4 8-105 0 0,-1 10 0 0 0,-15 20 55 0 0,-8 11 0 0 0,-5 6 26 0 0,1-1 1 0 0,-2 3-10 0 0,1 3 1 0 0,-2-1 24 0 0,2 1 0 0 0,-3 1 72 0 0,2-1 0 0 0,-1-2-73 0 0,5-3 1 0 0,2-4 425 0 0,2-4-216 0 0,1-7-40 0 0,4 1-136 0 0,3-9-10 0 0,6-3 1 0 0,8-21 59 0 0,4-12 1 0 0,4-5-5 0 0,0 1 1 0 0,4-5-77 0 0,3-3 1 0 0,0-2 49 0 0,0 0 0 0 0,0 0-122 0 0,-1-2 0 0 0,1 1 100 0 0,-1-1 1 0 0,-1 1-91 0 0,-1 0 0 0 0,-1 3-14 0 0,-2 4-249 222 0,-2 3-21-115 0,-1 3 308-107 0,-5 10 0 0 0,-4 10 134 0 0,-9 17 1 0 0,-7 6-142 0 0,-6 11 1 0 0,-3 2 124 0 0,-3 5 0 0 0,-4 5-103 0 0,-1 3 0 0 0,0 0 128 0 0,1 1 0 0 0,2 0-74 0 0,1-1 1 0 0,2-1-9 0 0,2-1 0 0 0,3-5-36 0 0,2-7 55 0 0,2-5 79 0 0,2-1-105 0 0,4-9 439 0 0,1-5-350 0 0,18-29 0 0 0,-4 2-59 0 0,10-18 1 0 0,-1 4-31 0 0,0 0 1 0 0,3-4 0 0 0,0 1 0 0 0,0 0-12 0 0,2 1 0 0 0,-2 1-133 0 0,-2-1 1 0 0,1 0-7 0 0,-4 4 1 0 0,1-2 104 0 0,-3 4-450 0 0,0 4 217 0 0,0 1 120 0 0,-1 11 1 0 0,-7 13 198 0 0,-7 15 1 0 0,-10 13 209 0 0,-6 6 0 0 0,-4 5-201 0 0,-5 4 1 0 0,1 0 68 0 0,-4 6 0 0 0,0-2-37 0 0,-3 2 1 0 0,4-4-32 0 0,2-2 1 0 0,3-5 357 0 0,3-3-165 0 0,2-6 235 0 0,4-4-315 0 0,4-10-332 0 0,4-7 173 0 0,19-33 1 0 0,1 1-8 0 0,10-19 1 0 0,-3 5-149 0 0,0 2 1 0 0,2-1 103 0 0,1 1 0 0 0,0-1-62 0 0,1-1 0 0 0,-3 2 68 0 0,1-2 1 0 0,-2 1-190 0 0,-1 1 0 0 0,0 2 83 0 0,1 2 1 0 0,0 3-230 0 0,-1 5 334 0 0,-4 3-44 0 0,-2 7 1 0 0,-6 11 70 14 0,-3 10 1-14 0,-9 8-86 58 0,-8 9 1-58 0,-4 5 275 2 0,-5 4 1-2 0,-2 1-77 0 0,-2 4 0 0 0,0-1 5 0 0,1 2 1 0 0,0-2-117 0 0,-1 0 0 0 0,2-4-4 0 0,0 0 0 0 0,1-5 239 0 0,2-2 265 0 0,1-5-79 0 0,1 0-159 0 0,8-8-476 0 0,0-5 238 0 0,19-31 1 0 0,1 1-250 0 0,11-19 0 0 0,-2 6 31 0 0,2-3 0 0 0,1 0 136 0 0,2-4 0 0 0,0 1-91 0 0,-1 0 0 0 0,3 1-15 0 0,-1-1 0 0 0,2 2 136 0 0,-2 2 0 0 0,0 2-74 0 0,-1 3 1 0 0,-2 5 135 0 0,-3 4-110 80 0,-5 4 120 286 0,2 5 1-366 0,-12 14-17 338 0,-3 11 0-338 0,-8 9 142 38 0,-10 10 1-38 0,-3 2 72 0 0,-4 5 1 0 0,-3 2-57 0 0,-3 4 1 0 0,0 2-244 0 0,-2 1 1 0 0,2-4 130 0 0,3-2 0 0 0,1-3 20 0 0,2 2 1 0 0,2-7 168 0 0,2-3-217 0 0,5-6 130 0 0,-3 0-1 0 0,9-8-179 0 0,0-5 0 0 0,18-27-115 0 0,5-12 0 0 0,3-4 110 0 0,-4 7 1 0 0,2-1-93 0 0,2-2 1 0 0,-1-2 54 0 0,1 2 0 0 0,2 0-47 0 0,0 2 0 0 0,2 0 16 0 0,0 1 1 0 0,-2 1-65 0 0,-1 4-69 0 0,-3 2-1 0 0,3 1 126 0 0,-6 9 18 0 0,-3 6 1 0 0,-10 20 222 0 0,-6 10 0 0 0,-5 1-134 0 0,-2-3 1 0 0,-3-1 97 0 0,2 0 0 0 0,-3 2-101 0 0,3-2 0 0 0,-1 2-27 0 0,2-4 0 0 0,0-1 93 0 0,-1-3-59 0 0,1-1 313 0 0,-2 3-202 0 0,1-2-59 0 0,1-1-32 0 0,4-9-268 0 0,5-6 101 0 0,2-14-332 0 0,2 4 247 0 0,0-16-180 0 0,2 5 157 0 0,-2-8 1 0 0,1-5 108 0 0,-3 0 0 0 0,1 2-573 0 0,1 7 242 0 0,0 2 581 0 0,2 0 151 0 0,-2 7 42 0 0,2 8 0 0 0,-9 18-162 0 0,-3 12 0 0 0,-5 6 55 0 0,0-2 0 0 0,-2 2-107 0 0,-1-1 0 0 0,1 1 6 0 0,-2 0 0 0 0,0-2-124 0 0,2-1 0 0 0,0-2 116 0 0,1-1 133 0 0,-2-2 4-171 0,1 0 278-159 0,-3-8-313 72 0,0-1 65 65 0,4-15-442 67 0,5-8 0 126 0,7-12 104-16 0,2-4 0 16 0,4-1-102 0 0,1 3 1 0 0,1 0 47 0 0,0-2 0 0 0,1-1-95 0 0,1-2 1 0 0,-1 0 128 0 0,2-2 1 0 0,1 1 39 0 0,1 3 0 0 0,1 1 195 0 0,2 4-241 0 0,-1 3 207 0 0,4-1-119 0 0,-4 11-139 0 0,3 2 0 0 0,-8 22 85 0 0,-6 7 1 0 0,-5 4 78 0 0,-7 1 1 0 0,0 0-46 0 0,-5 4 1 0 0,3-2-24 0 0,-2 0 0 0 0,1-4 69 0 0,-1 0 0 0 0,2-4-98 0 0,-1-2 638 0 0,3-3-157 0 0,-3 2 141-26 0,4-9-88-56 0,-3 1-368 82 0,4-13-43 0 0,5-9 1 0 0,1-8 12 0 0,4-6 0 0 0,0 1-244 0 0,0 4 0 0 0,0 0 82 0 0,0 0 1 0 0,0-1-115 0 0,0-1 1 0 0,1-2 23 0 0,1-1 1 0 0,1 1-197 0 0,0 1 77 0 0,1 4 176 0 0,4-2-45 0 0,-2 7 18 0 0,2 1 135 0 0,-6 10 14 0 0,0 18 0 0 0,-7 11 70 0 0,-2 11 1 0 0,-3-3-58 0 0,2-5 1 0 0,-3-1 103 0 0,1 2 0 0 0,0-3-165 0 0,1-1 216 0 0,0-3 46 0 0,-2 2 305 0 0,2-6 266-12 0,-2 1-244-215 0,2-11-451 34 0,1-7 195 70 0,1-7-254 88 0,-2-6 305 35 0,3-2-602 0 0,-5-5-181 0 0,-1-2-194 0 0,-1 0 3 0 0,2 0 318 0 0,0-1 220 0 0,4 3-89 0 0,3 2 57 0 0,2 5 212 0 0,4 7 65 0 0,6 17 162 0 0,2 3-514 0 0,1 14 214 0 0,0-1-176 0 0,-6-4 163 0 0,1 1-446-8 0,-2-8 212-105 0,-1-5 255 28 0,-1-6 0 85 0,-2-6 0 0 0</inkml:trace>
  <inkml:trace contextRef="#ctx0" brushRef="#br0" timeOffset="1">40 1 12572 218570 41997,'-9'18'-375'0'0,"2"-5"522"0"0,3 8 31 0 0,2-1 0 0 0,-2 10-50 0 0,1-1 0 0 0,1-3 34 0 0,2-5 1 0 0,0-2-51 0 0,0 1 27 0 0,0-3-75 0 0,0 8 11 0 0,2-4-65 0 0,-2 2 153 0 0,4-6 140 0 0,-3-10 598 0 0,1-1-940-10 0,-2-24-163 10 0,0 8-164 0 0,0-19 276 0 0,0 9-181 0 0,-2-2 85 0 0,1 0-380 0 0,-1-2 111 0 0,2 1 240 0 0,0-1 128 0 0,0 4 237 0 0,0 4 51 0 0,0 7 118 0 0,0 6-179 0 0,-2 20 434 0 0,0 1-110 0 0,-2 17-134 0 0,1 0-230 0 0,1-1-184 0 0,2 3 59 0 0,0-6 178-48 0,2-2-412-29 0,1-7 165 47 0,1-7-62 15 0,-2-2 119 15 0,2-8 804-1 0,-3-1-655-241 0,1-20-528 204 0,-2 5 319-32 0,0-17-380 63 0,0 6-47 7 0,0-4 235 0 0,2-1 137 0 0,2 2-5 0 0,-1 6 303 0 0,3 7 156 0 0,-4 6 7 0 0,1 20 233 0 0,-1-5-88 0 0,-2 22 71 0 0,0-6-170 0 0,0 9-79 0 0,0-1-81 0 0,0 2-310 0 0,2-2-164-306 0,0-2 88-36 0,3-4-58 59 0,1-8 261 122 0,-1-5-105 108 0,-1-5 211 31 0,0-5-78-184 0,-3-22-521 206 0,1 4 164 0 0,-2-20-74 0 0,0 9 2 0 0,0-3 23 0 0,2 7 319 0 0,0 0-194 0 0,3 11 562 0 0,-1 4-84 0 0,-2 26 97 0 0,0 1 145 0 0,-4 20-176 0 0,2-6-2 0 0,-2-2-631-1 0,2-4 320-40 0,0-3 132 2 0,2-6-38-100 0,0-4-323-16 0,3-3 238-29 0,-1-8 95-3 0,-1-1-91 7 0,3-14 28 180 0,-5 0-101 0 0,2-10 86 0 0,-3 4-352 0 0,-3-3 90 0 0,0 1-168 0 0,-4-2 332 0 0,5 2-36 0 0,0 7 101 0 0,2 3 231 0 0,2 25-162 0 0,0-6 374 0 0,1 24-208 0 0,-1-10-27-21 0,-2 6-116-166 0,2-4 5-96 0,-2-5-277-50 0,4-5 273 76 0,-4-8-64 52 0,4 0 333 82 0,-1-7-185 94 0,3-8-83 29 0,-1 2-493 0 0,1-10 298 0 0,-1 5-43 0 0,-1-5 149 0 0,1-1-377 0 0,-1 2 203 0 0,1-3 25 0 0,-3 5 157 0 0,2 4 299 0 0,-2 3-197 0 0,1 18 107 0 0,-1-5 0 0 0,-2 21 120 0 0,0-7 251 0 0,0 1-434 0 0,0-1 86 0 0,0-2-544 0 0,0 1 318 0 33,0-4-171 0 109,2-9 198 0-31,0-1 197 0 55,1-8-199 0-69,4-10-304 0 10,-3 2 206 0-8,6-13-340 0-29,-5 5 184 0-24,-1 2 101 0-18,0 1-150 0-15,-3 9 437 0 41,1 0 153 0-48,0 19 217 0-6,-2-1-160 0 0,0 16-482 0 18,0-10 165 0 40,0 0-201 0 4,2-7 227 0-4,3-6-323 0-17,1-3 499 0-20,-1-6-286 0-10,1-2 26 0-11,-1-3 14 0 0,1-2-347 0 0,-1 4 408 0 0,1 1 127 0 0,-1 6-48 0 0,-1 5-3 0 0,-1 2-1141 0 0,1 2 418-4 0,-2 0 576-216 0,4-4 0 220 0,3-7 0 0 0,2-3 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7T08:36:58.606"/>
    </inkml:context>
    <inkml:brush xml:id="br0">
      <inkml:brushProperty name="width" value="0.2" units="cm"/>
      <inkml:brushProperty name="height" value="1.2" units="cm"/>
      <inkml:brushProperty name="color" value="#004F8B"/>
      <inkml:brushProperty name="inkEffects" value="pencil"/>
    </inkml:brush>
  </inkml:definitions>
  <inkml:trace contextRef="#ctx0" brushRef="#br0">222 903 12550 214656 42420,'8'20'1806'0'0,"0"-2"-1405"0"0,4-4-102 0 0,0 2 25 0 0,1 2-375 0 0,2 0 356 0 0,-1-3-358 0 0,1-4 146 0 0,-2-2-53 0 0,0-3 198 0 0,1-1 12 0 33,-3-3-21 0 155,2 0 53 0-41,-4-2-211 0-79,2 2 130 0-58,-2-1-154 0-10,-3 2 141 0 0,1 0-326 0 0,-5 1 72 0 0,2 1-543 0 0,-1-1 609 0 0,1-1-337 0 0,-17-1 44 0 0,3-4 86 0 0,-15-1-19 0 0,5-3-24 0 0,2-1 380 0 0,-2-2 61 0 0,6 0 273 0 0,4 2-368 0 0,3 1-8 0 0,5 4-75 0 0,14 7 298 0 0,-3 1-149 0 0,14 5 21 0 0,-7-3-57 0 0,1-3 80 0 0,-1 2 149 0 0,-1-3-167 0 0,-2 1 125 0 0,1 1-141 0 0,-3 1-262 0 0,2 4 168 0 0,-6-2-19 0 0,3 2-127 0 0,-5-4 163 0 0,2-1-353 0 0,-5-4 533 0 0,4 0-156 0 0,-1-4-47 0 2,2 2-55 0 61,-1-2-98 0 156,-2 2 117 0-48,3 2-520 0 44,-2 0 288 0 24,1 1-1 0-9,0 1 74 0-37,-1-4 290 0-57,4 2-66 0-49,-4 0 137 0-23,5-1-91 0-25,-3 1 69 0-30,4 0-383 0-9,0-2 281 0 0,-2 4-1010 0 0,2-2 392 0 0,0 1-545 0 0,-2 1 1049 0 0,4-2 0 0 0,-2 3 0 0 0,2-1 0 0 0</inkml:trace>
  <inkml:trace contextRef="#ctx0" brushRef="#br0" timeOffset="1">606 1167 12351 217295 46692,'15'12'425'0'0,"-2"-2"-230"0"0,2-3 59 0 0,-5-2 34 0 0,7-3 180 0 0,-2-2-185 0 0,5 0 79 0 0,2-2-89 0 0,1-1-37 0 0,-1-3 11 0 0,0 1-44 0 0,-2-1-68 0 0,-1 1-280 39 0,-3 1-64 162 0,-3 1 208-6 0,-2 1-145-35 0,-2 2 98-9 0,-2 2 37-20 0,-1-1 60-6 0,-2 3 5 59 0,3-4 103 57 0,0 4 33 33 0,2-3-128-8 0,-1 1 16-58 0,3-2 184-14 0,0 0-146-119 0,1 0-141-54 0,-2 0-9 49 0,-3 0-328 0 0,2 0 217-64 0,-4-2-296-6 0,3 1 69 0 0,-1-3 230 0 0,2 2 165 0 0,1-3-168 0 0,0 1 171 0 0,0 2-141 0 0,-1-2 22 0 0,-2 3 306 0 0,-1-1-168 0 0,1 2 18 9 0,-2 0 14 307 0,1 2 145-195 0,-2-1-176 28 0,3-1-229-138 0,-2-1 282 63 0,1-1 15-30 0,-1 2-2 22 0,-1-2-170-35 0,2 0-177-1 0,-3-3-369 35 0,3 3 1-65 0,-3 0-1 0 0</inkml:trace>
  <inkml:trace contextRef="#ctx0" brushRef="#br0" timeOffset="2">985 1207 12494 220351 43520,'22'-7'2670'0'0,"2"-1"-2429"917"0,2 1-5-268 0,5-2 93 18 0,1 0-251-205 0,0 1 230-268 0,-5-1-445-95 0,-3 0 84-30 0,-4 0-203 37 0,-4 2 199 79 0,-3-1 19 15 0,-4 3 95-5 0,-3 1-1536-25 0,-2 2 1347 202 0,-17 8-14-372 0,5-3 30 0 0,-19 9 70 0 0,5-4 1 0 0,-4 3 9 0 0,-2-2 1 0 0,4-1-33 0 0,3-2 0 0 0,-1-1 173 0 0,-1 1 0 0 0,-3-2-150 0 0,-1-2 0 0 0,1-1 183 0 0,-2 1 0 0 0,1-2-30 0 0,1 0 0 0 0,1-1 308 0 0,2-2-280 0 0,2-1-47 0 0,-6-13 1 0 0,3-2-232 0 0,-2-6 1 0 0,4 2 109 0 0,7 5-120 0 0,1-1 0 0 0,0-8 89 0 0,4-2 1 0 0,3-1 85 0 0,6 5 0 0 0,5-2 0 0 0,3 2 0 0 0,4 0-13 0 0,4 3 0 0 0,0 0 0 0 0,3 2 159 0 0,0 1-187 0 0,-3 4-32 0 0,0 1 97 0 0,3 2-841 0 0,-2 3 223 0 0,1 3 90 0 0,-5 6 352 0 0,-8 10 1 0 0,-10 6 25 0 0,-6 7 0 0 0,-4 0-10 0 0,-1-1 0 0 0,-2-1 36 0 0,-3 4 0 0 0,1-2 164 0 0,-3 1 1 0 0,2-3-102 0 0,2 0 637 0 0,0-5-251 0 0,-1 3 242-20 0,0-7-226-37 0,1-3-223 44 0,7-7-89 13 0,6-12-244 0 0,11-10 0 0 0,6-10-72 0 0,5-2 0 0 0,1 2 178 0 0,-3 6 1 0 0,2 0-69 0 0,1-3 0 0 0,1 1 24 0 0,-3-1 0 0 0,2 2 67 0 0,-1-1 1 0 0,-1 1-20 0 0,-2-2 348 0 0,-1 3-215 0 0,0-4 229 0 0,-4 6-375 0 0,1 1 139 0 0,-9 12-297 0 0,-8 15 0 0 0,-10 9 77 0 0,-4 10 1 0 0,0 0-14 0 0,6-3 0 0 0,-1 0 81 0 0,1 2 1 0 0,1-1 33 0 0,1 2 1 0 0,3-2-112-212 0,0 0 39-26 0,2 0 223 133 0,-2 3-191 16 0,2-5 323-68 0,1-1-172-89 0,5-10 259-75 0,6-11-210 5 0,5-8 0 316 0,5-12 88-88 0,1-4 1 88 0,2 1-185 0 0,-4 3 1 0 0,2 0-18 0 0,0-2 1 0 0,1 1-155 0 0,1-1 1 0 0,-2 1 62 0 0,2-1 1 0 0,-1-1-8 0 0,-1 0 0 0 0,0 1 81 0 0,1 1 0 0 0,-2 1-102 0 0,0 0 119 0 0,-3 5 195 0 0,-1-3-147 0 0,-3 7 117 0 0,-4 5 0 0 0,-11 16-265 0 0,-8 9 0 0 0,-5 8 131 0 0,-1 0 0 0 0,-1 6-104 0 0,-2 2 0 0 0,1 0 93 0 0,-1 0 0 0 0,1 0 44 0 0,1-2 1 0 0,2-1 177 0 0,2-3 374 0 0,4-3-338-252 0,-3 3-135-83 0,8-7-289 1 0,1-4 244 23 0,9-8 17 183 0,19-23 0 128 0,-5 2-29-12 0,10-11 0 12 0,-4 1-176 0 0,-2 2 1 0 0,1-4-15 0 0,-1 1 0 0 0,1-1-120 0 0,1 2 1 0 0,-1-2 80 0 0,1-1 1 0 0,0 1-137 0 0,-1-1 0 0 0,-1 0 74 0 0,-1 0 0 0 0,-1 1-2 0 0,0 2 16 0 0,-2 4-79 0 0,-1-3 279 0 0,-4 9 1 0 0,-6 6-23 0 0,-9 12 1 0 0,-7 8-23 0 0,-6 6 0 0 0,-5 8-27 0 0,-3 3 0 0 0,-3 3 12 0 0,-2 5 1 0 0,-1-1 107 0 0,0 3 0 0 0,-1 0-103 0 0,2-3 0 0 0,3-1 566 0 0,6-6 1 0 0,3-5 77 0 0,5-6 360 0 0,5-5-558 0 0,2 0-366 0 0,5-10 1 0 0,16-14-35-20 0,6-10 0 20 0,4-6-122-135 0,-5 6 0 135 0,1-3 36-137 0,0 0 1 137 0,3-3-116 0 0,0 0 0 0 0,0 1 64 0 0,-1 0 1 0 0,-1-1 76 0 0,0 0 1 0 0,-2-2-9 0 0,-2 2 1 0 0,0 1 23 0 0,-1 0 1 0 0,-1 2-197 0 0,0 0-29 0 0,-2 0 250 0 0,2-6-97 0 0,-2 4 423 0 0,-4 0-279 0 0,-8 13 1 0 0,-12 16 58 0 0,-8 11 1 0 0,-2 6-81 0 0,0 3 0 0 0,-1 1 21 0 0,-3 5 1 0 0,1 1 95 0 0,-1 1 0 0 0,4-2-2 0 0,2-3 1 0 0,2-3 434 0 0,2-1-139 0 0,4-6-306 0 0,0 3 80 0 0,6-8-295 0 0,2-3 0 0 0,20-24 13 0 0,5-10 1 0 0,5-5 57 0 0,-7 6 1 0 0,2-1-152 0 0,3-2 1 0 0,1 0-60 0 0,2-4 1 0 0,-1 2 106 0 0,-1-2 0 0 0,1 0 122 0 0,-4 2 1 0 0,1-1-46 0 0,0 1 0 0 0,0 0 67 0 0,-2 2 0 0 0,-2 2-40 0 0,-2 2 60 0 0,-3 3 72 0 0,-3 4 102 0 0,-7 8 0 0 0,-14 15-111 0 0,-10 12 0 0 0,-6 8-57 0 0,-3 3 1 0 0,0 3-40 0 0,-2 3 0 0 0,1 0 46 0 0,-1 2 1 0 0,1-3-134 0 0,1 1 0 0 0,4-4 212 0 0,4-2 1 0 0,4-6 407 0 0,3-5 147 0 0,4-5-208 0 0,-1 2-864 0 0,8-7 319 0 0,-1-2 108 0 0,23-17 0 0 0,0-8-147 0 0,13-11 1 0 0,-5 2 34 0 0,-6 2 1 0 0,1 1-241 0 0,4-2 0 0 0,-2-1 140 0 0,2-2 1 0 0,-2 0 97 0 0,0 2 1 0 0,-2-1 77 0 0,0 1 0 0 0,-2 0-124 0 0,-1 3-38 0 0,-1-1 12 0 0,-1 4 65 0 0,-5 4 0 0 0,-9 12 71 0 0,-8 11 0 0 0,-10 13 107 0 0,-6 7 0 0 0,-4 8-49 0 0,-4 6 1 0 0,0 2 172 0 0,-5 2 0 0 0,0 5-136 0 0,0 0 0 0 0,3 1-59 0 0,2-3 1 0 0,4-6 180 0 0,5-4 0 0 0,3-6 40 0 0,3-7 467-10 0,2-5-331-100 0,5-3-657 3 0,5-5 547 49 0,4-3-249 55 0,10-19 118 3 0,3-7-326 0 0,6-16 1 0 0,-4-1 38 0 0,-3 2 0 0 0,-5 3-309 0 0,-6 7 292 0 0,-1 0 0 0 0,0-6-92 0 0,0 0 1 0 0,0-1 123 0 0,0 6 0 0 0,0 2-42 0 0,-1-1 0 0 0,-2 1 12 0 0,-1-1-118 0 0,-5 2 374 0 0,0-4-177 0 0,-4 5 551 0 0,0 2-87 0 0,-1 10-296 0 0,-1 11 59 0 0,1 12-71 0 0,1 10 1 0 0,5 6 63 0 0,3 0 0 0 0,3-2-30 0 0,4-8-110 0 0,0 0 73 0 0,9 6-128 0 0,2 1 114 0 0,8 2-85 0 0,-1-2 78 0 0,-5-11 170 0 0,-4-3 5 0 0,-1-5 50 0 0,-4 0-167 0 0,0-2 1247 0 0,-4-3-1505 0 0,-16-19-176 0 0,-1-2 1 0 0,-12-13-82 0 0,5 6 0 0 0,5 2 208 0 0,5 3 0 0 0,2 1-19 0 0,0-3 0 0 0,1-4 43 0 0,1-1 1 0 0,4-2 73 0 0,1 2 1 0 0,2 1-42 0 0,-1 1 1 0 0,2 0-56 0 0,0 1 17 0 0,0 4 50 0 0,6-7 174 0 0,1 10 206 0 0,6-2-160 0 0,2 16 0 0 0,-5 17-133 0 0,-3 10 0 0 0,-4 5 109 0 0,-5-2 0 0 0,-2 4-86 0 0,-3 4 0 0 0,-3 1 146 0 0,0 1 1 0 0,-2-4-35 0 0,2 1 1 0 0,-2-6 408 0 0,2 1-65 0 0,1-5 214 0 0,-1 4-470 0 0,5-7 88-98 0,-4-3-373-23 0,7-7 241 17 0,2-13-229-3 0,6-10 1 107 0,3-11-39-24 0,5-7 1 24 0,-3 0-146 0 0,-1 5 0 0 0,-1 0 47 0 0,-2-2 0 0 0,2 1-100 0 0,-2-3 0 0 0,1 2 83 0 0,1-3 1 0 0,2-1 104 0 0,-1 0 0 0 0,2 1 38 0 0,0 0 1 0 0,1 2-210 0 0,0-2 321 0 0,0 1 0 0 0,2-1-34 0 0,-1 1-64 0 0,-3 5-86 0 0,-1 7 48 0 0,-7 5 183 0 0,-3 6 0 0 0,-10 13-119 0 0,-6 8 1 0 0,-2 1 187 0 0,0-1 0 0 0,-1 2-104 0 0,0 3 1 0 0,-1-2 195 0 0,2-1 1 0 0,0-1-62 0 0,1 0 0 0 0,0-1 354 0 0,0-1-237 0 0,1-1-88 0 0,-5 1 117 0 0,4-3-67 0 0,0-1-373 0 0,8-8 42 0 0,15-20-76 0 0,2 4 0 0 0,14-23 160 0 0,-5 12 1 0 0,2-5-132 0 0,-4 6 1 0 0,1-3 100 0 0,-1 2 0 0 0,2-4-25 0 0,-1 0 0 0 0,1 0-35 0 0,1 0 0 0 0,0 1 47 0 0,1-2 0 0 0,-1 1 7 0 0,1-1 1 0 0,-2 1 13 0 0,-1 2 1 0 0,-2 0 107 0 0,-1 1-122 27-257,0 1 8 148-96,0-3 162-19-20,-1 5-154-35-4,-1 1 13-100 177,-11 13 15-21 195,-18 23 1 0 0,-3 4 41 0 5,-11 13 0 0 0,3-4-39 0 0,1-1 0 0 0,0 1 133 0 0,0 0 1 0 0,-1 3-32 0 0,4 1 1 0 0,0-3 67 0 0,3-4 0 0 0,2-1 99 0 0,1-2 1 0 0,3-1 153 0 0,1-3-109 0 0,3-2-47 0 0,0 6-351 0 0,2-5 233 0 0,3 1-203 0 0,3-8-22 0 0,8-7-184 0 0,9-10 156 0 0,-2-1 0 0 0,13-15 102 0 0,-6 1 0 0 0,3-1-149 0 0,-5 3 1 0 0,1 0 80 0 0,1-2 0 0 0,0-1 49 0 0,1 0 0 0 0,-1 0-9 0 0,3-2 1 0 0,-2 1-31 0 0,0 1 1 0 0,-2-1-71 0 0,0 4-6 0 0,-2 2-16 0 0,-2 2 30 0 0,-6 6 0 0 0,-23 25 73 0 0,-12 12 0 0 0,-9 9 43 0 0,8-3 0 0 0,-3 3-50 0 0,1 1 0 0 0,-1 2 232 0 0,0 0 0 0 0,0 0 1 0 0,4-3 0 0 0,3-4 426 0 0,3-4-159-128 0,4-5 208-168 0,1 3-708 60 0,5-8 183 27 0,3 3-220 12 0,9-11 222 66 0,7-5-365 30 0,4-4 117 45 0,6-5 85 52 0,3-8 0 4 0,5-6 36 0 0,0-4 0 0 0,0 1-15 0 0,-4 4 0 0 0,-1-1 28 0 0,1-1 0 0 0,-3 0 10 0 0,1 1 1 0 0,-1-1-98 0 0,0 0 97 0 0,0 3-376 0 0,1 0 200 0 0,-3 7 1 0 0,-4 10 26 0 0,-11 10 1 0 0,-6 6 211 0 0,-11 4 1 0 0,-3 5-88 0 0,-5 3 1 0 0,1 3 86 0 0,-2 3 0 0 0,3-3-73 0 0,-1 1 1 0 0,1-3 240 0 0,-1-1 0 0 0,4-4 153-173 0,3-1 83-471 0,4-6-385 286 0,1 1-233 15 0,6-9 1 343 0,8-5 62-237 0,7-9 1 237 0,4-4 120-26 0,4-6 1 26 0,1-3-244 0 0,2-3 1 0 0,2-2 94 0 0,2 1 0 0 0,1-2-37 0 0,1 0 0 0 0,1-1 63 0 0,0-1 0 0 0,-2 2 118 0 0,-3 1 1 0 0,-1 3-265 0 0,-3-1 19 0 0,-2 5-201 0 0,-4 1 292 0 0,-3 8 1 0 0,-9 9 158 0 0,-6 8 0 0 0,-8 4-128 0 0,-4 5 1 0 0,-2 1 358 0 0,-3 5 0 0 0,0-2-120 0 0,-3 0 1 0 0,4-3 188 0 0,-1 1 0 0 0,4-3 258 0 0,1 1 56 0 0,4-5-174 0 0,-2-1-145 0 0,10-5-639 0 0,5-8 0 0 0,14-12 189 0 0,10-9 1 0 0,4-5-339 0 0,2 1 0 0 0,0-2 77 0 0,1 1 186 0 0,2-3 19 0 0,-2 2 1 0 0,4-3 127 0 0,-3 3 1 0 0,-4 3-58 0 0,-3 3-146 0 0,-2 3 69 0 0,-1 0 77 0 0,-5 9 0 0 0,-12 12 40 0 0,-10 12 0 0 0,-10 6 349 0 0,-7 3 1 0 0,-3 2-113 0 0,-1 0 0 0 0,-1 1 64 0 0,3-2 0 0 0,0-2 84 0 0,2-1 1 0 0,1-4 836 0 0,5-1-375 0 0,1 0 291 0 0,2-4-1509 0 0,5-2 360 0 0,10-6-297 0 0,16-13 0 0 0,9-5 215 0 0,6-8 0 0 0,-2 2-99 0 0,-8 4 1 0 0,1 1-549 0 0,-2 0-520 0 0,-2 2 8 0 0,9-4 1304 0 0,-3 0 0 0 0,11-6 0 0 0,-4 0 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7T08:37:49.195"/>
    </inkml:context>
    <inkml:brush xml:id="br0">
      <inkml:brushProperty name="width" value="0.2" units="cm"/>
      <inkml:brushProperty name="height" value="1.2" units="cm"/>
      <inkml:brushProperty name="color" value="#004F8B"/>
      <inkml:brushProperty name="inkEffects" value="pencil"/>
    </inkml:brush>
  </inkml:definitions>
  <inkml:trace contextRef="#ctx0" brushRef="#br0">583 822 13092 240218 34232,'-30'2'-80'0'979,"4"-1"206"0"-979,0-3-349 0 0,5-1 978 0 0,3 2-517 0 0,5-5-108 0 0,3 5 200 0 0,3-10-481 0 0,13 2 0 0 0,11-14-180 0 0,10-2 1 0 0,2-1-114 0 0,-3 4 1 0 0,5-4 175 0 0,2 0 1 0 0,2-2 82 0 0,1 3 0 0 0,-1-1 79 0 0,-1 1 1 0 0,3-3-19 378 0,-3 0 0-378 0,3 1-54 722 0,-3 3 1-722 0,-3 2 301 746 0,-3 2 1-746 0,-1 0 102 583 0,-4 1 389-405 0,-1 2 6-162 0,-3 3-407-16 0,-7 6 1 0 0,-13 10 31 0 0,-13 10 1 0 0,-9 7-99 0 0,-5 3 0 0 0,-6 5-67 0 0,-6 4 0 0 0,-3 1-19 0 0,-2 4 1 0 0,0-1-132 0 0,1 0 1 0 0,-3 4-59 0 0,1-2 0 0 0,1 2 165 0 0,1 0 1 0 0,5-4-150 0 0,2-5 0 0 0,1 0 121 0 162,5-2 87-368 192,0-1-147-61 84,6-2 14 101 46,5-5 76 94-221,7-6 1 234 1,20-16 11-24-84,10-9 1 24-1,9-7-67 0-137,3-4 1 0-1,4-3 40 0-24,6-2 0 0 0,2-3-63 0-15,2-1 1 0 0,6-3 55 0-2,0 0 0 0 0,2-1-32 0 0,-1 1 0 0 0,-1 1-10 0 0,-1 2 0 0 0,-2 1-5 0 0,1-1 0 0 0,-2 2-54 0 0,-1 2 1 0 0,-3 4-176 112 0,-3 3 0-112 0,-5 4 73 588 0,-3 2 62-339 0,-6 6 72-206 0,-5 2 0-43 0,-13 17-22 9 0,-9 3 1-9 0,-11 6 226 0 0,-12 3 0 0 0,-6 3 20 0 0,-8 6 1 0 0,-3 2 200 0 0,-5 3 0 0 0,0 0-102 0 0,-3 0 0 0 0,4-1 107 0 0,-4 1 0 0 0,6-4-371 0 0,-1 1 0 0 0,4-2 172 0 0,4-4 1 0 0,6-3-173 0 0,2-5 294 0 0,7-1-508-49 0,-3 0 297-157 0,10-7-5 35 0,1-3 0 171 0,16-15-221-33 0,7-7 1 33 0,7-4-261 0 0,5-3 1 0 0,6-5 145 0 0,6-2 1 0 0,3-3 146 0 0,2 1 0 0 0,2-2 68 0 0,1-3 0 0 0,2 0-46 0 0,0 0 1 0 0,0-1 116 0 0,-3 3 0 0 0,-1 1-20 0 0,-1-1 1 0 0,-5 6 56 0 0,0 3-31 0 0,-7 5 171 0 0,-2 4 1 0 0,-15 11-193 0 0,-8 7 1 0 0,-13 8 10 0 0,-15 10 1 0 0,-4 0 86 0 0,-7 6 1 0 0,-4 1-80 0 0,-4 4 1 0 0,-2-1 182 0 0,1 0 0 0 0,2 0-108 0 0,-1 0 1 0 0,4-4 135 0 0,0 2 1 0 0,3-5-198 0 0,5 0 1 0 0,2-4 3 0 0,4-3 1 0 0,3-2 68-294 0,1-3 17-41 0,5-2 82 309 0,-2-6-145 26 0,7-1 1 0 0,5-14-249 0 0,8-4 0 0 0,8-4 54 0 0,8-2 1 0 0,4-2-198 0 0,4-3 1 0 0,4-1 35 0 0,2-3 1 0 0,1 1 160 0 0,1-3 1 0 0,0 3 55 0 0,2-3 0 0 0,0 1-30 0 0,-1 3 0 0 0,1-4 29 0 0,-1 3 1 0 0,-2 2-42 0 0,-2 3 0 0 0,-1 2 118 0 0,-1 4 9 0 0,-2 3 4 0 0,-5 3-79 0 0,-6 6 25 0 0,-25 21 0 0 0,-4-2 52 0 0,-22 16 1 0 0,3-5 15 0 0,-3 0 1 0 0,-1 1-68 0 0,-3-1 0 0 0,0 1 28 0 0,-2-1 0 0 0,3-1 175 0 0,0-2 1 0 0,1-1-117 0 0,4-3 0 0 0,3-1 113 0 0,5-2-52 0 0,3-2 4 0 0,-6-4 143-245 0,10-5-138 50 0,-1-6 1 195 0,15-11-393-23 0,8-7 0 23 0,6-1 120 0 0,8-1 0 0 0,4 0-111 0 0,4-3 0 0 0,2-1 46 0 0,2-3 1 0 0,1-1 37 0 0,4-1 0 0 0,1-1 63 0 0,2 3 1 0 0,3 0 4 0 0,-1 1 0 0 0,1 0 181 0 0,-1 2 0 0 0,-4 4-156 0 0,-1 3 278 0 0,-2 2-119 0 0,-1 6-407 0 0,-6 1 309 0 0,-6 12 1 0 0,-20 7 0 0 0,-8 10 0 0 0,-8 2 0 0 0,-3-1 0 0 0,-4 4-9 0 0,-4-1 1 0 0,-1 1-15 0 0,1-3 0 0 0,1 2 5 0 0,0-2 0 0 0,2 0 170 0 0,-3-1 1 0 0,3-1-162 0 0,2-2 1 0 0,1 0 348 0 0,5-3-170 0 0,0-1 207 0 0,-1-4-81 0 0,2-2 34 0 0,3-2-392 0 0,6-12-218 0 0,10-5 0 0 0,11-12 8 0 0,4-2 1 0 0,2 1 177 0 72,-2 5 1 0 1,2-1 16 0 80,2 0 0 0 1,3-2 30 0-65,1 0 0 0-1,3 0 4 0-84,-2-1 0 0 0,3 3 33 0-4,-1 1 1 0 0,2 2 42 0 0,0 1 1 0 0,-3 3 4 0 0,0 3 1 0 0,-3 3 73 0 0,0 2-351 0 0,-3 1 223 0 0,6 2-149 0 0,-7 1 111 0 0,2 4-180 0 0,-10 3 223 0 0,-4 4 23 0 0,-8 5-15 0 0,-11 5 1 0 0,-9 2 25 0 0,-8 1 1 0 0,0-2-4 0 0,4-5 1 0 0,-2 0-16 0 0,0 0 0 0 0,2 0 158 0 0,-2-1 0 0 0,0-3-77 0 0,-3 0 0 0 0,3 1 462 0 0,3-2-419 0 0,3-1 48 0 0,-4 0-281 0 0,6-6 230 0 142,-1 1-327 0 56,10-12 255 0-132,10-7 1 0-1,8-7-264 0-35,7-3 0 0 0,0 2 10 0-29,-1 5 0 0 0,2-1 2 0-1,4 1 1 0 0,1-1 212 0 0,1 1 1 0 0,1-1 6 0 0,3 1 0 0 0,-3 1 6 0 0,-1 2 1 0 0,0 1 435 0 0,1 1-85 0 0,-1 2-289 0 0,1 4 59 0 0,0 0 17 0 0,-3 7-277 0 0,-5 4 20 0 0,-10 8-168 0 0,-2 5 5 0 0,-6 3 199 0 0,-3-1-138 0 0,-9 8 1 0 0,-6-4 81 0 0,-2 1 0 0 0,-2-3 48 0 0,4-7 1 0 0,-1 1 105 0 0,0-1 0 0 0,0-1 368 0 0,0-4-135 0 0,2 0 342 0 0,-6-2-289 0 0,7 0-26 0 0,-1-6-362 0 0,10-6 194 0 0,6-9 0 0 0,9-6-631 0 0,4-3 167 0 0,1 1-57 0 0,9-3 1 0 0,2 1 38 0 0,6-3 0 0 0,1 5 175 0 0,-6 6 0 0 0,2 2 83 0 0,0 1 0 0 0,2-1 114 0 0,0 1 1 0 0,1 2 133 0 0,-1 0 0 0 0,1 2-133 23 0,-1 1 1-23 0,-1 1 418 454 0,0 3-155-136 0,-3 1-101-238 0,7 1-124-68 0,-5 6 7-12 0,4 5-128 0 0,-12 6 127 0 0,-6 8-150 0 0,-13 0 94 0 0,-10 7 1 0 0,-8-3-110 0 0,-3 0 1 0 0,2-6 76 0 0,6-6 1 0 0,-2 0 4 0 0,-1 1 0 0 0,-1-3-25 0 0,-2 1 1 0 0,1-2-49 0 0,0 0 121 0 0,1 0 9 0 0,-7-3 317 0 0,4-2-214 0 0,-1-2 40 0 0,8-7-227 0 0,10-8 1 0 0,11-7-2 0 0,7-5 1 0 0,5 1-33 0 0,1 2 0 0 0,3 0-233 0 0,3 1 1 0 0,3 0 114 0 0,0 3 0 0 0,3-2 118 0 0,2 3 0 0 0,1 1 332 0 0,-1 2 0 0 0,-2 2-138 25 0,-1 1 0-25 0,-1 2 259 255 0,-1 3-166 161 0,-2 1-61-165 0,10 2-43-192 0,-1 0-58-5 0,5 2-399 58 0,-4 3 242 126 0,-8 2-218 48 0,-8 4 146-121 0,-8 1 140-157 0,-14 8 1-8 0,-13 1 29 0 0,-10 4 1 0 0,-1-5 23 0 0,4-4 1 0 0,-2 0 5 0 0,-2-1 0 0 0,1-1 140 0 0,3-2 0 0 0,-3-1 100 0 0,4-1-197 0 0,3-2-56 0 0,-6 1 48 0 0,8-4-6 0 0,-3 0-97 0 0,14-11-118 0 0,12-7 0 0 0,12-9 93 0 0,6-1 0 0 0,2 1-9 0 0,-3 3 1 0 0,-1 2 50 0 0,2 0 1 0 0,0 1-10 0 0,3-1 0 0 0,1 0 111 0 0,1 3 1 0 0,-2 1 129 0 0,0 4 467 0 0,-2-1-315 198 0,6 3-91 49 0,-6 2-154-75 0,-1 10-260-149 0,-9 4-31-23 0,-7 10 184 0 0,-9 4 0 0 0,-5 2-224 0 0,-4 0 212 0 0,0-5-379 0 0,-2 4 301 0 0,-4-4 1 0 0,-5 8 17 0 0,-1-6 93 0 0,1-5 3 0 0,-1-1 248 0 0,0-2-188 0 0,-3 1 67 0 0,3-2-38 0 0,6-8 33 0 0,8-1-178 0 0,5-12-116 0 0,10-6 1 0 0,5-10 113 0 0,6-3 1 0 0,2 3-129 0 0,-2 3 1 0 0,2 2-31 0 0,2-3 1 0 0,2 3 132 0 0,3-1 0 0 0,0 1-37 0 0,2 2 1 0 0,1 2 6 0 0,2 2 1 0 0,-2 2 266 131 0,2 4 1-131 0,-3 0 143 420 0,-2 4-2-31 0,-3 1-323-156 0,4 6 49-207 0,-5 4-48-26 0,4 8 107 0 0,-10 5-184 0 0,-7 7 0 0 0,-9 2 78 0 0,-6-1 0 0 0,-4-4-21 0 0,-3-8 0 0 0,0 0 37 0 0,-1 2 0 0 0,-3-1 8 0 0,-3 1 1 0 0,-2-1-22 0 0,-4-1 1 0 0,-1 1 8 0 0,-2-1 1 0 0,0-1-64 0 0,-2-1 0 0 0,2-2 59 0 0,0-3 1 0 0,3 0 209 0 0,1-3-188 0 0,3 0 10 0 0,0-4-91 0 0,5-3-6 0 0,5-7-3 0 0,10-9 27 0 0,13-6 0 0 0,9-6-232 0 0,4 2 1 0 0,2 3 138 0 0,-4 6 0 0 0,0 3-53 0 0,2 0 1 0 0,1 0 176 0 0,3 1 1 0 0,0 2 309 0 0,-1 0-329 0 0,1 4 269 0 0,2-2-127 0 0,3 6 298 0 0,-2-1-356 0 0,-4 10 131 0 0,-10 2-239 0 0,-6 7 0 0 0,-12 5 31 0 0,-7 2 0 0 0,-7-1-14 0 0,-3-2 1 0 0,-3-1 16 0 0,-4 1 1 0 0,-1-1-9 0 0,-4-1 1 0 0,2 1 64 0 0,-1-3 0 0 0,1 0 122 0 0,2-3 1 0 0,1 0 226 0 0,3-3-292 0 0,4 0-130 0 0,-2 0 149 0 0,7-3-363 0 0,1-4 150 0 0,23-17 1 0 0,0 1 29 0 0,13-7 0 0 0,-4 1-46 0 0,0 1 0 0 0,1 1-166 0 0,3-3 0 0 0,1 2 162 0 0,1-1 0 0 0,3 1 18 0 0,0-1 1 0 0,0 3 213 0 0,-2 1 1 0 0,1 2-139 0 0,-2 2 262 0 0,0 3 61 0 0,2 2 196 0 0,-2 4-399 0 0,-4 7-66 0 0,-7 8 1 0 0,-15 10-24 0 0,-6 3 1 0 0,-4-3-23 0 0,-4-5 1 0 0,-2 0-77 0 0,-1 1 0 0 0,-3-1 98 0 0,-2 0 0 0 0,1-2-49 0 0,-1-1 1 0 0,2-3 122 0 0,-1-3 42 0 0,1 1 80 0 0,-9-4 400 0 0,0-1-432 0 0,-4-4 1 0 0,3-8-159 0 0,11-7 187 0 0,6-10-399 0 0,8-3 1 0 0,6-5 18 0 0,3 2 0 0 0,4 4-140 0 0,2 7 1 0 0,4-1 76 0 0,3-1 0 0 0,2 1 60 0 0,1-1 1 0 0,1 3 261 0 0,2 1 0 0 0,1 3-296 0 0,-1 4 378 0 0,-2 4-307 0 0,6 0 348 0 0,-3 8-302 0 0,4 5 44 0 0,-7 10 87 0 0,-3 5-45 0 0,-6 4 30 0 0,-5 5-47 0 0,-5-1 0 0 0,-11-1 67 0 0,-5-5 1 0 0,-3-3-60 0 0,-3-6 0 0 0,-1 0 231 0 0,-3-2 1 0 0,1-1-18 0 0,0-1 1 0 0,0-2 122 0 0,0 0 1 0 0,-1-2-209 0 0,-1-3 1 0 0,3 1 34 0 0,-1-2-92 0 0,5-1 1 0 0,-7-7 93 0 0,3-1-242 0 0,4-5 0 0 0,0-4 93 0 0,4-2-400 0 0,0 0-82 0 0,5-4-76 0 0,-1-2 247 0 0,5-6 67 0 0,3-2 207 0 0,11 1-181 0 0,5 5 349 0 0,12 4-172 0 0,2 7 221 0 0,7 4-198 0 0,2 6 14 0 0,0 7 3 0 0,0 8 3 0 0,-4 6-127 0 0,-5 5 81 0 0,-7 5-69 0 0,-7-3 55 0 0,-8 5 338 0 0,-6-9 54 0 0,-6 1 320 0 0,-6-8-312 0 0,-5-3-44 0 0,-5-4-115 0 0,-2-5 100 0 0,-4-5-352 0 0,-2-6 0 0 0,3-3 156 0 0,1-3-419 0 0,5 1-47 0 0,-4-2-102 0 0,3-3 199 0 0,-6-3-323 0 0,5-1 305 0 0,5 2 163 0 0,4 2 277 0 0,6 2-226 0 0,4 5 39 0 0,11 5 31 0 0,4 4 66 0 0,8 5-6 0 0,9 7-18 0 0,0 7 1 0 0,3 4 65 0 0,-3 2 0 0 0,-3 0-107 0 0,-7-5 0 0 0,1 1 48 0 0,-1 0 1 0 0,2-2-26 0 0,0 1 74 0 0,1 0-55 0 0,5 3 1 0 0,-2-1 24 0 0,4 2 2 0 0,-9-2-3 0 0,1-1 45 0 0,-9 6-53 0 0,2 3 58 0 0,-6 3-43 0 0,-7 0-56 0 0,-4 0-50 0 0,-8 0 0 0 0,-6-3-65 0 0,-2-3 2 0 0,2-2-281 0 0,-4-6 155 0 0,-2 2 139 0 0,-4 1-80 0 0,2-6 35 0 0,5-4 147 0 0,7-5 5 0 0,7-10 0 0 0,9-8 5 0 0,5-8 1 0 0,5-1 6 0 0,-1 4 1 0 0,3 1 3 0 0,0-2 0 0 0,1 0 38 0 0,1-3 0 0 0,-1 3-65 0 0,2-1 1 0 0,0 3 79 0 0,1 0 1 0 0,1 3-66 0 0,-1 1 0 0 0,1 5 315 0 0,-1 2-166 0 0,-1 3-78 0 0,5-1-153 0 0,-4 5-400 0 0,2 2 171 0 0,-10 6 219 0 0,-8 8 0 0 0,-14 7 36 0 0,-7 3 1 0 0,-4 0-48 0 0,2-5 1 0 0,-2-1 138 0 0,-2 1 1 0 0,0-3-27 0 0,-2 2 0 0 0,3-2 162 0 0,2 1 0 0 0,0-3-41 0 0,2 0 14 0 0,2-1-46 0 0,0-2-23 0 0,7-1-76 0 0,1-4 1 0 0,28-17-233 0 0,5-6 1 0 0,6-4 66 0 0,-7 4 1 0 0,0 0-94 0 0,4-2 1 0 0,-1 0 180 0 0,1-1 1 0 0,0 1-25 0 0,0-1 0 0 0,-1 2 147 0 0,-3 1 0 0 0,-2 3-96 0 0,-1 3 156 0 0,-3 3-182 0 0,0 1 38 0 0,-4 5 175 0 0,-9 6 121 0 0,-8 10 0 0 0,-12 6-198 0 0,-5 5-30 0 0,0-2 0 0 0,-1 0-36 0 0,0-2 0 0 0,2 0 83 0 0,5-5-252 0 0,2-2 248 0 0,-6 6-220 0 0,2-1 105 0 0,-4 2-34 0 0,3 0 37 0 0,5-6 10 0 0,0-2 433 0 0,7-8-495 0 0,2-1 33 0 0,14-16 5 0 0,6-4 1 0 0,9-11 91 0 0,1 2-24 0 0,-2 3 1 0 0,0 2 0 0 0,0 1 124 0 0,-1 2-39 0 0,2 2 30 0 0,-9 7-162 0 0,7-1-226 0 0,-12 9 302 0 0,0 4-35 0 0,-8 10-19 0 0,-7 1 1 0 0,-4 8-22 0 0,-2-3-29 0 0,-1 1 1 0 0,-3 3 26 0 0,-2-1 0 0 0,0-2-108 0 0,3-4 1 0 0,0-1 97 0 0,0 1-9 0 0,0-2 123 0 0,-6 5 217 0 0,-2-3-247 0 0,-1 2 26 0 0,4-8 540 0 0,6-4-94 0 0,7-5-824 0 0,2-6 185 0 0,13-7-147 0 0,3-10 157 0 0,11-8 0 0 0,2-3 29 0 0,0 2 1 0 0,-4 4 46 0 0,-4 5 1 0 0,-2 3-22 0 0,2-1 0 0 0,0 1 43 0 0,2 3 0 0 0,-2 3-102 0 0,0 3 225 0 0,-2 1-117 0 0,5 0-263 0 0,-3 4 242 0 0,-1 6-6 0 0,-4 7 47 0 0,-8 10 0 0 0,-6 3 3 0 0,-4 3 1 0 0,-2-2 104 0 0,-2-5 1 0 0,-1 2-138 0 0,-3 0 1 0 0,-1 1 121 0 0,-2-1 1 0 0,2-1-93 0 0,-2-1 0 0 0,0 1 22 0 0,-2-2 68 0 0,1 1-8 0 0,-5 4-174 0 0,-1 0-42 0 0,3-1 150 0 0,3-7-32 0 0,10-7-248 0 0,6-9 0 0 0,11-11 71 0 0,3-5 1 0 0,2-1 137 0 0,0 2 1 0 0,0-2 32 0 0,0-1 0 0 0,2 0 124 0 0,-1-1 1 0 0,2 0-102 0 0,-1-2 0 0 0,0 1 147 0 0,-1 1 1 0 0,1 1-142 0 0,3 0 8 0 0,-2 5-347 0 0,5 0 242 0 0,-7 7-257 0 0,3 1 302 0 0,-11 11 109 0 0,-5 10-80 0 0,-6 8 72 0 0,-5 8 159 0 0,-3 0-225 0 0,-2 3 153 0 0,-2-1-118 0 0,-1 1 0 0 0,0-4 64 0 0,1-3-81 0 0,3-5-30 0 0,-3 2 29 0 0,4-6-5 0 0,-6 4-119 0 0,8-7 125 0 0,1-5-49 0 0,6-7-251 0 0,14-16 1 0 0,0-6 132 0 0,9-9 1 0 0,-3 4 66 0 0,-3 6 0 0 0,-1 0 74 0 0,1-1 0 0 0,0 2 11 0 0,0-2 1 0 0,0 1 206 0 0,-2-2-287 0 0,1 3 4 0 0,3-4 91 0 0,-1 7 16 0 0,3 1 23 0 0,-8 8 1 0 0,-3 10-43 0 0,-7 8 0 0 0,-3 8 3 0 0,-3 3 0 0 0,0-2-3 0 0,-2-2-12 0 0,0-2 1 0 0,-4 10-3 0 0,0-2 0 0 0,-3 1 10 0 0,3-4 1 0 0,-2-1 12 0 0,1-1 0 0 0,-1 0-20 0 0,0 0 1 0 0,0-1 506 0 0,0-2-276 0 0,-2-2-118 0 0,-3 7-45 0 0,0-4 19 0 0,1 0 139 0 0,6-7-85 0 0,5-8-509 0 0,11-16 1 0 0,2 1 106 0 0,5-10 0 0 0,-1 4 149 0 0,-1-1 1 0 0,0 1 55 0 0,0-1 0 0 0,-1-3-5 0 0,0-1 0 0 0,-1-2 62 0 0,1 0 1 0 0,1 1 10 0 0,-2-2 0 0 0,2 1-103 0 0,0 1 0 0 0,3 0 63 0 0,0 1 0 0 0,0 2-122 0 0,0 1 136 0 0,1 3-29 0 0,3 1-197 0 0,-2 6-8 0 0,-2 3 80 0 0,-3 9 20 0 0,-7 10 348 0 0,-2 9-186 0 0,0 9 183 0 0,-4 7-162 0 0,3 3 0 0 0,-1 0 365 0 0,0-5-267 0 0,1-3-37 0 0,-3 1 0 0 0,0-3-23 0 0,-2 6 0 0 0,-1-8 65 0 0,1-8-54 0 0,-1 2 0 0 0,-4 3 55 0 0,0 1-381 0 0,0-3 92 0 0,2-1-169 0 0,-2-4 119 0 0,3 0-48 0 0,-1-6 1064 0 0,7-8-884 0 0,4-20 88 0 0,-1 5-162 0 0,9-25 1 0 0,-5 9 163 0 0,5-7 0 0 0,-2 3-165 0 0,-1 8 1 0 0,-1-1 132 0 0,0 1 0 0 0,1-3-263 0 0,1 0 0 0 0,1-1 46 0 0,-2 2 0 0 0,2 3 94 0 0,0-1 312 0 0,1 5-343 0 0,3-6 372 0 0,-1 6-112 0 0,2 0 34 0 0,-4 8-210 0 0,-4 6-267 0 0,-3 6 339 0 0,-1 9-35 0 0,0-2 31 0 0,-1 14 0 0 0,2-2-36 0 0,-1 7 0 0 0,-1-2 26 0 0,-1-3 1 0 0,0-1 28 0 0,-2 3 0 0 0,-1-2 19 0 0,-3 1 0 0 0,0 0-10 0 0,-2 1 0 0 0,2 0-25 0 0,-1-2 1 0 0,-1 0-11 0 0,-1-2 0 0 0,-1 0-1 0 0,1 0-295 0 0,0-2 178 0 0,-3 5 58 0 0,3 0-101 0 0,-1 0-7 0 0,4-4 38 0 54,3-8 1 0 29,1-3 391 0-50,2-6 1 0 1,7-19-278 0-34,3-6 0 0 0,2-3 21 0 0,-1 6 0 0 0,2-2-3 0 0,-1 0 0 0 0,0-2 4 0 0,-1 0 1 0 0,-2-2-10 0 0,1 1 1 0 0,-2-1-82 0 0,0 2-227 0 0,-1 1 307 0 0,0-4 402 0 0,-2 8 153 0 0,-1-2-159 0 0,-2 12-520 0 0,-4 6 145 0 0,-4 17-6 0 0,0-3 0 0 0,-5 18-27 0 0,3-6 0 0 0,1 1-13 0 0,-1-4 0 0 0,2 1 13 0 0,-1-1 0 0 0,-2 0-58 0 0,-1 1 1 0 0,-2-2-244 0 0,0 2 241 0 0,-2-3 101 0 0,-4 10 0 0 0,0-5-21 0 0,-4 4-3 0 0,6-9-154 0 0,2-1-6 0 0,7-6-201 0 0,-2 0 189 0 0,6-5 365 0 0,5-5-200 0 0,6-10 0 0 0,5-6 59 0 0,2-7 1 0 0,0-1-95 0 0,-2 3 0 0 0,0-1 215 0 0,-3 0 1 0 0,3-2-72 0 0,-2 0 1 0 0,1 0-31 0 0,-1-1 0 0 0,1-1-64 0 0,-1 1 0 0 0,2 2-21 0 0,-1-1-240 0 0,0 4 279 0 0,1 0-441 0 0,-3 6 341 0 0,-1 5 85 0 0,-4 9 0 0 0,-9 11 31 0 0,-4 7 1 0 0,-3 3 11 0 0,0-3 0 0 0,-2 2 6 0 0,1 0 0 0 0,-3 2 208 0 0,-1 1 1 0 0,-1 0-202 0 0,2-2 0 0 0,-2 1 4 0 0,2-1 1 0 0,-2 1-208 0 0,1-4 1 0 0,0 0 57 0 0,1-3 35 0 0,2-2 7 0 0,-8 6-80 0 0,5-4 175 0 0,-6 4 9 0 51,5-7 237 0 10,5-7-172-88-24,6-3-651-5-20,3-4 55 93-13,14-12 361 0-2,-5 4 1 0 0,18-16-3 0-2,-5 5 1 0 0,1-2-158 0 0,-5 3 1 0 0,2-2 132 0 0,1-1 1 0 0,1-1 8 0 0,-1-3 1 0 0,0 2 169 0 0,-1 2 0 0 0,-1-2-147 0 0,-2 3 439 0 0,0 0-83 0 0,2 0 40 0 0,-1 3-130 0 0,-4 3 332 0 0,-4 7-381 0 0,-21 30 0 0 0,3-8 93 0 0,-12 17 0 0 0,5-8-135 0 0,-1-1 0 0 0,2 0-44 0 0,-3 3 0 0 0,-1 0-28 0 0,1 0 1 0 0,0-1-20 0 0,1-3 1 0 0,3 0-22 0 0,0-2-321 0 0,2-2 101 0 0,-4 2 56-140 46,3-3 635-150 124,1-2-205 31-41,5-7-237 127-65,7-8 51 128-59,6-13-295 4-5,-1 2 218 0 0,12-15 0 0 0,-3 2 25 0 0,3-4 1 0 0,-1 2-139 0 0,-3 6 0 0 0,-1-1 132 0 0,0-2 0 0 0,1-3-150 0 0,0 0 1 0 0,-2 0 77 0 0,2 0 0 0 0,-1 0-33 0 0,1-2 0 0 0,-1 2 43 0 0,1 2 1 0 0,-1 0-111 0 0,-1 3 165 0 0,0 2 313 0 0,-2-1-172 0 0,0 7 378 0 0,-2 0-550 0 0,-5 8 0 0 0,-9 16-52 0 0,-6 6 1 0 0,-1 3 115 0 0,3-1 0 0 0,2-1-36 0 0,-1 3 0 0 0,-2 1 13 0 0,-1 1 1 0 0,-1-1-33 0 0,2-1 1 0 0,0-2-69 0 0,0 1-14 0 0,1-6 77 0 0,-5 8 32 0 0,3-10 437 0 0,-6 2-177 0 0,11-7 94 0 0,-1-9-379 0 0,9-9-89 0 0,4-8 0 0 0,6-10 58 0 0,4 0 1 0 0,1 2 107 0 0,-2 3 1 0 0,1 2-254 0 0,2-2 0 0 0,1-2 30 0 0,1-1 1 0 0,1 2 62 0 0,0 0 1 0 0,1 2 62 0 0,-1 2 30 0 0,1 2-146 0 0,-2 1 19 0 0,1 8 121 0 0,-7 1 24 0 0,-8 17 0 0 0,-15 8 191 0 0,-5 11 0 0 0,-3-1-127 0 0,1-3 1 0 0,0 1 88 0 0,-2 0 1 0 0,3 0-145 0 0,-1 1 0 0 0,1-1 11 0 0,0-1 0 0 0,3-2-56 0 0,0-1 12-242 0,4-3-231-184 0,-2 1 229 180 0,7-6 222 54 0,0 0-243 109 0,7-8 240 81 0,15-14-258 2 0,-3 1 0 0 0,17-18-142 0 0,-8 5 0 0 0,2-2 171 0 0,-5 2 1 0 0,0 0-10 0 0,-1 0 0 0 0,3-2 23 0 0,-1 1 0 0 0,-1-1-15 0 0,-1 2 1 0 0,-2 0-237 0 0,0 2 1 0 0,-1-1-169 0 0,-2 0 150 0 0,0 3 198 0 0,-3-2 10 0 0,-2 5 210 0 0,0-1 939 0 0,-5 9-1022 0 0,-12 26 0 0 0,4-7 41 0 0,-7 16 1 0 0,5-7 30 0 0,2-1-334 0 0,0-3 88 0 0,0 11-140 0 0,1-1 32 0 0,-2 6-207 0 0,2-5 388 0 0,3-7-132 0 0,0-12 1872 0 0,2-2-1181 0 0,0-28-154 0 0,0 10-191 0 0,0-28 1 0 0,1 12-21 0 0,1-7 1 0 0,1 4-199 0 0,0 7 0 0 0,2 1-290 0 0,-1-3 0 0 0,1 2 171 0 0,-1-1 0 0 0,1 3-169 0 0,0-1 0 0 0,1 0-159 0 0,0-1 355 0 0,0 4 63 0 0,-1-9 470 0 0,0 3-261 0 0,-3-5 632 0 0,2 5-25 0 0,-3 4-179 0 0,1 6-636 0 0,-4 4-1495 0 0,1 7 1554 0 0,5 22 276 0 0,2 0-254 0 0,5 20 1 0 0,-1-7 122 0 0,-1 0-37 0 0,-2-5-305 0 0,2 1 216 0 0,-2-3-62 0 0,2 4 128 0 0,-3-5 8 0 0,-2-4 361 0 0,-4-5-263 0 0,0-5 181 0 0,0-2 846 0 0,0-5-1041 0 0,-4-16-388 0 0,0-1 161 0 0,-4-14 111 0 0,1 4-292 0 0,-3-1 91 0 0,-1-2-75 0 0,-1-2 213 0 0,-2 0-191 0 0,0 0 204 0 0,0-2-3 0 0,0 3 213 0 0,0 2-241 0 0,1 3 419 0 0,3 4-204 0 0,-1 3 197 0 0,8 5-617 0 0,-1 4-903 0 0,4 5 1082 0 0,6 17-125 0 0,-2-3 378 0 0,6 19-236 0 0,-2-8 378 0 0,1 6-57 0 0,0-1-39 0 0,0-1-102 0 0,-1-3-36 0 0,-2-4-156 0 0,-1-5 135 0 0,-2-5 1104 0 0,-1-4-1179 0 0,-4-20 6 0 0,-3 1 11 0 0,-4-18-34 0 0,-3 7-190 0 0,-4-5 0 0 0,2 3-139 0 0,0 0-8 0 0,4 6 373 0 0,-3-1 49 0 0,3 2-52 0 0,-8-3 18 0 0,4 3 58 0 0,-5 1 71 10 0,5 1 173 28 0,-4 1-267-38 0,-1 1-43 0 0,-2 4 53 0 0,0 3-230 0 0,-1 0 194 0 0,5 4-235 0 0,3 0 213 0 0,1-1-394 0 0,5 3 181 0 0,-5-6 112 0 0,3 4 164 0 0,-4-2 14 0 0,5 3 5 0 0,-5-1 52 0 0,2 1-28 0 0,-1-1-56 0 0,-1 0 0 0 0,-2 1-81 0 0,-1-1-17 0 0,-1 2-88 0 0,-1-3-37 0 0,-2 3 131 0 0,-2-4-16 0 0,0 3-150 0 0,-5 1 125 0 0,0 1 38 0 0,-2 4-37 0 0,-5 3 177 0 0,0 2-90 0 0,-2 4 1 0 0,2 1 3 0 0,4 0 0 0 0,5-1-5 0 0,7-1 0 0 0,-1 1 12 0 0,0-1 0 0 0,0 5 24 0 0,3 1 1 0 0,-1 0-36 0 0,1 3 0 0 0,-2 0 19 0 0,-1 5 0 0 0,-2-1-25 0 0,2 2 0 0 0,-2 0-1 0 0,2 3 0 0 0,-1-3-33 0 0,2 3 0 0 0,0-2-5-69 0,4 0 1 69 0,0 1 12-277 0,3-2 0 277 0,-1 0-10-558 0,2 0 0 558 0,1-2 2-663 0,2 2 0 663 0,1-1 11-553 0,3-1 1 553 0,-1 2-67-487 0,0-1 0 487 0,3 1-27-500 0,0-2-2 142 0,2-1-45 150 0,0 4-24 133 0,0-1 51 14 0,2 0 15-25 0,-2-4 707-16 0,4-11 581-12 0,-3-4-587-6 0,1-27-204 85 0,-2 10-239 34 0,0-30 1 1 0,-1 14-117 0 0,0-9 1 0 0,-1 3 34 0 0,-1 9 1 0 0,-1-3-294 0 0,0 3 0 0 0,0-4-312 0 0,0 2 1 0 0,-1-2-105 0 0,-2 3-147 0 0,2-2 373 0 0,-4-3 143 0 0,2 4 160 0 0,-4 0 318 0 0,-1 14 0 0 0,-3 16 18 0 0,-1 10 0 0 0,2 5-27 0 0,2 1 1 0 0,0 3 107 0 0,0 3 1 0 0,0 0-39 0 0,3 2 1 0 0,0-1-192 0 0,2 4 0 0 0,-1-2-18 0 0,3 1 0 0 0,1-4-398-283 0,3-1 327-179 0,0-2-309 192 0,-1 7 294 66 0,0-1-42-19 0,-1 3 387-8 0,-1-4-214 31 0,-1-7 4 37 0,2-7 263 17 0,1-7 431 65 0,0-7-675 76 0,2-15-356 5 0,-2 3 0 0 0,5-19 154 0 0,2 6 1 0 0,-1-3-131 0 0,-1 2 1 0 0,0-1-74 0 0,2-4 1 0 0,0 0 159 0 0,1-3 0 0 0,-1 0-92 0 0,2-1 0 0 0,0 0 74 0 0,1-1 1 0 0,1 2 69 0 0,2 1 1 0 0,0 1 66 0 0,1-1 0 0 0,2 4-20 0 0,-2 3 48 0 0,-1 5 32 0 0,5 3 11 0 0,-6 5-96 0 0,2 8 158 0 0,-10 16 1 0 0,-6 16 16 0 0,-7 8 0 0 0,-1 0 112 0 0,0-5 1 0 0,0 1-237 0 0,-2 3 1 0 0,0-2 23 0 0,2 3 1 0 0,-1-4-45 0 0,0 2 1 0 0,2-4 2 0 0,0 0 1 0 0,1-3-14 0 0,1-4 84 0 0,0-2 179 0 0,-1 5-178 0 0,1-3 8 0 0,2 3-71 0 0,0-10 13 0 0,5-4 1040 0 0,0-9-1466 0 0,6-18 258 0 0,-1 3 0 0 0,5-25-49 0 0,-2 9 1 0 0,2-1-41 0 0,-2 4 0 0 0,2-2-54 0 0,-2-2 0 0 0,1-1 145 0 0,-1 0 0 0 0,1 2 13 0 0,0 1 1 0 0,2 1 78 0 0,-1 4-203 0 0,-1 1 718 0 0,3 1-162 0 0,-4 4-31 0 0,3 5-436 0 0,-7 4 223 0 0,-12 32 0 0 0,1-13-12 0 0,-8 18 1 0 0,4-6 9 0 0,2-3 1 0 0,-1 2-10 0 0,-2 0 0 0 0,0 1 30 0 0,1 0 0 0 0,-1-2-51 0 0,2-1 1 0 0,0-2-42 0 0,3-1 19 0 0,0-5-15 0 0,0 8 25 0 0,-1-7-36 0 0,3 3-30 0 236,2-9-93 0 451,1-3 135 0-637,6-18 0 0-1,2-3 12 0-47,5-11 0 0 0,1 2 12 0-2,-1 4 1 0 0,0-4-1 0 0,3-2 1 0 0,0-3-15 0 0,2 0 1 0 0,1-1-136 0 0,0 0 1 0 0,2 1-27 0 0,1 0 1 0 0,0 3 74 0 0,-1 0 0 0 0,0 2 77 0 0,-2 5-93 0 0,-3 2 246 0 0,8-1-233 0 0,-9 7 25 0 0,2 0-341 0 0,-6 8 423 0 0,-21 24 0 0 0,6-6 105 0 0,-14 15 1 0 0,5-3 79 0 0,2-4 0 0 0,-2 7-131 0 0,-1-2 0 0 0,-3 2 59 0 0,-1 0 0 0 0,2-2-93 0 0,0 1 1 0 0,1-2 19 0 0,0 2 0 0 0,3-2 131 0 0,0-4-92 0 0,2 0-36 0 0,-2-1 39 0 0,3-1-362 0 0,2-4 314 0 0,6-6-52 0 0,3-7 0 0 0,13-17-131 0 0,1-3 0 0 0,3-5 67 0 0,-4 2 0 0 0,-1 1-17 0 0,0-3 1 0 0,2 1 67 0 0,-1-3 0 0 0,1 1-24 0 0,1-1 1 0 0,-1 0-130 0 0,2-3 0 0 0,0 0 126 0 0,3 0 0 0 0,-3 2-42 0 0,2 2 1 0 0,0 2 88 0 0,-1 2 23 0 0,-1 5-63 0 0,1-3 23 0 0,-2 8-235 0 0,-2-1 169 0 0,-4 8 311 0 0,-5 6-202 0 0,-8 10 0 0 0,-3 4 96 0 0,-7 4 1 0 0,0-1-76 0 0,1-2 0 0 0,0 0 141 0 0,-2 2 1 0 0,0 0-164 0 0,-2 0 0 0 0,2-1 39 0 0,0 1-160 0 0,0-1 208 0 0,-5 6-165 0 0,-2-3 98 0 0,0 5-91 0 0,4-8 142 0 0,6-5 257 0 0,7-7-417 0 0,2-9-269 0 0,7-8 285 0 0,3-8 0 0 0,3-7 55 0 0,2-3 1 0 0,0 3-26 0 0,-2 3 1 0 0,0 2 5 0 0,2-1 0 0 0,-1-2-26 0 0,2-2 1 0 0,0 0-46 0 0,3 0 0 0 0,-1 0-14 0 0,4-2 1 0 0,0 0-22 0 0,0 3 1 0 0,1 1-108 0 0,-1 1 165 0 0,1 4-34 0 0,3-4 165 0 0,-2 7-197 0 0,-3 1 12 0 0,-5 8 640 0 0,-6 4-424 0 0,-15 18 1 0 0,-3 0 109 0 0,-8 11 1 0 0,2-3-102 0 0,3-5 0 0 0,1 1-48 0 0,-2 2 1 0 0,0 1-48 0 0,-1 0 1 0 0,0-1 69 0 0,1 0 0 0 0,1 1-234 0 0,4-2 0 0 0,-1 2 14 0 0,2-2 1 0 0,0-2-389 0 0,2-2 277 0 0,0-4 39 0 0,0 5 138 0 0,1-6-111 0 0,4 0 100 0 0,0-5 419 0 0,3-5-254 0 0,11-15 36 0 0,-2 6-98 0 0,13-17 16 0 0,-6 7-50 0 0,5-8 55 0 0,1-1-216 0 0,3 1 166 0 0,-1-1-183 0 0,0 3 174 0 0,-2 2-10 0 0,-2 2 64 0 0,-5 6-78 0 0,-3 3 371 0 0,-6 4-421 0 0,-1 3-12 0 0,-18 5 103 0 0,6 1-20 0 0,-16 8 187 0 0,6-1 5 0 0,-8 8-22 0 0,-4 3 0 0 0,0 5-83 0 0,4 0 1 0 0,5-1-118 0 0,5-5 1 0 0,2-1 34 0 0,0 1-315 0 0,2-3 284 0 0,-3 6-36 0 0,4-6-48 0 0,0 4-25 0 0,6-5 55 0 0,3-6 3 0 0,2-2 111 0 0,0-3-16 0 0,4-3 39 0 0,4-2 4 0 0,2-4-5 0 0,1-3-44 0 0,-2-7 19 0 0,2 0-7 0 0,-1-7-15 0 0,2 0 5 0 0,-3-4-5 0 0,0-1 153 0 0,0-2 24 0 0,1 2 92 0 0,-3 5-198 0 0,2 3-20 0 0,-4 6 43 0 0,-1 1-145 0 0,1 4 100 0 0,-5 0-27 0 0,2 1-25 0 0,0 0-183 0 0,-1 0 185 0 0,-12 11 0 0 0,2 5 122 0 0,-9 10 0 0 0,4 0-52 0 0,1-1 1 0 0,1 0 134 0 0,-2 1 1 0 0,0 1-188 0 0,0 2 0 0 0,2 1 41 0 0,-1-1-14 0 0,3-2-82 0 0,-1 2 0 0 0,2-4 60 0 0,1 3-128-46 0,2-3 153-155 0,1 10-89 75 0,0-2-16 59 0,3 3 44-36 0,2-2-20-57 0,4-7 7-29 0,4-1-73 29 0,1-5-11 14 0,-2-2-27 67 0,2-6 92 41 0,-6-2 347 23 0,3-3-135 15 0,-3-10-179 0 0,-1 2 24 0 0,2-12-306 0 0,-1 0 205 0 0,2-6-184 0 0,-1-6 225 0 0,3 0-396 0 0,0-3 455 0 0,2 3 5 0 0,-1 6-33 0 0,-2 8 641 0 0,-3 9-537 0 0,-9 32 1 0 0,1-8 167 0 0,-6 17 1 0 0,3-8-34 0 0,0-4 0 0 0,0 1-108 0 0,0 0 1 0 0,1-1-33 0 0,1-1-297 0 0,1-1 218-115 0,0 7-398-118 0,3-3 359 136 0,-3 2-70 75 0,5-6-38 22 0,-2-6 65 0 0,2-7 424 0 0,0-3-317 0 0,6-16 19 0 0,0-1-117 0 0,7-15 0 0 0,-2 1 94 0 0,2-1 0 0 0,-2 2-265 0 0,-2 7 0 0 0,1 1 62 0 0,-1-1-177 0 0,0 3 334 0 0,7-2 7 0 0,-3 3-61 0 0,3 4 26 0 0,-7 6 565 0 0,-4 10-109 0 0,-5 8-120 0 0,-5 11 0 0 0,-4 6-52 0 0,-4 2 1 0 0,2-2-153 0 0,0-7 0 0 0,0-2 31 0 0,0 2-232 0 0,0-1 187 0 0,-2 5-69 0 0,0 0-283-61 0,1-2 155-168 0,4-4 53 66 0,5-9-198 41 0,1-3 21 95 0,4-7 277 27 0,9-10 291 0 0,-4 1-295 0 0,14-17 0 0 0,-8 6 52 0 0,6-7-53 0 0,-2 3 0 0 0,-2-2 11 0 0,0 1 0 0 0,0 2-487 0 0,-6 4 293 0 0,0 2-20 0 0,0-6 29 0 0,1 9-6 0 0,-3 0 156 0 0,-2 10 351 0 0,-14 17-105 0 0,3-3 0 0 0,-11 17-67 0 0,6-8 0 0 0,0 1 13 0 0,2-5 0 0 0,-1-2-23 0 0,1 2-64 0 0,2-2 20 0 0,-2 7-241 0 0,2-2 89 0 0,0 1-88 0 0,2-5-146 0 0,3-9 220 0 0,2-3 24 0 0,10-16 10 0 0,-3 3 1 0 0,12-18-15 0 0,-7 5 1 0 0,2-1 0 0 0,-3 5 1 0 0,2-2-30 0 0,-1 0 0 0 0,1-2-98 0 0,-1 0 1 0 0,0 1-418 0 0,-3 1 262 0 0,0 3 489 0 0,0-3-339 0 0,-1 7 262 0 0,-2 0-66 0 0,-9 12 0 0 0,-6 12 206 0 0,-8 7 0 0 0,-2 2-82 0 0,4-2 0 0 0,-1 0 131 0 0,2 4 0 0 0,1-2-222 0 0,1 2 28 0 0,-2-3 1 0 0,0 7-89 0 0,-2-3 173 0 0,4-2-395 0 0,1 1 20 0 0,1-4 50 0 0,1 2 21 0 0,2-8-219 0 0,3-5 294 0 0,16-26 0 0 0,-2 1 16 0 0,12-14 0 0 0,-4 7 62 0 0,-6 8 1 0 0,1-2-57 0 0,0-3 1 0 0,0 0 63 0 0,1-2 1 0 0,0 1-146 0 0,0 0 0 0 0,-1 2-477 0 0,0 1 318 0 0,0 3-34 0 0,1-3 247 0 0,-2 5-165 0 0,0 1 237 0 0,-6 7 21 0 0,-5 11 1 0 0,-5 6 226 0 0,-5 7 0 0 0,-4 0-129 0 0,1 2 1 0 0,-2-1 158 0 0,1 5 1 0 0,-3 1-134 0 0,1 2 0 0 0,-1 1-23 0 0,2-2 0 0 0,0 1-7 0 0,0-3 0 0 0,3 1 21 0 0,0-2 1 0 0,1-3-281 0 0,1-1 36 0 0,1-2-224 0 0,2 2 305 0 0,1-6-257 0 0,3-1 156 0 0,2-4-230 0 0,4-4 356 0 0,3-7-113 0 0,5-4 138 0 0,4-12 0 0 0,2-2-36 0 0,2-5 0 0 0,-2 4 12 0 0,-4 5 1 0 0,0 0-30 0 0,2-2 0 0 0,0-1 1 0 0,3-1 0 0 0,-1 0-43 0 0,1-2 0 0 0,-1 2-144 0 0,1 0 0 0 0,-2 2-224 0 0,0 3 152 0 0,-2 3 162 0 0,5 3 15 0 0,-5 6 42 0 0,-3 5 1 0 0,-9 10 29 0 0,-7 7 1 0 0,-5 2 152 0 0,-3 0 0 0 0,-3 2-71 0 0,-1 0 0 0 0,-2 2 194 0 0,0 2 0 0 0,-1-1-15 0 0,-3 3 0 0 0,0-3-111 0 0,-1 1 1 0 0,1-2-86 0 0,1 0 1 0 0,3-1 87 0 0,-1-2 13 0 0,2-1-166 0 0,-4 3-54 0 0,0 0 22 0 0,2-1-24 0 0,5-3-212 0 0,7-10 168 0 0,7-2 96 0 0,15-16 0 0 0,-1 2-7 0 0,9-9 0 0 0,-4 3-7 0 0,0-3 1 0 0,0 0 29 0 0,5-2 0 0 0,0-1 7 0 0,1 0 1 0 0,0-2-64 0 0,-2 2 0 0 0,-1 0 5 0 0,-1 2 0 0 0,-2-1-470 0 0,0 0 256 0 0,0 3 32 0 0,-1-2 190 0 0,-3 6-2 0 0,-2 2 91 0 0,-10 8 198 0 0,-20 19 1 0 0,2-2-87 0 0,-11 11 0 0 0,4-4 176 0 0,0 0 0 0 0,2-1-79 0 0,-3 3 1 0 0,1-2-132 0 0,-2 0 0 0 0,3-2 29 0 0,1-1 108 0 0,3-3-240 0 0,-3 5 48 0 0,3-6-31 0 0,3 1-44 0 0,3-9-653 0 0,8-3 596 0 0,18-21 1 0 0,1 2-112 0 0,13-11 1 0 0,-4 3 75 0 0,-4 6 0 0 0,-1-1 51 0 0,2-1 0 0 0,-2 1-27 0 0,0-1 0 0 0,-2 2-31 0 0,-1 0-120 0 0,1 2 83 0 0,1-1 159 0 0,0 2-114 0 0,-3 7 163 0 0,-6 3 438 0 0,-23 25-380 0 0,-5 0 0 0 0,-15 16 379 0 0,7-9-388 0 0,2-3 38 0 0,1-2-79 0 0,-1 0 121 0 0,-4 1 40 0 0,7-3-142 0 0,5-7-13 0 0,7-7-415 0 0,4-3 306 0 0,20-16 0 0 0,2-1 47 0 0,12-8 0 0 0,-3 1-45 0 0,-6 5 0 0 0,0 0-269 0 0,2-2 0 0 0,0 2-150 0 0,-2 0-229 0 0,2 0 452 0 0,4-3-40 0 0,-2 3 127 0 0,-1 1 67 0 0,-9 8 0 0 0,-12 12 295 0 0,-8 6 1 0 0,-5 3-99 0 0,-4 2 0 0 0,-4 2 320 0 0,-3 1 1 0 0,0 0-104 0 0,1-2 0 0 0,-2 1 58 0 0,3 0 1 0 0,-1-1-45 0 0,1 1-39 0 0,0-3-121 0 0,-3 6-380 0 0,1-4-133 0 0,1 0 124 0 0,5-4-401 0 0,9-9-399 0 0,3-1 945 0 0,18-16 1 0 0,1-3-19 0 0,11-9 0 0 0,-2 2 30 0 0,-4 5 0 0 0,1 1 133 0 0,0-1 0 0 0,2 1 34 0 0,-3 2 0 0 0,1 0-38 0 0,-1 0 46 0 0,1 2-121 0 0,3-1-23 0 0,-4 5-96 0 0,1 2-327 0 0,-12 8 456 0 0,-9 7 1 0 0,-11 8 81 0 0,-6 3 0 0 0,-2 1 115 0 0,1-6 1 0 0,-1 2-142 0 0,1-2 1 0 0,-1 3 105 0 0,1-1-150 0 0,-1-1 1 0 0,-3 4 61 0 0,1-3 53 0 0,1 1-42 0 0,0-6 87 0 0,5 0-6 0 0,1-3 55 0 0,6-4-119 0 0,5-5-349 0 0,13-9 168 0 0,-3 1 1 0 0,18-11 16 0 0,-6 4 0 0 0,1-2 11 0 0,-1 3 0 0 0,-1 0-126 0 0,1 0 1 0 0,0 1 11 0 0,1-1 0 0 0,-1 1-149 0 0,1 1 1 0 0,-1 2-356 0 0,0-1 331 0 0,-5 3-57 0 0,6-1-7 0 0,-9 6 33 0 0,2-1 291 0 0,-12 8 264 0 0,-11 5 1 0 0,-8 7-71 0 0,-7 5 0 0 0,2-3 187 0 0,3-3 0 0 0,0 1 4 0 0,0-1 0 0 0,1 1-172 0 0,0 0 1 0 0,3 0 54 0 0,-3 1-42 0 0,6-3-91 0 0,-9 3-18 0 0,7-4-216 0 0,-4 3-135 0 0,8-7 188 0 0,6-4 29 0 0,5-3 44 0 0,13-10-127 0 0,-3 2 118 0 0,17-14 0 0 0,-6 2 3 0 0,7-5 1 0 0,-3 2-79 0 0,-7 4 0 0 0,2 2-8 0 0,0 0 0 0 0,0 0-114 0 0,-1 2-32 0 0,0-1 126 0 0,3-2 99 0 0,-2 3 27 0 0,0 2-20 0 0,-10 6 304 0 0,-4 7-114 0 0,-12 8 463 0 0,-8 8-472 0 0,-9 8 1 0 0,-6 2 387 0 0,1-1-405 0 0,5-3 106 0 0,1-6 67 0 0,3 1-263 0 0,-3 0-490 0 0,6-5 253 0 0,9-7-355 0 0,3-3 455 0 0,18-14-40 0 0,-4 3 0 0 0,18-13 91 0 0,-8 6 1 0 0,1-2 69 0 0,-3 4-69 0 0,1-2 19 0 0,6-6-170 0 0,-1 3 3 0 0,4-4 114 0 0,-7 9-14 0 0,-5 6 63 0 0,-9 8-26 0 0,-9 9 0 0 0,-11 7 282 0 0,-7 5 1 0 0,-1-1 46 0 0,2-5 0 0 0,0 1 81 0 0,-3-1 0 0 0,2 1-193 0 0,-1-1 0 0 0,1-1 126 0 0,2-3-131 0 0,1 1-192 0 0,-3 2 26 0 0,5-3 150 0 0,-1-2 101 0 0,9-6-676 0 0,3-3 358 0 0,14-15 86 0 0,1 0-55 0 0,12-12-53 0 0,-2 4-148 0 0,6-2 167 0 0,-1 4-368 0 0,4-2 144 0 0,-2 3 90 0 0,-2 3-60 0 0,-5 4-275 0 0,-7 4 395 0 0,-5 7-167 0 0,-9 2 529 0 0,-7 10 0 0 0,-8 3-93 0 0,-7 4 0 0 0,2-2 243 0 0,3-3 0 0 0,1 0 290 0 0,-2 0-356 0 0,0 0-45 0 0,-6 4-32 0 0,2 1-249 0 0,-1 0 155 0 0,6-3-447 0 0,8-7-643 0 0,5-4 871 0 0,22-15 1 0 0,-2-3 21 0 0,14-8 1 0 0,-7 4-69 0 0,-5 4 133 0 0,0 1 0 0 0,6-5 17 0 0,-3 2-48 0 0,-1 0-18 0 0,0 4 11 0 0,-3-1-68 0 0,-1 2-33 0 0,-4 4 245 0 0,-10 6 361 0 0,-12 13-219 0 0,-2-2 1 0 0,-15 14-67 0 0,6-5 1 0 0,-2 0-3 0 0,5-3 1 0 0,-1-2 10 0 0,0 2-106 0 0,3-2 55 0 0,-4 3-316 0 0,5-3 162 0 0,1-1-373 0 0,5-5-255 0 0,7-4 401 0 0,16-14 181 0 0,-4 3 0 0 0,21-17-2 0 0,-9 6 1 0 0,-1-1 70 0 0,-4 2 0 0 0,2 2 35 0 0,1-1-42 0 0,0 0 1 0 0,1-1 246 0 0,1 0-236 0 0,-2 2-17 0 0,0 4-37 0 0,-5 3 66 0 0,1 1-241 0 0,-9 5 284 0 0,-5 6 1 0 0,-11 6 415 0 0,-5 4-235 0 0,-1 1 0 0 0,-7 3-29 0 0,2 1 6 0 0,-2-1-6 0 0,1 3-319 0 0,-2-2 102 0 0,-1 1-23 0 0,5-5 28 0 0,8-7-42 0 0,6-4-704 0 0,3-3 565 0 0,15-12 137 0 0,0-3 1 0 0,15-11 0 0 0,-3 2 1 0 0,-2 1 19 0 0,-4 6 1 0 0,-1-1-1 0 0,1 3 0 0 0,0-2-144 0 0,-1 1 5 0 0,-1-1 157 0 0,5 1 22 0 0,-5 1-36 0 0,2 2-58 0 0,-10 9 653 0 0,-11 10-293 0 0,-14 11 0 0 0,-7 8 37 0 0,-4 1 0 0 0,0-2-122 0 0,7-6 68 0 0,0 0-110 0 0,-5 5-2 0 0,3-3-335 0 0,-3 1 189 0 0,11-7-227 0 0,3-8-1096 0 0,8-4 1009 0 0,18-17 269 0 0,-1 4 1 0 0,16-14-59 0 0,-6 6 0 0 0,-4 0 192 0 0,-3 5-173 0 0,0-1 240 0 0,6-1-270 0 0,1-1-70 0 0,-1 1 74 0 0,-4 5-19 0 0,-8 5 192 0 0,-10 8 1 0 0,-10 8 162 0 0,-8 7 0 0 0,-2 1 129 0 0,0-5 0 0 0,-1 2-130 0 0,0-1 0 0 0,0 1 209 0 0,1-2-109 0 0,3-2-429 0 0,-2 3 108 0 0,4-6 72 0 0,2 2-559 0 0,5-8-94 0 0,23-14 392 0 0,-7 3 1 0 0,24-15 6 0 0,-13 8 1 0 0,2-2 87 0 0,-4 3 0 0 0,3 0 70 0 0,-1-1 0 0 0,0-1-24 0 0,0 1 1 0 0,-2 0 227 0 0,0 3-153 0 0,-2 0-63 0 0,4 0-147 0 0,-5 5 146 0 0,-3 0 272 0 0,-10 12 1 0 0,-15 6-30 0 0,-5 7 0 0 0,-3 2-139 0 0,1-2 0 0 0,-1-1-4 0 0,-3 2 0 0 0,3-3 27 0 0,-1-1 1 0 0,3-2-398 0 0,-2 0 295 0 0,4-2-228 0 0,-3 3 266 0 0,5-2-48 0 0,1-1-155 0 0,6-6-100 0 0,5-4 233 0 0,18-14 0 0 0,0 1 91 0 0,13-9 1 0 0,-4 4-86 0 0,-6 3 155 0 0,1 0-153 0 0,5-3 45 0 0,1-3-130 0 0,5 0 16 0 0,-7 1-6 0 0,-2 8-265 0 0,-9 1 247 0 0,-4 7 272 0 0,-5 2-115 0 0,-11 10 208 0 0,-3 1-244 0 0,-10 9 428 0 0,1-1-176 0 0,1 0-41 0 0,-2-1-216 0 0,5-4-3 0 0,4-2-277 0 0,3-7 32 0 0,6 1 135 0 0,18-14 44 0 0,-5 4 1 0 0,19-14 33 0 0,-8 4 1 0 0,0-1-4 0 0,-3 4 1 0 0,1-2 14 0 0,-1 1 12 0 0,1 2-256 0 0,4-2 213 0 0,-4 4-399 0 0,0 1 380 0 0,-10 7 260 0 0,-11 9 1 0 0,-11 9-81 0 0,-7 4 0 0 0,-2-1 252 0 0,2-5 0 0 0,1-2-50 0 0,-1 2 259 0 0,1 0-240 0 0,-4 3 16 0 0,2 0-253 0 0,2-5 117 0 0,5-3-456 0 0,10-9 18 0 0,4 1-298 0 0,12-12 421 0 0,0 3 0 0 0,13-11-75 0 0,-5 3 0 0 0,0 1 35 0 0,-3 3 0 0 0,0-2 68 0 0,1 1 0 0 0,-1 1-25 0 0,0 0-89 0 0,-4 3-130 0 0,7-2 233 0 0,-7 4-6 0 0,1 0 373 0 0,-8 3 226 0 0,-16 17-138 0 0,-6-1 177 0 0,-13 13-197 0 0,0-4-443 0 0,3-2 248 0 0,6-2-56 0 0,6-7-146 0 0,7-6-439 0 0,7-3 30 0 0,13-12 370 0 0,1 3 0 0 0,12-10-56 0 0,-4 3 0 0 0,-1-1 98 0 0,-4 4 1 0 0,-1-1-54 0 0,1 1-23 0 0,-3 1 24 0 0,5-2 107 0 0,-3 3 2 0 0,-4-1 262 0 0,-3 9-186 0 0,-21 11 390 0 0,4-2 1 0 0,-22 15-228 0 0,10-7-139 0 0,-8 6-25 0 0,5-4-26 0 0,4-3-33 0 0,8-9 17 0 0,2-3-273 0 0,8-4 96 0 0,12-10-85 0 0,5-1 164 0 0,11-12-14 0 0,-1 4-40 0 0,4-3-11 0 0,-2 3 19 0 0,0 2 60 0 0,-5 4-46 0 0,-7 5 18 0 0,-4 4-64 0 0,-12 10 149 0 0,-9 6 1 0 0,-9 9 312 0 0,-3 1-346 0 0,1-6 22 0 0,0 4-173 0 0,3-5 174 0 0,-8 3 36 0 0,8-4 157 0 0,-1-5 343 0 0,8-4-244 0 0,3-3-270 0 0,16-14-5 0 0,-1 5-83 0 0,17-15 0 0 0,-4 8 162 0 0,5-1-163 0 0,-5 2-28 0 0,5 1-361 0 0,-3 3 226 0 0,4-1-210 0 0,-5 6 288 0 0,-6 2-4 0 0,-9 6 322 0 0,-5 3-227 0 0,-11 7 490 0 0,-5 2-109 0 0,-10 3 139 0 0,-1-1-42 0 0,1 1-204 0 0,3-5-154 0 0,7-2-301 0 0,7-8 99 0 0,3-2 0 0 0,19-7-36 0 0,3-3 1 0 0,5-2 144 0 0,-5 1 1 0 0,1-2-19 0 0,1 0 1 0 0,1-1 58 0 0,1 1 0 0 0,-1 0 113 0 0,-1 2 0 0 0,-1 0-75 0 0,1-1 57 0 0,-1 3-62 0 0,4-2 19 0 0,-4 4-582 0 0,2 1 67 0 0,-11 4 354 0 0,-8 6 1 0 0,-16 7 17 0 0,-6 2 1 0 0,-5 2-19 0 0,2-5 1 0 0,0 1 47 0 0,-2 1 1 0 0,0 0 1 0 0,0-2 0 0 0,1 1 356 0 0,2-2-222 0 0,-1 0 510 0 0,2-2 56 0 0,0-2 48 0 0,5 0-672 0 0,6-5 1 0 0,25-7 41 0 0,9-4 0 0 0,5-2-151 0 0,-7 1 0 0 0,3 1-13 0 0,2-2 0 0 0,1 1 70 0 0,-2-1 0 0 0,1 2-210 0 0,-1 1 0 0 0,1 0-112 0 0,-2 2-223 0 0,-2 0 387 0 0,5-1 11 0 0,-5 2 15 0 0,2 0 36 0 0,-11 1 1560 0 0,-7 3-1158 0 0,-24 6-127 0 0,5-2-59 0 0,-19 8-10 0 0,12-4-96 0 0,-2 2-507 0 0,4-1 68 0 0,4-2 191 0 0,3-1-220 0 0,6-2 537 0 0,18-10 359 0 0,-4 1-123 0 0,21-11 1 0 0,-9 3-53 0 0,4-1 3 0 0,-4 1-94 0 0,3 1-244 0 0,-3 1 163 0 0,8-2-225 0 0,-9 2 25 0 0,-1 5-294 0 0,-10 3 1313 0 0,-3-1-566 0 0,-24 13 89 0 0,9-6-21 0 0,-14 7-223 0 0,17-7-465 0 0,3-4-413 0 0,8-7 118 0 0,4-3 324 0 0,9-7 19 71 0,0 1 33 125 0,4-1 11-161 0,-4 3 89-35 0,1 0 251 0 0,-5 4-190 0 0,-2 5 237 0 0,-8 3-236 0 0,-17 22 561 0 0,4-9-178 0 0,-20 21-151 0 0,11-13-142 0 0,-4 4-26 0 0,2-5 159 0 0,7-4-66 0 0,6-8-316 0 0,3-6 217 0 0,10-7-156 0 0,2-7 165 0 0,8-8 1 0 0,1-1 104 0 0,3-3 229 0 0,-2 0-363 0 0,0 4 6 0 0,-3 0-207 0 0,-4 2 290 0 0,-1 1-395 0 0,-2 1 237 0 0,0 3 80 123 0,1 3 123 51 0,-5 5 369-9 0,1 2-705-57 0,-5 5 33-80 0,-12 8 59-28 0,8-4 97 0 0,-11 8-25 0 0,11-9 299 0 0,1 3-375 0 0,8-18 130 0 0,-2 8-11 0 0,11-19 64 0 0,-7 10-4 4 0,3-6-35 82 0,-4 5-22 19 0,0 0 118-42 0,-5 6-652-20 0,0 3 523-35 0,-14 21 0-8 0,2 0 87 0 0,-9 13 21 0 0,5-7-26 0 0,0 2-92 0 0,2 2-147 0 0,-2 4 49 0 0,3 0-7 0 0,4-5 188 0 0,-2-7-51 0 0,4 0 78 0 0,-2-8 404 0 0,2-2 104 0 0,3-4-466 0 0,0-14-57 0 0,8 1-83 0 0,2-16 1 0 0,5 4-36 0 0,-1-1 1 0 0,0 2-114 0 0,-3 5 1 0 0,-1 2 89 0 0,1-2 0 0 0,-1 0-184 0 0,2-2 0 0 0,-2 1 66 0 0,3-1 0 0 0,-2-1 46 0 0,2 0 0 0 0,-2-2 24 47 0,1 2 0-47 0,-1 0-2 432 0,0 0 0-432 0,-1 1-45 325 0,0-2 212-263 0,-3 2 131-62 0,2-7-171 29 0,-2-1 229 100 0,-3-6-258 20 0,0 6 200 4 0,-4 1-112-54 0,-2 3-6-25 0,-2 0-36 13 0,0-2-1 38 0,-1 1-56 53 0,2 1-12 17 0,-2 0-47-3 0,3 4 83-107 0,-1 1-6-63 0,-2 2 20-22 0,2 2 10 0 0,-4 2 81 0 0,2-2 21 0 0,-2 5-65 0 0,0-3 15 0 0,-1 1-42 0 0,3-1 27 0 0,0-4-146 0 0,5 0 94 0 0,-2-1-15 0 0,1-1-10 0 0,-4 4 5 0 0,0-2 16 0 0,-4 4 5 0 0,-3 1 10 0 0,-3 1-5 0 0,-1 3 96 18 0,1-2-78 28 0,-1 2 5-46 0,4-4-74 0 0,-2 1 1 0 0,4-6 31 0 0,1 4-8 0 0,2-6-46 0 0,-1 4 46 0 0,3-4 36 0 0,-4 3-11 0 0,4 1 13 0 0,-7 1-3 0 0,2 3 13 0 0,0-1-12 0 0,1 1 1 0 0,2 1 26 0 0,0-2-30 0 0,1 1-5 80 0,2-3 1 74 0,1 3 0 2 0,0-1-31-11 0,1 1-2-8 0,-3 3-63-83 0,0-2-15-54 0,-5 6-77 0 0,1-5 130 0 0,-3 5 95 0 0,-2-4 5 0 0,1 3 222 0 0,-1-3-184 0 0,2 0 41 0 0,0-1 42 0 0,1 0 44 0 0,-1 0-233 0 0,0 1 122 0 0,-2-2-215 0 0,1 4 123 0 0,-5-1-28 0 0,3 3 44 0 0,-3-1-11 0 0,1 1 104 0 0,1 1 27 0 0,1-2-100 0 0,1 3 18 0 0,4-3-110 0 0,-1 4 71 0 0,3-5-11 0 0,-1 5-30 0 0,1-2-28 0 0,1 2-76 0 0,0 0 104 0 0,-2 0-228 0 0,-1 2 220 0 0,0-2-270 0 0,-2 5 195 0 0,5-3-7 0 0,-5 5 41 0 0,2-2 36 0 0,-4 4 161 0 0,2-2-209 0 0,-2 2 206 0 0,4-2-146 0 0,3 0 66 0 0,2-2-82 0 0,5-3 150 0 0,12 2 101 0 0,-3-3-84 0 0,11 1 0 0 0,-9-2-83 0 0,0 0-46 0 0,3 0-126 0 0,-1 0 179 0 0,7 0-252 0 0,2 2 200 0 0,1-1-99 0 0,1 3 72 0 0,-1-4 5 0 0,3 4 11 0 0,-1-1 15 0 0,0 2 1 0 0,-2-1 7 0 0,0 1 4 0 0,-5-3-12 0 0,0 3 10 0 0,-2-5-63 0 0,-4 2-6 0 0,-1 0 275 0 0,-7-1-190 0 0,-14 5-318 0 0,0-5 194 0 0,-13 3-25 0 0,3-4 18 0 0,-2 0 1 0 0,-4-2 8 0 0,-2-1 3 0 0,0-1 158 0 0,-5-1-121 0 0,0 0 257 0 0,-2 3-78 0 0,2 0 28 0 0,5 0 16 0 0,4 1 34 0 0,8-1-147 0 0,8 0-462 0 0,4 2 243 0 0,25-2 1 0 0,-1 2-4 0 0,14 0 137 0 0,-4 0 0 0 0,2 0-49 0 0,1 0 6 0 0,-1 0 0 0 0,3 0 2 0 0,-2 0 1 0 0,0 0 162 0 0,-8 0-111 0 0,0 0 107 0 0,9 0-131 0 0,-1 0 110 0 0,4-3-62 0 0,-5 3 13 0 0,-11-2-11 0 0,-4 2 479 0 0,-9 0-273 0 0,-23 6-245 0 0,6-4 130 0 0,-24 8-397 0 0,12-7 48 0 0,-8 4-266 0 0,-1-5 368 0 0,-1 0-92 0 0,1-2 225 0 0,-1-2-161 0 0,3 0 312 0 0,-2-5-161 0 0,4 2 351 0 0,-2-4-94 0 0,4 4-69 0 0,3-4 56 0 0,4 4 311 0 0,7 0-904 0 0,6 3 334 0 0,4 2-265 0 0,20 9 0 0 0,-4-5-108 0 0,16 7 411 0 0,-2-4 0 0 0,2-1 0 0 0,3-1 0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7T08:43:39.157"/>
    </inkml:context>
    <inkml:brush xml:id="br0">
      <inkml:brushProperty name="width" value="0.2" units="cm"/>
      <inkml:brushProperty name="height" value="1.2" units="cm"/>
      <inkml:brushProperty name="color" value="#004F8B"/>
      <inkml:brushProperty name="inkEffects" value="pencil"/>
    </inkml:brush>
  </inkml:definitions>
  <inkml:trace contextRef="#ctx0" brushRef="#br0">159 546 12808 211717 38033,'-7'-18'706'0'0,"3"4"1"0"0,15-7-1426 0 0,4 0 1 0 0,6-3 429 99 0,1-1 1-99 0,0 0 113 331 0,3-3 0-331 0,2-1 53 359 0,1-1 93 443 0,2 0 1-802 0,0 1-50 724 0,0 1 1-724 0,-2 3-1 448 0,-1 0 0-448 0,-1 2 44 489 0,-1-1 1-489 0,0 2-36 879 0,-3 2 1-879 0,-1 2 305 729 0,-4 3-201-251 0,-1 3 236-425 0,-1 0-274-53 0,-4 2-41 0 0,-4 4 0 0 0,-20 17 55 197 0,-9 8 1-197 0,-5 4-93 59 0,3-5 1-59 0,0 1 68 0 0,-3 2 1 0 0,2-1-3 0 0,0 2 1 0 0,1-2-6 0 0,-1 2 0 0 0,-1-2 71 0 0,3 0 0 0 0,-1 1-49 0 0,0 1 1 0 0,4 1 7 0 0,-1 1 0 0 0,2 1-21 0 0,2-2 0 0 0,-1 0-1 0 0,0-1 1 0 0,3-1-52 0 0,0 1 1 0 0,0 0 58 0 0,0-2 1 0 0,2-1-4 0 0,1 0-15-84 0,2-4 126-131 0,-2 6-163 146 0,2-5 7 38 0,3 0-153-89 0,4-7 1 120 0,16-20 253-586 0,5-9 0 586 0,4-6-80-40 0,-3 4 1 40 0,0-3 240 0 0,1-2 1 0 0,1 0-143 0 0,3-2 0 0 0,0 0 107 0 0,1-1 0 0 0,4 0-76 0 0,1-1 1 0 0,1 0-28 0 0,0-2 1 0 0,-1 3-39 0 0,0 0 0 0 0,1 0-44 0 0,0 0 0 0 0,0 3-24 0 0,-3 2 122 167 0,0 1 36 89 0,-3 4-75-256 0,-3 2-165 0 0,-6 6 1 0 0,-16 18 186 24 0,-10 10 1-24 0,-10 10 123 134 0,-5 3 1-134 0,-6 8-188 0 0,-4 4 1 0 0,-7 7-6 0 0,-1 1 0 0 0,-2 2 260 0 0,0 2 0 0 0,0 2-134 0 0,-2 1 1 0 0,3-1 247 0 0,0-1 1 0 0,5-1-78 0 0,1-3 0 0 0,6-5-13-52 0,6-7 0 52 0,2-4-62-344 0,7-6-257-117 0,4-4 140 112 0,5-8 1 349 0,12-15-258-218 0,6-11 1 218 0,8-12 25 0 0,7-10 1 0 0,7-9 110 0 0,4-3 0 0 0,4-5-101 0 0,2-2 0 0 0,4-3 123 0 0,3-1 0 0 0,-1 4-43 0 0,2-2 1 0 0,-1 2-42 0 0,0 0 0 0 0,-1 1-143 0 0,-1 5 1 0 0,-3 2 87 169 0,-5 4 1-169 0,-2 5-224 1211 0,-3 3 0-1211 0,-5 6-160 1053 0,-6 4 268-806 0,-4 7-50-216 0,-4 3 0-31 0,-13 15 62 198 0,-8 7 0-198 0,-12 13 329 246 0,-9 7 1-246 0,-9 8 58 0 0,-4 6 1 0 0,-3 3 87 0 0,-1 3 0 0 0,-3 3-88 0 0,0 2 1 0 0,0 1 218 0 0,1-4 0 0 0,2 2 12 0 0,-2 0 1 0 0,5-3-200 0 0,3-4 0 0 0,4-2-50-470 0,3-5 1 470 0,6-5 208-838 0,5-6-297 73 0,5-6 96 185 0,4-6 1 580 0,13-11-250-416 0,7-8 0 416 0,8-11-12 0 0,6-13 0 0 0,5-6-7 0 0,6-9 1 0 0,2-4 82 0 0,5-5 0 0 0,3-1 40 0 0,1-3 0 0 0,6-3-140 0 15,1 0 0 0 0,-2 3 124 0 15,-2 3 0 0 0,0 4-230 0 23,0-1 0 0 0,-4 7 93 349-42,-3 5 0-349 0,-6 6-71 728-11,-6 7-63-96 0,-5 6-11-246 0,-5 3 1-386 0,-13 13 435 149 0,-9 8 0-149 0,-8 8-156 0 0,-11 11 0 0 0,-5 5 249 0 0,-8 6 1 0 0,-3 3-78 0 0,-6 8 1 0 0,-1 1-16 0 0,0 6 1 0 0,-3 0 4 0 0,-2 4 0 0 0,0-1 242 0 0,3 2 1 0 0,2-5-194 0 0,2 2 0 0 0,2-4-14-741 0,4-1 0 741 0,8-9-226-647 0,7-8 265 322 0,3-8-366 32 0,8-4 1 293 0,11-17 98-157 1,7-7 0 157-1,9-13 145-7 1,8-12 0 7-1,3-7-139 0 0,7-10 0 0 0,2-3-17 0 15,3-4 0 0-1,3 0-22 0 42,1-2 0 0-1,1-1-8 0 31,1 0 1 0 1,0-1-257 0-69,0 0 0 0 0,0 2 100 0 23,-3 3 1 0-1,-1 2-78 0-39,-4 5 1 0 0,-3 5-236 273-1,-5 6 601 282 0,-2 8-471-151 0,-1 3 189 19 0,-14 11 0-423 0,-12 17 303 132 0,-19 14 0-132 0,-8 11 361 0 0,-7 4 1 0 0,0 3-113 0 0,-4 6 0 0 0,-3 0-92 0 0,-1 3 0 0 0,-2 1 175 0 0,0 2 0 0 0,0 0-58 0 0,0 0 0 0 0,5-3-49 0 0,0 0 1 0 0,8-6 123 0 0,0-2-42-97 0,7-7-281-437 0,3-3-235 123 0,11-10 1 411 0,8-10-50-223 0,13-14 1 223 0,6-10 116 0 0,6-10 1 0 0,3-7-97 0 0,5-8 0 0 0,1-2 77 0 0,3-3 0 0 0,5-4 36 0 0,1 0 0 0 0,2-1-87 0 97,-2 0 1 0 0,0 4-125 0 19,0 3 1 0 1,-2 1 113 0-91,-3 4 1 0 1,-2 3-185 0 24,-4 6 122 46 64,-2 5-4 370 46,-4 2 300 37-64,-7 9 1-453 0,-7 8-130 418-63,-13 11 1-418 0,-9 8 208 62-34,-9 6 0-62 0,-4 4-63 0 0,-5 6 1 0 0,0 3-56 0 0,-1 4 0 0 0,-2 3-19 0 0,-3-1 0 0 0,1 3 94 0 0,-2-1 1 0 0,4 0 34 0 0,2-4 0 0 0,1 0 207 0 0,2-3 1 0 0,4-5 981 0 0,5-4 472 0 0,5-5-3084 0 0,3-3 952 0 0,6-9 1 0 0,9-8 80-31 0,8-11 1 31 0,6-8 36-36 0,2-6 1 36 0,4-6-71 0 0,3-6 1 0 0,1-2 143 0 0,3-2 1 0 0,4-3 59 0 0,2 0 0 0 0,-3 1-17 0 0,0 3 1 0 0,-1 0 6 0 16,-2 5 1 0-1,2 0-72 0 49,-4 3 1 0 0,-2 4-12 0 30,-5 5-103 0-18,-4 5 231 0 0,-3 2 277 228 14,-7 8-205-65-48,-20 25 0-163 0,-4 1 183 0-42,-15 17 1 0 1,1-3 109 0-1,3-4 0 0 0,-3 2-91 0 0,2 4 0 0 0,0-2-82 0 0,2 2 1 0 0,-1-3-27 0 0,1 0 1 0 0,5-4-104 0 0,2 0 51 0 0,6-5-55 0 0,-2-1-18 0 0,9-6-188 0 0,4-5 0 0 0,14-13-26 0 0,6-8 1 0 0,3-8 122 0 0,0-5 0 0 0,3-6-173 0 0,1-2 1 0 0,0-1 95 0 1,2 1 1 0 0,-2 1 95 0 14,2-2 1 0 0,-2 2-103 0 41,1 2-30 0 41,-1 2 236 0 31,-1 5-162 0 0,-6 5 75 0-75,-2 5 1 0 0,-16 17-22 0 10,-9 9 1 0 1,-5 7 281 0-35,-4 1 0 0 1,-3 3 3 0-30,-1 1 0 0 0,-1 0-137 0 0,-1 0 0 0 0,2 2-55 0 0,0 2 1 0 0,1-3 37 0 0,2-2 0 0 0,1-5 172 0 0,2-1 302 0 0,3-4-606 0 0,1-1-217 0 0,7-8 1 0 0,15-26 90 0 0,7-9 0 0 0,5-10-101 0 0,-5 10 1 0 0,1-2-198 0 1,0 0 491 0-1,-5 1 0 0 0,2-1 0 0 0,-4 1 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7T08:43:39.158"/>
    </inkml:context>
    <inkml:brush xml:id="br0">
      <inkml:brushProperty name="width" value="0.2" units="cm"/>
      <inkml:brushProperty name="height" value="1.2" units="cm"/>
      <inkml:brushProperty name="color" value="#004F8B"/>
      <inkml:brushProperty name="inkEffects" value="pencil"/>
    </inkml:brush>
  </inkml:definitions>
  <inkml:trace contextRef="#ctx0" brushRef="#br0">67 97 12724 220320 39349,'0'25'132'0'0,"0"-1"-28"0"0,0-2 3 0 0,0 0-77 0 0,0 0-33 0 0,0-4 76 0 0,0-3-28 0 0,0-6 627 0 0,0-5-1291 0 0,0-17 289 0 0,0 5-59 0 0,2-15 135 0 0,-1 10-264 0 0,2-3 179 0 0,-2 1 289 0 0,3-2-69 0 0,-4 3 232 0 0,2-3 38 0 0,0 1-171 0 0,-1 0 91 0 0,1 3-135 0 0,-2 4 497 0 0,0 5-304 0 0,-2 20 199 0 0,1-10-225 0 0,-1 22 2 0 0,2-18-168 0 0,0 7 180 0 0,0-4-300 0 0,2-1 244 0 0,-1-3 1473 0 0,1-3-1763 0 0,-10-21 223 0 0,2 6-351 0 0,-5-14-1 0 0,3 11 177 0 0,3 0 161 0 0,1 3-64 0 0,0 1 791 0 0,3 3-1046 0 0,-7 7 372 0 0,7-9-170 0 0,-5 7 184 0 0,6-8-34 0 0,-2 2-18 0 0,2 3 27 0 0,-4-5-20 0 0,3 5-1 0 0,-1-3 51 0 0,2-1 29 0 0,0 2-42 0 0,0-1-698 0 0,-2 2 669 0 0,8 17 195 0 0,-5-11-186 0 0,7 15 316 0 0,-1-16-272 0 0,2 1 54 0 0,2-2-108 0 0,2 0 7 0 0,4 0 6 0 0,-1-2 46 0 0,4 1-4 0 0,0-3-25 0 0,-2 4-14 0 0,3-2 31 0 0,-3 2 18 0 0,2 0-48 0 0,-2 0-1 0 0,-3 0-29 0 0,2 0 43 0 0,-3 2-98 0 0,1-2 84 0 0,-1 2-64 0 0,-1-2 30 0 0,-2 0-3 0 0,0 0 11 0 0,-2 0 0 0 0,-2 0-5 17 0,-1 0 8 191 0,-2-2-333-14 0,1 2 316 99 0,-20-4-249-293 0,-2 9 180 0 0,-19 1 133 0 0,2 9-183 0 0,-1-1 462 0 0,2 1-166 0 0,2-2-74 0 0,4-2 134 0 0,7 0-127 0 0,7-4-444 0 0,5-1 262 0 0,7-3 104 0 0,17-5 0 0 0,0-3-23 0 0,11-6 0 0 0,-2 0-40 0 0,-1-4 0 0 0,1 1 15 0 0,0-3 0 0 0,2 3 1 0 0,-3 0 0 0 0,3 0 32 0 0,-4 3-36 388 0,-1 0-339 67 0,2 4 300-157 0,-8 2 1-298 0,-5 11 55 132 0,-13 6 1-132 0,-8 6-13 0 0,-9 4 0 0 0,-5 4 3 0 0,-6 4 1 0 0,-2 1 29 0 0,0 1 1 0 0,-2 1 130 0 0,2 1 1 0 0,-2-2 154 0 0,2-1 0 0 0,1-2-81 0 0,3-3 1 0 0,4-2 449 0 0,4-3-88 0 0,2-4-630 0 0,3 0 363 0 0,3-5-565 0 0,3-3 1 0 0,24-23 102 0 0,7-8 0 0 0,6-7-17 0 0,-8 8 1 0 0,4-1 86 0 0,1 1 1 0 0,1-2 62 0 0,0 0 1 0 0,0-1-34 0 0,-1 2 0 0 0,-1 1 63 0 0,-2 0 1 0 0,0 3-40 0 0,-2 2-17 0 0,-2 3 5 0 0,-1 1-332 0 0,-5 5 391 0 0,-3 6 0 0 0,-17 13 203 0 0,-8 9 0 0 0,-5 3 52 0 0,-1-1 1 0 0,-1 5-180 0 0,-1 1 0 0 0,-1 2 115 0 0,3-3 0 0 0,-2 0-130 0 0,2-2 1 0 0,0 0 334 0 0,3-1-263 0 0,0-3-10 0 0,3 0-109 0 0,4-8-355 0 0,4-1 139 0 0,24-28 1 0 0,-2 1 195 0 0,16-19 0 0 0,-2 3-258 0 0,1-3 1 0 0,1 2 44 0 0,1 0 0 0 0,1 0 29 0 0,3-3 1 0 0,-2 2 81 0 0,-2 2 0 0 0,-3 3 7 0 0,-3 2 0 0 0,-3 6-192 0 0,-5-1-23 0 0,-1 7-150 0 0,-3 1 355 0 0,-8 11 1 0 0,-12 12 241 0 0,-14 13 1 0 0,-5 5-86 0 0,-4 2 1 0 0,0 1 172 0 0,-5 6 0 0 0,1-2-19 0 0,-2 1 1 0 0,3 0 109 0 0,2 0 0 0 0,1-1-10 0 0,0-2 1 0 0,5-4 109 0 0,4-5-232 0 0,4-3 120 0 0,4-2-584 0 0,5-8 196 0 0,4-4 1 0 0,16-19 4 0 0,6-8 1 0 0,5-8 52 0 0,2-1 1 0 0,2-1-35 0 0,3-4 0 0 0,-1 1 49 0 0,5-3 0 0 0,-1 2-26 0 0,0 2 1 0 0,-2 0-143 0 0,0 0 1 0 0,-2 2 106 0 0,0 1 1 0 0,0 5-311 0 0,-3 1 303 0 0,-3 5 96 0 0,2 0-81 0 0,-10 7 1 0 0,-5 12 33 0 0,-13 8 1 0 0,-8 10 128 0 0,-10 5 0 0 0,-2 3 277 0 0,-6 4 0 0 0,-1 2-100 0 0,-1 3 1 0 0,0-1-132 0 0,-1 2 1 0 0,-1 2 158 0 0,1-1 1 0 0,0-1-29 0 0,4-4 0 0 0,3-1-58 0 0,3-4 0 0 0,2-2 0 0 0,4-3-29 0 0,3-4-766 0 0,2-5 284 0 0,6-6 310 0 0,19-20 0 0 0,2-6 23 0 0,15-18 0 0 0,-1 0-244 0 0,1-2 1 0 0,5-2 31 0 0,4-4 0 0 0,0 1 54 0 0,-2 1 0 0 0,1 2-50 0 0,-4 0 0 0 0,1 3-155 0 0,-2 2 0 0 0,-2 2 222 0 0,-1 6 0 0 0,-4 2-98 0 0,-3 8 280 0 0,-6 2-194 0 0,-3 7 0 0 0,-10 10 295 0 0,-8 7 1 0 0,-8 10-30 0 0,-11 5 1 0 0,-4 6-33 0 0,-5 6 0 0 0,-4 2-27 0 0,-1 3 1 0 0,-5 5 8 0 0,2 1 1 0 0,-2 0 180 0 0,1-1 0 0 0,2 1-58 0 0,1-3 0 0 0,0 1-95 0 0,4-3 0 0 0,4-6 114 0 0,7-8-241-69 0,4-6-197-426 0,5 1-465-22 0,6-14 466 408 0,29-23 1 109 0,-2-9 83 0 0,20-19 1 0 0,-1-1-88 0 0,1 1 1 0 0,4-5 93 0 0,0 4 1 0 0,3-5 14 0 0,-2 2 1 0 0,2-1-18 0 0,0 1 0 0 0,1 0-51 0 0,-3 2 0 0 0,1 2 121 923 0,-3 7 0-923 0,-2 4 6 765 0,-7 8-68-481 0,-4 4 45-55 0,-4 8 1-229 0,-13 14 180 119 0,-6 8 1-119 0,-10 10-118 0 0,-14 8 0 0 0,-5 4 8 0 0,-7 9 1 0 0,-3 0-43 0 0,-2 6 0 0 0,-2 0-90 0 0,-2 4 0 0 0,-1 2 101 0 0,-4 1 1 0 0,1-1 12-188 0,-2-1 1 188 0,5-5-22-1102 0,2-3 1 1102 0,5-7 342-959 0,3-7 184 587 0,5-5 427 316 0,4-8-271 56 0,8-9-367 0 0,20-30 0 0 0,4-1-623 0 0,16-21 1 0 0,-2 5 181 0 0,2 2 1 0 0,4-4-52 0 0,4-1 1 0 0,0 0-71 0 0,1-1 0 0 0,1 0-89 0 0,2-3 0 0 0,-2 3 155 0 0,-1 4 1 0 0,-2 4-457 0 0,-4 5 639 0 0,-4 4-127 0 0,1 6 84 0 0,-10 11 0 0 0,-13 18-49 0 0,-16 14 0 0 0,-8 10 378 0 0,-9 3 1 0 0,-2 5-49 0 0,-4 4 0 0 0,-2 2-84 0 0,-5 3 1 0 0,1 1-52 0 0,-2 0 0 0 0,-1 2 163 0 0,-1-1 0 0 0,1 0 123-568 0,1-3 1 568 0,5-4-49-1051 0,3-5 1 1051 0,6-8-246-846 0,6-9 203 354 0,6-5-198 154 0,3-7 1 338 0,13-13-37-317 0,8-11 1 317 0,8-9-182-39 0,9-11 0 39 0,6-6 65 0 0,3-6 0 0 0,4 0-267 0 0,3-6 1 0 0,2 1-69 0 0,7-7 0 0 0,-1 1 86 0 0,1-2 0 0 0,-4 4-166 0 0,2-1 1 0 0,-1 2 139 0 0,-1 1 1 0 0,-3 3-73 1054 0,-3 6 1-1054 0,-5 5-67 624 0,-2 8 356-478 0,-8 6-35-44 0,1 6 0-102 0,-19 17 226 81 0,-7 9 0-81 0,-10 12 602 32 0,-13 11 1-32 0,-6 7-353 0 0,-3 4 1 0 0,-2 2 104 0 0,-5 4 1 0 0,4 1-105 0 0,-7 5 1 0 0,4-2-62 0 0,0 0 0 0 0,-1-1-113 0 0,4-2 0 0 0,4-6-182 0 0,5-3 1 0 0,5-8 196-359 0,4-3-466-293 0,3-6-235 216 0,5-8 179-28 15,6-5 425 385-7,25-35 1 79-1,-3 2-89 0-7,18-25 1 0 0,-3 4-25 0 0,2 2 0 0 0,3-6-13 0 0,1-1 0 0 0,3-2 7 0 0,-1-1 0 0 0,1 1-54 0 0,0 1 0 0 0,0-2-193 0 0,0 1 1 0 0,-2 3-20 195 0,-1 5 1-195 0,-5 5-183 883 0,-4 8 70-682 0,-6 6 245-133 0,1 5 1-68 0,-17 17-126 32 0,-5 8 0-32 0,-14 15 368 0 0,-14 14 1 0 0,-7 7 385 0 0,-6 9 1 0 0,-7 6 61 0 0,-1 3 1 0 0,-6 8-237 0 0,1-1 1 0 0,-1 1-20 0 0,-1 1 0 0 0,3-3-118 0 0,5-5 0 0 0,1-5-94-1296 0,8-8 0 1296 0,3-7 288-1362 0,8-9-83 741 0,6-9 117 393 0,4-4 185 34 96,6-16-644 162-36,14-25 0 32-1,5-5-241 0-59,12-20 1 0 0,1 5 135 0 0,3 0 1 0 0,0-1 167 0 0,5-3 0 0 0,2-3-115 0 0,-1 1 0 0 0,2-1 61 0 0,0-2 1 0 0,2 1-279 0 0,-2 1 1 0 0,3-1-25 56 0,-3 3 0-56 0,0 3-8 829 0,-1 4 0-829 0,-5 5-162 1200 0,-1 3 215-305 0,-7 8 281-361 0,-4 3 0-534 0,-13 12-158 558 0,-7 6 1-558 0,-10 11 346 111 0,-10 10 1-111 0,-4 4-78 0 0,-5 2 1 0 0,-2 3 250 0 0,-1 0 1 0 0,-2 3-44 0 0,-1 2 1 0 0,0-1-85 0 0,2 1 1 0 0,1-2-128 0 0,2-1 1 0 0,0 0 20 0 0,2-1 0 0 0,1-1 12 0 0,4-4 0 0 0,2-1 23 0 0,3-2 349 0 0,2-4-219 0 0,1 1 14 0 0,6-7 0 0 0,7-10-293-46 0,9-9 1 46 0,7-11-346-301 0,7-9 0 301 0,4-5 290-249 0,4-7 0 249 0,5-1-80 0 0,2-6 1 0 0,4 2-57 0 0,-1-5 1 0 0,1 4 69 0 0,-1-3 1 0 0,-1 2 98 0 0,1-3 0 0 0,-4 7-84 0 0,-6 3 0 0 0,-2 7 274 0 0,-5 5-121 0 0,-2 5 152 0 0,-8 3 1 0 0,-6 14-94 0 0,-9 5 1 0 0,-7 12-63 0 0,-9 10 0 0 0,-3 6 179 0 0,-6 7 1 0 0,-2 1-100 0 0,-7 6 1 0 0,3 2 119 0 0,-3 5 0 0 0,2-1-76 0 0,-2 1 0 0 0,2-4 102 0 0,0 1 0 0 0,2-4-91 0 0,2-1 1 0 0,4-4 226 0 0,5-8-208 0 0,3-4 99 0 0,1-2-327 0 0,6-11 1 0 0,6-8 101-35 0,10-14 0 35 0,8-10-520-97 0,7-8 1 97 0,5-4 218 0 0,3-7 1 0 0,3-3-13 0 0,2-3 0 0 0,4-1 86 0 0,1-4 0 0 0,0 2 20 0 0,2-2 1 0 0,-3 3 52 0 0,1 0 0 0 0,0 2-21 0 0,1-1 0 0 0,-1 5 55 0 0,-2 3 0 0 0,-5 5-142 611 0,-4 3 273-160 0,-2 6-242-344 0,-3 4-82-44 0,-7 9 0-63 0,-34 34 337 60 0,-15 15 1-60 0,-12 10 25 0 0,10-10 1 0 0,-1 0-92 0 0,-1 2 0 0 0,0 0 161 0 0,0-2 0 0 0,4-3-104 0 0,0-1 0 0 0,2-3 277 0 0,2-1 0 0 0,4-4 174 0 0,2-4-6 0 0,3-4-9 0 0,-1-3-178 0 0,7-8 1 0 0,9-11-503 0 0,11-10 0 0 0,9-7 151 0 0,10-4 0 0 0,3-2-167 0 0,6-4 1 0 0,3-2 67 0 0,5-2 1 0 0,1-2 54 0 0,3-1 1 0 0,1 0 16 0 0,0 2 1 0 0,2 0 56 0 0,-1 2 1 0 0,-4 4-14 0 0,-1 2 0 0 0,-4 5 173 239 0,-5 4 0-239 0,-1 3-83 255 0,-4 3-10-129 0,-5 4-515-7 0,2 4 295 8 0,-10 5 196-46 0,-3 10 0-81 0,-19 7-75 0 0,-7 7 1 0 0,-4 2 137 0 0,1-4 0 0 0,0 1-29 0 0,-1-1 1 0 0,0 0 162 0 0,0 0 1 0 0,-2-1 586 0 0,1 0-255 0 0,3-3-15 0 0,-1 3-199 0 0,7-9-495 0 0,2 3 1 0 0,13-15 118 0 0,9-6 0 0 0,7-7-135 0 0,7-6 0 0 0,1-3-6 0 0,6-4 1 0 0,-1-2-44 0 0,2 0 0 0 0,3-2 177 0 0,1 1 1 0 0,-2 0-25 0 0,0 1 1 0 0,-4 5 104 76 0,-1 3 0-76 0,-2 0-132 203 0,-2 3 402 189 0,-5 0-282-13 0,1 6-249-77 0,-8 4 0-302 0,-7 11 205 78 0,-12 7 1-78 0,-8 8 64 0 0,-7 3 0 0 0,-1 1-52 0 0,-3 3 1 0 0,-1 0-27 0 0,-3 3 1 0 0,2-1 267 0 0,-1 0 1 0 0,1-2-153 0 0,0-1 0 0 0,5-3 583 0 0,3-3-39 0 0,5-4-278 0 0,1-1-281 0 0,8-6-210 0 0,3-6 0 0 0,14-11 114 0 0,5-7 0 0 0,5-5 25 0 0,-2 1 0 0 0,4-1-156 0 0,1-1 1 0 0,-1 0 142 0 0,1 0 0 0 0,0 1-76 0 0,2 0 1 0 0,-2 1 53 0 0,0 1 1 0 0,-3 3-321 0 0,0 0 244 0 0,-2 1-11 0 0,0 2-439 0 0,-6 2 247 5 0,-1 6 607 4 0,-24 19 1-9 0,0 2-132 0 0,-14 12 0 0 0,2-3-39 0 0,-1-2 0 0 0,1 0-61 0 0,1 2 1 0 0,0 0 120 0 0,0 0 1 0 0,2-3 151 0 0,3-3-125 0 0,1-3-89 0 0,3 1 73 0 0,3-5-503 0 0,6-3 278 0 0,22-19 1 0 0,-2-3-4 0 0,12-10 1 0 0,-3 1 42 0 0,-3 2 0 0 0,0 0-15 0 0,3-2 0 0 0,0 0-20 0 0,0 3 1 0 0,-3 0 10 0 0,-1 1 1 0 0,-3 2-137 0 0,2 2 13 0 0,-2 0 6 0 0,3-1 85 0 0,-2 3-527 0 0,-4 1 289 35 0,-4 7 450 39 0,-13 8 0-74 0,-6 7-99 0 0,-6 6 1 0 0,-2-1 91 0 0,1-1 0 0 0,1-1-110 0 0,-2 4 1 0 0,1 0 121 0 0,-1-1 1 0 0,1 1 39 0 0,-1-1 0 0 0,2 1 45 0 0,-1 0-190 0 0,3-3 144 0 0,-3 5-365 0 0,6-8 143 0 0,0 1-162 0 0,13-13 1 0 0,10-9 50 0 0,10-8 0 0 0,0-4 59 0 0,-2-1 1 0 0,1 0 20 0 0,1 0 0 0 0,-1 0 6 0 0,2 0 0 0 0,-2 0-21 0 0,0 2 0 0 0,-3 1-25 170 0,-2 3-77 495 0,-1 2 137-155 0,1-5-65-211 0,0 3 40-90 0,-4 2-26-64 0,-4 6 216-45 0,-11 10 0-100 0,-7 9-107 25 0,-7 7 1-25 0,-4 2 102 0 0,2-1 1 0 0,-4 1-167 0 0,0 2 1 0 0,0 2-35 0 0,-1 1 0 0 0,0 1 150 0 0,2-1 0 0 0,-3 2 88 0 0,2-2 1 0 0,0-1 44 0 0,3-3 12 0 0,2-1-29 0 0,0-3-112 0 0,5-3-124 0 0,2-5 1 0 0,26-24-115 0 0,8-8 0 0 0,6-6 137 0 0,-9 7 1 0 0,1-1-154 0 0,2-1 0 0 0,-1 0-4 0 0,1 2 0 0 0,-1 1 107 0 0,-3 0 0 0 0,0 2-469 0 0,-2 3 343 0 0,-2 1 128 0 0,2-2-69 0 0,-3 2 5 0 0,-2 2 401 0 0,-6 7 1 0 0,-19 19-113 0 0,-5 6 0 0 0,-7 6-150 0 0,6-4 1 0 0,-5 2 9 0 0,-1 0 1 0 0,-2 5 20 0 0,0 0 0 0 0,1 0-65 0 0,1 0 0 0 0,0-3 66 0 0,1 0 0 0 0,1-2 291 0 0,2-1-188 0 0,2-2-47 0 0,2-3-336 0 0,5-5 232 0 0,4-4 47 0 0,24-23 0 0 0,-3 1-8 0 0,13-14 0 0 0,-5 4-96 0 0,-1 2 0 0 0,2-1 59 0 0,1 1 1 0 0,-1 0-198 0 0,0 0 1 0 0,-2 2 98 0 0,0 1 1 0 0,-1 0-13 0 0,-2-1 1 0 0,1 3-352 0 0,-3 1 188 0 0,1 3 243 0 0,-1-3-205 0 0,1 6 170 0 0,-4-1 260 0 0,-6 7 0 0 0,-16 17-159 0 0,-7 6 1 0 0,-2 5 190 0 0,1-5 1 0 0,-1 2-361 0 0,-2 3 1 0 0,0 0 114 0 0,-1-1 0 0 0,-1 1 144 0 0,-1 1 1 0 0,-1 2-107 0 0,-1-2 0 0 0,0 2 160 0 0,1-2 0 0 0,1-1-138 0 0,3-2 319 0 0,2-4-359 0 0,1-1 54 0 0,7-5-261 0 39,9-5 0 0-1,12-17 176 0-11,10-9 0 0 0,2-4-96 0-27,-2-1 1 0 0,2 0 63 0 0,1-3 1 0 0,0 2 3 0 0,0 0 0 0 0,-2 2-51 0 0,0 0 1 0 0,-2 0 25 0 0,0 1 1 0 0,-3 2 7 0 0,1-1 0 0 0,0 3-49 0 0,-2 0-33 0 0,-1 1 68 0 0,3 1 315 124 0,-3-2-339 292 0,0 6 245-52 0,-7 4 8-151 0,-7 8 99-185 0,-15 14 1-28 0,2 0-155 0 0,-8 10 0 0 0,2-2-46 0 0,-1 1 1 0 0,-1 2-211 0 0,-2 1 0 0 0,1 0 131 0 0,-1 0 0 0 0,2 0 31 0 0,-1 1 1 0 0,1 0-3 0 0,0-2 0 0 0,3-2-74 0 0,1-2 25 0 0,3-1 18 0 0,0-3 170 0 0,6-5 32 0 0,0-2-24 0 0,20-23 0 0 0,-3 3-120 0 0,11-15 0 0 0,-2 1 30 0 23,-1 1 1 0-1,-1-1 5 0-18,1 2 1 0 1,-1 1-72 0-5,0-1 1 0 0,-2 3-18 0 0,0-2 0 0 0,0 1-158 0 0,0 1 0 0 0,0-1 102 0 0,-1 0 0 0 0,-3 1-486 0 0,1 2 9 0 0,-1-1 252 0 0,4-3 125 0 0,-1 0-104 0 0,-3 3 750 0 0,-4 5-93 0 0,-6 9-295 0 0,-15 10-18 0 0,1 1-6 0 0,-7 5 270 0 0,4-4-211 0 0,8-6 151 0 0,-4 0-199 0 0,6-2 50 0 0,-3 0-94 0 0,3 0-14 0 0,-1 0-21 0 0,1 0 68 0 0,-1 0-655 0 0,1 0 542 0 0,1-5-16 0 0,2 1 45 0 0,2-4-10 0 0,0 3 389 0 0,0 1-107 0 0,6 0-249 0 0,1-1 318 0 0,6 3-246 0 0,1 0 4 0 0,-1 2 1 0 0,0 0 7 61 0,-2 0-40 3 0,0 0 54-64 0,-4 0-306 47 0,-1-2-171 439 0,-23 5 360-486 0,-2 0 0 0 0,-20 6-99 0 0,7 0 1 0 0,4-2 60 0 0,7-1 0 0 0,2-2-46 0 0,-1 1 52 0 0,1-1 117 0 0,-6-1 39 0 0,0 1-37 0 0,-4-4 187 0 0,6 2-152 0 0,6-2-192 0 0,10 0-194 0 0,3-2 199 0 0,20-2 74 0 0,-8-1 59 0 0,24-2 1 0 0,-10 3 152 0 0,9 0 0 0 0,-4-1-77 0 0,-7 1 1 0 0,-1 1-96 0 0,2 0 48 0 0,-3 2 91 0 0,8-3-265 0 0,-3 4 65 0 0,1-4-53 26 0,-6 3 5 238 0,-5-1-2-3 0,-8 2 852-68 0,-1 0-681-98 0,-18 0-319-95 0,7 0 227 0 0,-18 2-102 0 0,5 1 0 0 0,-6 0 42 0 0,-2 0 0 0 0,4 1-30 0 0,3-1 1 0 0,1 0-21 0 0,-2 0 1 0 0,1-1 58 0 0,-4 1 1 0 0,0 0-82 0 0,0-1 0 0 0,0 1 84 0 0,1-2 1 0 0,-1 2-105 0 0,2-1 1 0 0,-3 0 101 0 0,1-1 0 0 0,1 0 5 0 0,-1 0 1 0 0,2 0-125 0 0,-1 1 1 0 0,2-2 501 0 0,-10 4-263 0 0,0-3 136 0 0,-8 0-207 0 0,5-1 379 0 0,6 0-311 0 0,5 0 12 0 0,8 0-33 0 0,1-1 5 0 0,8-2-281 0 0,-1-1 265 0 0,3-1-68 0 0,-1-1 24 0 0,1 3 19 0 0,-3-3-87 0 0,-1 6 0 0 0,-1-2 53 0 0,-2 2 16 0 0,0 0 237 0 0,1 0-236 0 0,2 0-238 0 0,3 0 257 0 0,21-2-108 0 0,-8 1 191 0 0,17-1-149 0 0,-11 0 244 0 0,1 2-44 0 0,3-2-32 0 0,-1 0 38 0 0,3-1 23 0 0,0-1-80 0 0,0 0-1 0 0,-1-1-141 0 0,-3 1 83 0 0,-1 1-9 0 0,-7 1 564 0 0,-3 0-802 0 0,-22 4 115 0 0,0 0 1 0 0,-18 5 136 0 0,7 0 0 0 0,2-1-166 0 0,5-1 0 0 0,0-1 137 0 0,-1 1 0 0 0,3-2-108 0 0,-1-1 1 0 0,2 0 44 0 0,-1 1 1 0 0,2-2-56 0 0,-1 0 131 0 0,2 0 30 0 0,-11-1-111 0 0,5-4 4 0 0,-4 1 579 0 0,6-3-279 0 0,7 1 4 0 0,1 3-152 0 0,8 0-1067 0 0,0 2 1026 0 0,20 0-175 0 0,-11 2 343 0 0,20 0-10 0 0,-13 3-48 0 0,9-1-104 0 0,0 0 39 0 0,2 1-49 0 0,0-3 14 0 0,0 0-120 0 0,-2-2 89 0 0,-2 0-74 0 0,-3-2 230 0 0,-6 2 12 0 0,-2-2 364 0 0,-3 0-400 0 0,-16-3-560 0 0,4 1 320 0 0,-20-1-364 0 0,1 3 218 0 0,-6 2 89 0 0,-2 0 32 0 0,-1 0 15 0 0,5 0 288 0 0,3-4-256 0 0,4 1 291 0 0,4-5-217 0 0,4 1 221 0 0,5-2-199 0 0,7 2 7 0 0,2-1-59 0 0,4 5-5 0 0,4-3-22 0 0,3 6 62 0 0,7-2 52 0 0,1 2-73 0 0,5 0 83 0 0,3 0-68 0 0,3 0 17 0 0,3 0-13 0 0,0 0-5 0 0,4 0 15 0 0,-4 0-3 0 0,2 0 19 0 0,-2 0-24 0 0,-2 0-27 0 0,-2 0 22 0 0,-5 0 4 0 0,-3 2-14 0 0,-5-2-6 0 0,-1 2-14 0 0,-6-2 24 0 0,-1 0 353 0 0,-2 0-462 0 0,3 0-4 0 0,-2 0 51 0 0,1-2 27 0 0,-2 2 165 0 0,1-2-143 0 0,1 2 89 0 0,-1 0-85 0 0,3 0 17 0 0,1 0 14 0 0,2 0 5 0 0,3 0 52 0 0,-1-2-2 0 0,2 1 12 0 0,-1-3-56 100 0,1 4 28 141 0,-2-4-7-22 0,0 4-57-9 0,1-4-2-48 0,-1 3-9-109 0,0-1 2-53 0,0 0-2 0 0,3 2 203 0 0,-3-4-170 0 0,4 3 142 0 0,-3-3-112 0 0,3 2 196 4 0,-1-2-218 244 0,2-1 18 96 0,-1 1-11-23 0,1-1-11-102 0,-2 1 35-125 0,-1 0-16-81 0,-2 1-127-13 0,-2 1 106 0 0,0 2-80 0 0,-2 0 43 0 0,-2 0-3 0 0,1 0-5 0 0,-3 2-13 0 0,3-1 0 0 0,-1 1 23 0 0,0-2 28 0 0,1 0-28 0 0,-1 0 44 0 0,4 0-28 26 0,-2 0 4 99 0,2 0-2-18 0,-4 0 2-23 0,1 1-11-32 0,-3 0 6 23 0,2 1-16-4 0,-3-2 14 9 0,2 0-3-14 0,-1 0 27 7 0,2 0 4-42 0,-3 0 12-19 0,0 2-39-10 0,3-2 12-2 0,-2 2-25 0 0,1-2 85 0 0,-2 2-47 0 0,1-1-23 0 0,1 3-72 0 0,-1-4 48 0 0,1 2 100 0 0,-1 0 32 0 0,-1-1-73 0 0,3 1-26 0 0,-2 0 6 0 0,1-2-45 0 0,-2 2 41 0 0,3 0-37 0 0,-2-2 7 0 0,1 2 170 0 0,-2-2 79 0 0,3 0-198 0 0,-2 0-21 0 0,1 0 49 0 0,-2 0-68 0 0,3 0-21 0 0,-2 0-6 0 0,1 0-9 0 0,-1 0 2 15 0,1 0 22 73 0,-1 0 8 18 0,1 0-113 82 0,-1 0 310-48 0,1 0-192-53 0,-1 0 280-28 0,1 0-128-42 0,-1 0-276 14 0,1 0 7-31 0,-1 0-306 0 0,1 0 739 0 0,-3 6-275 0 0,-1-2 379 0 0,-6 10-271 0 0,-1 2-103 0 0,-8 6 0 0 0,0 7-74 0 0,-1-1-148 0 0,-1-1 0 0 0,2 0 89 0 0,-1 0 0 0 0,1 2-563 0 0,2-7 584 0 0,2-1 0 0 0,-4 6-96 0 0,0 0-272 0 0,-1 0 226 0 0,2 3 220 0 16,0 0-227 0 204,-3 3 93 0 5,5-4-77-50-45,4-11 44-192-47,4-5 587 15-71,4-11-398-25-60,8-16 1 252 0,-1 0 76-204-2,6-11 1 204 0,-2 1-113-39 0,0 1 1 39 0,-1-2-12 0 0,-1 3 1 0 0,0-1 32 0 0,0 2 1 0 0,0 0-191 0 0,1-1 0 0 0,-3 0 80 0 0,2 0 0 0 0,-2 1 0 0 0,0 1-67 0 0,0 3-26 0 0,1-4 317 0 0,0 5-237 0 0,-2 2-108 0 0,-1 6 1 0 0,-12 23 315 0 0,-4 7 0 0 0,-4 7-83 0 0,0-4 0 0 0,-3 3 225 0 0,-1 1 0 0 0,-1 5 44 0 0,-3 1 0 0 0,2 1-160 0 0,0-2 1 0 0,1 2-47-94 0,1-1 1 94 0,1-2 11-536 0,1-2 1 536 0,2 1-514-928 0,-1 1 186 175 0,5-6 449 170 0,-3 2-248 193 0,8-7 7 162 0,-2 2 50 107 1,8-11-63 75 40,5-6 188 45 8,2-11 0 1-1,7-10-137 0 30,0-7 1 0-1,-1-2-8 0-40,-3 2 0 0 1,1-2 64 0-38,2 0 1 0 0,-1-3-324 0 0,0 1 1 0 0,-2 0-22 0 0,0 0 1 0 0,2-3-31 0 0,0 2 1 0 0,-2 2 28 0 0,0 2 19 0 0,0 5 366 0 0,3-6-225 0 0,-3 8 242 0 0,-1 2 23 0 0,-7 7 376 0 0,-10 24-353 0 0,0-6 1 0 0,-11 23 74 0 0,2-8 0 0 0,-1 0-196 0 0,3-5 0 0 0,0 0 36 0 0,0 0 0 0 0,-1 0-86 0 0,1 0 1 0 0,2 0 178 0 0,1 0-324 0 0,0 0 140 0 0,-1 2-298 0 0,4-3-32 0 0,-1-1-186 0 32,5-11-480-48 130,3-3 999-391-162,11-14 0 439 0,-3 2 0 0 0,7-7 0 0 0</inkml:trace>
  <inkml:trace contextRef="#ctx0" brushRef="#br0" timeOffset="1">1531 1050 12465 190771 44133,'-7'12'708'0'0,"1"-2"-513"0"0,6-10 30 0 0,4-14 0 0 0,-1 0-105 0 0,5-14 0 0 0,-1 1 122 0 0,2-2 1 0 0,2-4 100 0 0,0-2-297 0 0,2-3 0 0 0,0 0-29 0 0,0 0 0 0 0,1-1 80 0 0,-1 3 0 0 0,-1-1-243 906 0,-1 2 0-906 0,-1 2 122 1979 0,1 2-739-567 0,-4 2 223-607 0,1 1-30-255 0,-3 7 313-40 0,0 7 208-445 0,-15 44 1-65 0,2 0 328 0 0,-8 26 1 0 0,2-4-151 0 0,1 1 1 0 0,-1 0 230-136 0,4 2 1 136 0,-1-3-124-1076 0,3 4 0 1076 0,1-5-186-1615 0,1-2 1 1615 0,2-5 77-933 0,1-2 0 933 0,-1-7 145-306 0,3-2 38 232 0,-1-6-65 74 0,2 1-516 0 0,0-7 120 0 0,2-5 183 0 0,3-10 0 0 0,1-21 2 0 0,1-7 1 0 0,0-7-87-437 0,-1-1 1 437 0,-1-2 67-138 0,3-2 0 138 0,-3-1-24 0 0,1-2 0 0 0,-1 3-70-1065 0,1-2 1 1065 0,-2 1 14-1621 0,0 0 0 1621 0,-1-1-283-63 0,0 4 0 63 0,-1 0-126 0 0,0 3-100 0 0,0 2 181 0 0,3-1 424 0 0,-1 11 0 0 0,-1 12-29 0 0,-2 18 0 0 0,0 10 100 0 0,-1 13 0 0 0,-2 3-13 0 0,1 7 0 0 0,-2 3 242 0 0,1 1 1 0 0,-1 0-203 0 0,2 0 0 0 0,-1-1-45 0 0,2-2 0 0 0,0-5-287 0 0,0-4 0 0 0,0-4-24 0 0,0-3 222 0 0,0-4 0 0 0,0-5 0 0 0,0-2 0 0 0</inkml:trace>
  <inkml:trace contextRef="#ctx0" brushRef="#br0" timeOffset="2">1663 1367 12465 189534 44133,'2'-34'1769'0'0,"-1"-1"1"0"0,2-5-1825 1723 0,-1 5 1-1723 0,1-5-115-380 0,0 0 0 380 0,1-3 121-1538 0,-2-1 1 1538 0,2-1-67-2613 0,-3-2 1 2613 0,3-2 22-793 0,-1-2 1 793 0,-1 1-194 0 0,1 0 0 0 0,1 3 185 0 0,1 0 0 0 0,2 1-152 2582 0,2 7 0-2582 0,-1 2 194 2883 0,0 9-182-1289 0,0 4 175-658 0,-5 8 0-936 0,2 16-48 643 0,-5 12 1-643 0,-1 12 335 38 0,-5 8 1-38 0,0 8-1 0 0,-1 4 1 0 0,0 7 24-266 0,0 4 0 266 0,1-2-190-2990 0,3 0 1 2990 0,-1 5 22-1233 0,3-2 1 1233 0,-2-3-157-72 0,2-5 0 72 0,-1-1 82 0 0,2-1 0 0 0,0-5-58 0 0,0-4 0 0 0,2-4 95 0 0,-1-4-392 0 0,2-4 178 0 0,0-2 90 0 0,3-6 114 0 0,-1-4 106 0 0,4-13 1 0 0,-5-19-122 0 0,0-9 0 0 0,-1-6-15 0 0,-3 2 1 0 0,0-7 27 0 0,2-5 1 0 0,-2-6-2-2593 0,2-2 0 2593 0,-2-1-163-3434 0,0 0 0 3434 0,-1-3 62-590 0,-1-2 1 590 0,1 0-172 0 0,1 3 0 0 0,0 0 183 2349 0,2 4 1-2349 0,0 2-28 3476 0,3 4 1-3476 0,0 3 68 2501 0,1 4 0-2501 0,2 3-141 1536 0,0 6 331-619 0,-2 4-282-338 0,0 0 335-80 0,-3 10-420-40-150,-1 2 190-314 141,-8 41 0-145 0,2-7-7 0 9,-3 23 1 0 0,2-8 119 0 0,0-4 0 0 0,1 4-123 0 0,1 4 0 0 0,0 3 156 0 0,1 4 1 0 0,1 4-80-1993 0,1 2 0 1993 0,0-1-84-4126 0,0 2 0 4126 0,0-2 3-1598 0,0-1 0 1598 0,-1-1 8-1679 0,-1-6 0 1679 0,1-3 39-528 0,1-4 1 528 0,0-5 24 0 0,0-2 14 0 0,0-6-53 0 0,0 0-260 0 0,4-8 160 0 0,-2 0 22 0 0,7-10 79 0 0,-4-12 0 0 0,-1-10-3 0 0,-2-9 1 0 0,-2-2 13 0 0,-2 2 1 0 0,1-3 9 0 0,-2-3 0 0 0,0-3-37 0 0,-1 2 1 0 0,0-3 2-1596 0,1-1 1 1596 0,0-2-8-2128 0,1-2 1 2128 0,1-1 26 0 0,1 0 0 0 0,0 1 88 0 0,2 0 0 0 0,-1 2-93 499 0,1-2 0-499 0,1 2 5 2884 0,2 3 0-2884 0,-2 3-22 2770 0,0-1 1-2770 0,0 5 4 2223 0,1-1 0-2223 0,-1 3-70 1367 0,0 1 107-380 0,-2 4-297-213 0,3-9 257-200 0,-4 7-181-171 0,2-6 80-5 0,-2 5 0 13 0,0 6 107-34-102,-2 1 18-62-22,2 8-161-32 10,-2 2 362-128 114,0 29 1-155 0,0-6-143 0 0,-1 20 1 0 0,0-5 83 0 0,1 1 1 0 0,-1 3-72 0 0,0 3 1 0 0,0 2 116 0 0,0 1 1 0 0,2-1-194 0 0,0 3 1 0 0,0-2-18-1596 0,1 3 0 1596 0,0-2-112-2996 0,0-2 0 2996 0,0-3 107-2449 0,0 0 0 2449 0,1-2-115-4133 0,0-1 1 4133 0,0-3 88-2119 0,0-3 0 2119 0,1-4-211-524 0,0 0 145 387 0,-1-7 64 137 0,1 12 23 0 0,-1-9 13 0 0,1 4-155 0 0,0-9 15 0 0,-2-6 1207 0 0,2-5-1144 0 0,-4-18 0 0 0,-1-5 114 0 0,-2-14 1 0 0,0 1-85 0 0,4 5 1 0 0,-2-2 11-1440 0,1-1 1 1440 0,-1-3-132-903 0,0-1 0 903 0,1-2 39 0 0,1 1 1 0 0,0-4 98 0 0,1 0 1 0 0,2-1-119 1542 0,-1 5 0-1542 0,3 0 61 2799 0,-2 4 1-2799 0,3 0 198 2694 0,0 4-222-1187 0,2 0 184-565 0,-4-3-104-28 0,5 0 26 9 0,-3-5-36-131 0,2 8 5-104 0,-5 3-156-203 0,0 6 131-176 0,0 1-331-53 0,-1 3 284-39 0,1 3-451-3 0,-2 3 162-12 0,1 3 363-92 0,2 23 1-110 0,-1-6 175 0 0,0 18 1 0 0,-2-2 39 0 0,0 0 0 0 0,0 4-58 0 0,0 2 0 0 0,0 2 106 0 0,0 3 1 0 0,-1 1-101 0 0,-1 1 1 0 0,-1 2-112-2155 0,2-4 1 2155 0,-2 5 5-3337 0,2-3 1 3337 0,-2-1-4-2870 0,1-2 0 2870 0,1-2-52-1938 0,1 2 1 1938 0,0 0-27-1574 0,0-5 0 1574 0,0 0-85-387 0,0-2 0 387 0,1-4 39 0 0,1-4-307 0 0,3 0 204 0 0,0 3 132 0 0,2-3-168 0 0,1-1-31 234 0,-1-7 331 248 0,-2-8-69-281 0,1-3 1-201 0,-11-21-7 0 0,1-5 1 0 0,-4-5 75 0 0,2 5 0 0 0,0-3-74 0 0,0-1 1 0 0,1-2-35-101 0,-1-3 1 101 0,1 1-9-564 0,-1-4 1 564 0,2-2-23-105 0,-1-1 0 105 0,3-3 65-77 0,2 4 0 77 0,0-3-39 0 0,2-1 1 0 0,0 1 59 0 0,2-1 1 0 0,3 2-57 718 0,0-1 27 1549 0,2 5 1-2267 0,-1-1-1 2024 0,1 4 1-2024 0,-1 3-43 1815 0,0 2 17-403 0,0 1-231-213 0,-1-3 222-472 0,0 5-81-221 0,-1 1-14-13 0,-3 7 197-165 0,-1 8-602-172 0,-4 1 558-94 0,-7 13-16-62 0,5-3 54 0 0,-3 13 15 0 0,7-6 147 0 0,0 5 0 0 0,0 3-68 0 0,2 3 0 0 0,-2-1 19 0 0,2 0 0 0 0,-2 0-71 0 0,0 2 0 0 0,0 0-59 0 0,-2 0 0 0 0,2 0-19 0 0,-2-1-201 0 0,0-2-54-573 0,1 6 293-1269 0,-1-5-127 542 0,0 1 18 177 0,2-9 30 390 0,-2-7 459 339 0,2-4-215 260 0,0-19 1 134 0,0 5-91 0 0,0-13 1 0 0,1 6-62 0 0,1-2 0 0 0,1 0-45 0 0,0-2 0 0 0,0-1 58 408 0,-1-2 1-408 0,2-1-201 1454 0,1-3 0-1454 0,0 1 108 1414 0,-2 2 1-1414 0,-1 0-173 1295 0,0 2 0-1295 0,-2 1-179 1176 0,0 1-16-215 0,0 2 172-133 0,0-6 41-96 0,-4 1 194-246 0,-1-3-167-211 0,-2 7 451-125 0,-1 9-229-39 0,1 5 114 23 0,0 5-251-19 0,1 3 15-16 0,2 3-117-20 0,1 3 171-60 0,1-1-212-19 0,2 3 138 0 0,2-1 28 0 0,1 2-59 0 0,1 4 174 0 0,-2 4-101 0 0,0 8 20 0 0,-2 7 0 0 0,0 3 133 0 0,0 0 0 0 0,-1-4-80 0 0,-1-6 0 0 0,1 0 90 0 0,1 1 1 0 0,0 1-114 0 0,0 1 1 0 0,0-1 21-376 0,0 1 1 376 0,0 1-6-1565 0,0-2 1 1565 0,0 3-82-2810 0,0-2 1 2810 0,0-1 71-3427 0,0-2-13 1233 0,-2 1-145 1025 0,2 5 129-270 0,-2 0-67 134 0,2 1 56-1022 0,0-2-219 159 0,0-10 204 209 0,2 0-135 174 0,-2-7 297 213 0,2-4 250 500 0,-2-5-385 901 0,-6-21 1 171 0,3-1 11 0 0,-5-14 0 0 0,4 2 20 1078 0,1 5 0-1078 0,1-1 3 2310 0,-1-2 0-2310 0,-1-1 26 1310 0,1-2 0-1310 0,1-2-171 2575 0,-1 0 0-2575 0,1-2-21 3789 0,-1-1 0-3789 0,2 1-168 2904 0,0 0 1-2904 0,0 2 208 2062 0,1 0 1-2062 0,1 2 22 1964 0,0 2 0-1964 0,0 1 105 1528 0,2 3 1-1528 0,-1 1-152 1295 0,1 2 117-305 0,-2 4-70-216 0,3-5 206-129 0,-4 4-111-173 0,2-1-18-121 0,-2 7-144-53 0,0 5-103-75 0,0 5 0-223 0,3 17 252 140 0,0 6 0-140 0,0 7-75 0 0,-1 0 1 0 0,-1 1 198 0 0,2 8 1 0 0,-2 2-66 0 0,0 4 0 0 0,0 1-36 0 0,1 1 0 0 0,-2 2-53-413 0,2 4 1 413 0,-2-1 42-3774 0,0 1 0 3774 0,0-3-97-3623 0,-2 0 1 3623 0,1-5 72-3523 0,-2 1 0 3523 0,0-2-85-2198 0,-1 0 1 2198 0,0-2 77-1301 0,-1-4-33 1039 0,1 1 0 262 0,-1-3 4 0 0,1-1 1 0 0,-1-1 90 0 0,1-2-79 0 0,0 2 1 0 0,-1-6 128 3670 0,1 2-113 2118 0,-1-4 159-1967 0,-1 7-128-1900 0,-1-2 122-1485 0,-2-1-97-428 0,1-8 157-8 0,-1-8-191 0 0,-2-13-23 259 0,0-9 1-259 0,-2-12-14 912 0,1-5 0-912 0,2 0 41 128 0,3 4 0-128 0,-2-2-153-1015 0,2 0 0 1015 0,0-3 125-6246 0,2-1 0 6246 0,1 0-165-4352 0,1 1 0 4352 0,3-1 80-2867 0,0 0 1 2867 0,2 3-59-1191 0,2 2 48-577 0,1 5 2-403 0,1 3 80 1664 0,-1 8-39 507 0,-1 30 0 0 0,-2-5 191 0 0,-2 24 0 0 0,0-3-95 0 0,0 3 1 0 0,-2 1 100 1410 0,-1 0 1-1410 0,1-3-81 4981 0,1 1 1-4981 0,-1-4-48 5965 0,0-1 1-5965 0,1-5 15 3112 0,1-4 10-2039-1,0-4-151-954-298,0 3 160-119 113,0-8-185 0 172,2 0 117 0 14,-2-10 453 0 0,2-4-294 0 0,-4-20 1 0 0,1 5-159 0-19,-2-13 0 0 0,2 2-4 107-107,-2-1 0-107 0,2-5-18 106 114,0-1 0-106 1,-1-5-240-313 11,0 0 0 313 0,-1-2 88-5242 0,2-1 0 5242 0,-1-4-13-5775 0,2 0 1 5775 0,4 3-28-2044 0,2 5 338 1427 0,2 4-169 128 0,5-1-40 342 0,0 13 1 147 0,2 16 65-1230 0,-3 20 1 1230 0,-5 12 146-477 0,-6 9 0 477 0,0 7-83 0 0,-1 5 1 0 0,0 2-29 1698 0,0-1-16 3546 0,-2 0 0-5244 0,-1-1 0 0 0,-1 1 0 0 0</inkml:trace>
  <inkml:trace contextRef="#ctx0" brushRef="#br0" timeOffset="3">1685 1544 12530 195915 42812,'-2'20'567'0'0,"2"3"835"0"0,-2-6-1427 0 0,2-2 278 0 0,0-11 1 0 0,0-24-160 0 0,0-8 1 0 0,-1-4-103 0 0,-1 7 0 0 0,-1-6 37 0 0,2-4 1 0 0,-2-3-106 0 0,1-1 0 0 0,1 1-57 0 0,1 0 0 0 0,1-1 97-1212 0,2 4 0 1212 0,1 2-291-5019 0,3 5 169 3248 0,2 6 119 1414 0,-2 5 1 357 0,3 18-4-52 0,0 9 1 52 0,-3 12 153 0 0,-2 11 1 0 0,-4 6-82 0 0,0 7 1 0 0,0 4 147 3504 0,-1 1 0-3504 0,0-1-138 2920 0,0-5 1-2920 0,0-3-4 835 0,0-5 0-835 0,0-4 99 92 0,2-4 2-92 0,-2-5-10 0 0,2-1-42 0 0,0-5 80 0 0,-1-4 861 0 0,3-6-974 0 0,0-25 0 0 0,1-4-36 0 0,-1-14 1 0 0,0 4-100 0 0,-3 9 1 0 0,2 1 100 0 0,-1-1 1 0 0,0 0-92-3798 0,-1-3 1 3798 0,0-1 120-1096 0,0 1 1 1096 0,0 1-684 466 0,1 0 24 3437 0,-2 2 291-2994 0,4-4 318-909 0,-2 7 0 0 0,5 5 0 0 0,0 11 0 0 0</inkml:trace>
  <inkml:trace contextRef="#ctx0" brushRef="#br0" timeOffset="4">1805 1376 12530 195239 42812,'0'30'1500'0'-268,"1"0"-570"1124"264,0 0-426-1124-2,1-5-516 0 6,-2 7 16 0 0,0-10 5 0 0,0 3 960 0 0,0-11-389 0 0,0-4-228 0 0,0-5-654 0 0,-2-25 267 0 0,1 9 0 0 0,-2-25-153 0 0,2 14 1 0 0,-2-5-39-958 0,1 2 0 958 0,-1-2-61 0 0,0 0 1 0 0,0 2-45 0 0,0-1 1 0 0,2 1-250 0 0,0 0 45 0 0,0 3 214-744 0,3-2 436-1914 0,-1 12 0 2658 0,4 8-184-1201 0,-2 15 0 1201 0,1 10 367 0 0,-2 5 1 0 0,-1 5-128 188 0,-1 4 0-188 0,1-1-7 2361 0,0 1 0-2361 0,0-1-54 852 0,0 0 1-852 0,0-5-2 0 0,-1-2-135 0 0,1-6 122 0 0,0 5-12 0 0,1-8-29 0 0,0 0 22 0 0,-2-9-195 0 0,2-5 116 0 0,0-22 20 0 0,-1 6-59 0 0,1-21 35-2411 0,-2 6 0 2411 0,0-9-17-4381 0,0-1 0 4381 0,0 1 30 0 0,0 4 0 0 0,-1 0-55 4767 0,0-2 0-4767 0,-1-1-188 1246 0,-1-2 0-1246 0,0 0 125-246 0,2 2 1 246 0,0 3-223-3591 0,0 3 200-1331 0,1 0 4 2303 0,1 0-48 1813 0,4 4 33 495 0,-2 7 4 86 0,1 12 289-237 0,-2 30 0 462 0,-2 0-115 0 0,2 15 1 0 0,-2-4 190 0 0,0-10 0 0 0,0 6-225 1468 0,0-2 0-1468 0,2 6 0 0 0,1 1 0 0 0</inkml:trace>
  <inkml:trace contextRef="#ctx0" brushRef="#br0" timeOffset="5">1827 1455 12544 194582 42534,'0'31'229'0'0,"2"0"1"0"0,-1-3 801 387 0,1-2-687-387 0,1-3-344 0 0,0 5 0 0 0,1-7 0 0 0,-2-1 0 0 0,1-9 128 0 0,1-7 264 0 0,-10-21-288 0 0,5 0 0 0 0,-8-18-32 0 0,5 8 0 0 0,1 3-47 0 0,0 4 0 0 0,2-3 81 0 0,-2-2 1 0 0,1-1-199-3614 0,-1-2 0 3614 0,2-1 27-1433 0,-2-2 0 1433 0,2 0-106 0 0,-1 0 0 0 0,2-1 119 0 0,0 0 0 0 0,2-1-106-854 0,1 2-135-1634 0,1 6 220 1695 0,4-4-373 776 0,-3 12 328 17 0,4 2 24 0 0,-7 19 0 0 0,2 12 86 0 0,-3 11 0 0 0,1 0 12 0 0,-2-2 0 0 0,1 3 6 0 0,1 4 1 0 0,-1 1 7 2303 0,-1 2 1-2303 0,0 1 39 4852 0,0-1 0-4852 0,0-2-68 1800 0,0 0 0-1800 0,0-3 111 122 0,0-2 0-122 0,0-2-58 0 0,0-4 89 0 0,0-4-296 0 0,0 3-313 0 0,0-11 451 0 0,2 1 1 0 0,2-33-1 0 0,3-7 1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7T08:43:39.164"/>
    </inkml:context>
    <inkml:brush xml:id="br0">
      <inkml:brushProperty name="width" value="0.2" units="cm"/>
      <inkml:brushProperty name="height" value="1.2" units="cm"/>
      <inkml:brushProperty name="color" value="#004F8B"/>
      <inkml:brushProperty name="inkEffects" value="pencil"/>
    </inkml:brush>
  </inkml:definitions>
  <inkml:trace contextRef="#ctx0" brushRef="#br0">243 303 12467 210693 44092,'-12'14'-254'0'0,"0"10"1"0"0,9 1 448 0 0,0 10 0 0 0,2-3-56 0 0,1-3 1 0 0,0 0 21 0 0,2 5 0 0 0,-2-2 1 0 0,2 2 1 0 0,0 0-195 0 0,-1 1 0 0 0,0 0 26 0 0,-2 1 1 0 0,-2-3 60 0 0,-1-1 0 0 0,0-2-30 0 0,-1-2 0 0 0,1-3-313 0 0,-1-2 334 0 0,3-2 0 0 0,-4 4 109 0 0,3-4-99 0 0,-3-1 198 0 0,3-7-50 0 0,-1-12-84 0 0,4-22 0 0 0,-2 3-197 0 0,2-13 1 0 0,2 5 96 0 0,1-2 0 0 0,-1 0-186 0 0,1-1 0 0 0,-1 0 111 0 0,1-2 0 0 0,-2 0-122 0 0,2-3 0 0 0,-2 0 53 0 0,2 0 0 0 0,0 1 37 0 0,2 0 0 0 0,-1 2 20 0 0,1-3 0 0 0,-3 5-31 0 0,1 3 91 0 0,0 4-98 0 0,0-3-9 0 0,-1 8 27 0 0,-4 4 101 0 0,-7 27 0 0 0,2 2-52 0 0,-5 17 1 0 0,4 0 204 0 0,0 0 0 0 0,3 4-50 0 0,-1 3 0 0 0,1 0-37 0 0,1 1 1 0 0,1 0-110 0 0,2 1 0 0 0,-1-2 58 0 0,0-1 1 0 0,1-4-149 0 0,1-3 0 0 0,0-3 153 0 0,0-2-165 0 0,0-3 123 0 0,2 4 7 0 0,-2-5 453-137 0,2 1-156-54 0,-2-10-27 23 0,-2-8 1 168 0,-1-26-239-14 0,-2-8 0 14 0,0-4 70 0 0,4 7 0 0 0,-2-2-254 0 0,2-4 1 0 0,-1-2-33 0 0,0-1 1 0 0,2 0-62 0 0,-2-1 1 0 0,2-1 3 0 0,0-4 1 0 0,0 2 171 0 0,2 2 0 0 0,0 0-16 0 0,3 1 0 0 0,-3-1-20 0 0,-1 1 0 0 0,1 2 64 0 0,0 2 1 0 0,0 3-114 0 0,-1 3 85 0 0,0-1-9 0 0,1-2 14 0 0,-2 2 49 0 0,0 2 11 0 0,0 11-127 0 0,-2 6 315 0 0,-3 27 1 0 0,1 5-56 0 0,-2 18 0 0 0,1-4 94 0 0,2-7 0 0 0,1 3-45 0 0,2 4 1 0 0,0 1 7 0 0,0 2 1 0 0,0-5-168 0 0,0-1 0 0 0,1-3 0 0 0,0 1 1 0 0,1-3-159 0 0,1-3 175 0 0,1-3-379 0 0,-1 3 59 0 0,-1-3 427 0 0,0-5-225 0 0,-2-5 640 0 0,0-10-584 0 0,-6-23-76 0 0,5 5 1 0 0,-7-21 154 0 0,5 10 0 0 0,0 0-242 0 0,0 2 1 0 0,0-2 121 0 0,-1-1 0 0 0,1-3-111 0 0,0 0 0 0 0,2 0 100 0 0,-2 0 0 0 0,2-1 36 0 0,-1-2 0 0 0,2 0-31 0 0,0 1 0 0 0,0 2 14 0 0,0 2 1 0 0,0 2 208 0 0,0 1-154 0 0,2 0 153 0 0,-2-5-169 0 0,4 3 28 0 0,-3-4-19 0 0,1 9-47 0 0,-2 5 35 0 0,0 6-234 0 0,-2 5 413 0 0,-7 16 0 0 0,5-1-110 0 0,-3 13 0 0 0,4-2 188 0 0,2 1 1 0 0,0 3-65 0 0,1 3 0 0 0,0 1-44 0 0,0 2 0 0 0,0 1-111 0 0,0 1 1 0 0,2-2-17 0 0,-1 0 0 0 0,3-5-177 0 0,-1 1 1 0 0,-1-4 9 0 0,1 0-59 0 0,-2-2 71 0 0,3 6 55 0 0,-4-2-48 0 0,0 2 304 0 0,-2-6-114 0 0,-3-4 280 0 0,1-5 13 0 0,0-6-447 0 0,-1-3 182 0 0,1-20-115 0 0,1-4 1 0 0,2-15 67 0 0,2 1 0 0 0,0 4-197 0 0,0 5 0 0 0,2-2 67 0 0,0-1 0 0 0,-1 1 55 0 0,1-1 1 0 0,0 0 27 0 0,-1-3 0 0 0,2 1-20 0 0,-1 2 1 0 0,0 1 5 0 0,0 1 0 0 0,-2 2-31 0 0,2-1 158 0 0,-2 2-71 0 0,3-5 21 0 0,-3 1-26 0 0,0 0 7 0 0,-1 1 16 0 0,0 10-39 0 0,0-1 52 0 0,0 6-39 0 0,0 0-443 0 0,0 6 368 0 0,-1 19 128 0 0,-2 2 1 0 0,0 17-96 0 0,0-6 1 0 0,2-1 220 0 0,0-3 1 0 0,0 5 2 0 0,1 3 0 0 0,0 3 30 0 0,0 2 0 0 0,0 0-239 0 0,0 3 1 0 0,0-2-2 0 0,0-2 0 0 0,-1-2-75 0 0,-1-2 0 0 0,1-2 208 0 0,1-3-332 0 0,0-1 212 0 0,0 5-102 0 0,2-3 33 0 0,-2 4 217 0 0,2-5-160 0 0,-2-4 27 0 0,0-8 25 0 0,0-4 37 0 0,0-3-149 0 0,0-4-286 0 0,-6-17 147 0 0,1-2 149 0 0,-4-20 0 0 0,3 4 10 0 0,1-2 1 0 0,2 2-11 0 0,1 6 0 0 0,-1-1 21 0 0,0 1 1 0 0,1-2-22 0 0,2 0 1 0 0,-1-3 155 0 0,-1 0 0 0 0,1 1-110 0 0,1 2 0 0 0,0 1 150 0 0,2 0 1 0 0,-1 0-146 0 0,2 1 1 0 0,0 0 180 0 0,1 2-117 0 0,0 2 29 0 0,5-10-81 0 0,0 4 49 0 0,2-7-92 0 0,0 10 71 0 0,-2 3-281 0 0,-4 11 147 0 0,1 3 208 0 0,-6 5-54 0 0,-4 17-61 0 0,3-6 43 0 0,-7 16-24 0 0,5-10 5 0 0,-1 8 1 0 0,1 5 19 0 0,0 3 0 0 0,2 2 115 0 0,-2-4 0 0 0,0 2-85 0 0,0 2 1 0 0,-1 4 18 0 0,2 1 1 0 0,-2-3-114 0 0,-1 3 0 0 0,2-6 74 0 0,0 2 1 0 0,2-6-329 0 0,0 1 214 0 0,0-6-41 0 0,1 7 63 0 0,0-7-1 0 0,0 0 145 0 0,0-8 469 0 0,-2-9-499 0 0,-4-16-135 0 0,3 1 124 0 0,-7-21 1 0 0,7 9-103 0 0,-3-6 0 0 0,3 3 2 0 0,0 5 1 0 0,0-1-23 0 0,0-3 0 0 0,1-1 16 0 0,2-3 1 0 0,0 0 3 0 0,0-2 1 0 0,0-1 69 0 0,0 0 1 0 0,4-2-42 0 0,0 1 0 0 0,2 3 66 0 0,0-1 0 0 0,-1 3-72 0 0,3 2 135 0 0,-3-1-93 0 0,5-4 26 0 0,-2 0-90 0 0,2-1-9 0 0,-3 7 19 0 0,-2 9 29 0 0,-1 2 21 0 0,-4 6-7 0 0,2 3-7 0 0,-6 19 0 0 0,2-3 146 0 0,-3 12 0 0 0,1-1-18 0 0,3 2 0 0 0,-1 0-28 0 0,2 6 0 0 0,0 2-75 0 0,0 3 1 0 0,0 1 30 0 0,0 3 1 0 0,-1-3-203 0 0,0 1 0 0 0,-1-2 118 0 0,2-1 0 0 0,0-1-81 0 0,0-2 1 0 0,0-3 155 0 0,0-1 0 0 0,1-1-12 0 0,0 0 1 0 0,-1 1 14 0 0,2 0 1 0 0,0 0 141 0 0,-1-2 1 0 0,1 0-71 0 0,-2 1 0 0 0,0 3-63 0 0,0 1 1 0 0,0 1-88 0 0,0-2 0 0 0,-1-2 107 0 0,0-2 0 0 0,0-2-234 0 0,0-1-14 0 0,0-2-286-112 0,3 4 295-495 0,3-4-62 77 0,0 2 69 127 0,1-6 15 156 0,-3-8 208 104 0,-2-3-40 110 0,-2-25 1 33 0,-1-2-35 0 0,-1-16 0 0 0,1 6-1 0 0,2 7 1 0 0,1 1-73 0 0,1-2 0 0 0,2 0 65 0 0,0-1 0 0 0,0 1 90 0 0,2 2-126 0 0,-1 4 279 0 0,2-2-217 0 0,-1 11 1 0 0,-1 5-2 0 0,-2 14 0 0 0,-4 8 53 0 0,-4 9 0 0 0,-2 4 11 0 0,-3 3 0 0 0,-1 2 87 0 0,-2 2 0 0 0,-1 2-70 0 0,1-4 0 0 0,0 1 123 0 0,2-6 1 0 0,0 0 32 0 0,2-2-72 0 0,2-2 18 0 0,1-2-12-285 0,1-5-117-133 0,3-2 342 127 0,2-10-327 241 0,4-27 1 50 0,0 8-181 0 0,0-18 126 0 0,-2 10 1 0 0,0-8-70 0 0,0 2 0 0 0,-2-3 45 0 0,2 4 0 0 0,-2 1-151 0 0,0-4 1 0 0,0 2 83 0 0,-2-2 0 0 0,2 1-27 0 0,-2-1 1 0 0,2 2 58 0 0,0-2 1 0 0,0 4-33 0 0,2-3 52 0 0,-2 6-42 0 0,2-3 85 0 0,0 10-67 0 0,-1 1 25 0 0,1 15 1 0 0,-6 10 32 0 0,0 10 1 0 0,-2 4 3 0 0,2-1 1 0 0,1 1 118 0 0,0 2 0 0 0,2 0-89 0 0,0 1 1 0 0,0-1 8 0 0,1 0 0 0 0,0-1-40 0 0,0 1 1 0 0,0-1 9 0 0,0 1 1 0 0,0-3-20 0 0,0 0 0 0 0,0-3 11 0 0,0 0 3 0 0,0-3-21 0 0,2 8-75 0 0,-1-3-26 0 0,2 4-82-252 0,-2-10 161-123 0,3-3-363-45 0,-2-10 286 142 0,5-19 15 278 0,-4-6 0 0 0,2-17-12 0 0,-4 5 1 0 0,1 1-11 0 0,-2 7 0 0 0,0-3 50 0 0,0 1 0 0 0,-2-4-17 0 0,1 1 0 0 0,0 2 14 0 0,1-1 0 0 0,0 2 106 0 0,0 0 0 0 0,1 1-17 0 0,2 3 47 0 0,1 4-40 0 0,1-3 246 0 0,1 9-207 0 0,-1 3 1 0 0,-1 20-48 0 0,-2 9 0 0 0,-4 9 179 0 0,-1-1 1 0 0,0 4-100 0 0,-2 3 1 0 0,1-1-126 0 0,-1 1 1 0 0,1 0 84 0 0,0 0 0 0 0,1 0-149 0 0,0-1 0 0 0,1-2 90 0 0,-1-3 1 0 0,2-1 1 0 0,0-3-56 0 0,0-3 46-362 0,1 4 226-728 0,0-1-195-55 0,2 2-53-103 0,1-3 81 927 0,1-5-450 321 0,-1-5 158 0 0,0-3-291 0 0,0-7 370-59 0,3-14 41-99 0,-1-6-31 158 0,4-17 99 0 0,-5-3-51 0 0,1-4 41 0 0,-1 3 89 0 0,-2 5 3 0 0,1 10 44 0 0,-1 12 1 0 0,-8 29-66 0 0,-1 11 1 0 0,-1 3-22 0 0,1-8 0 0 0,0-2 32 0 0,-1 1 44 0 0,0-2 5 0 0,1 6-9 0 0,-2 0 7 0 0,5-1 6 0 0,-2-6-45 0 0,5-8 23 0 0,-1-6 109 0 0,4-3-138-67 0,7-14-19 67 0,-4 0 4 0 0,6-13-55 0 0,-5 0 70 0 0,-1-3-330 0 0,3-3 292 0 0,-1 4-161 0 0,0 1-18 0 0,-1 9-13 0 0,-3 4 216 0 0,-1 10 121 0 0,-2 20 1 0 0,-2 0 263 0 0,-1 12-263 0 0,-1-6 159 0 0,-2 7-78 0 0,-1-4 128 0 0,2 3-291 0 0,1-7-49-448 0,4-11 101-310 0,0-4-165 211 0,2-7 127 460 0,6-14-238 87 0,0-1 195 0 0,7-11-440 0 0,-4 4 173 0 0,0 2 104 0 0,0 3-36 0 0,-4 6-30 0 0,1 0 26 0 0,-3 7 260 0 0,2 0 254 0 0,-5 10-269 0 0,-4-4-32 0 0,-3 6 27 0 0,-4-3 190 0 0,2-3-195 0 0,1 5 318 0 0,2-2-417 0 0,1 1 4 0 0,1-1 132 0 0,4-2 13 0 0,7-7-44 0 0,0-9-182 0 0,7-3 128 0 0,-1-10-316 0 0,-2 6-37 0 0,1-2-307 0 0,-6 9 267 0 0,-3 4 421 0 0,-11 25-183 0 0,-4 1 710 0 0,-5 19-198 0 0,-1-8 125 0 0,7-2-39 0 0,1-8-271 0 0,5-7 65 0 0,1-6-392 0 0,14-25 144 0 0,-5 7-255 0 0,15-23 131 0 0,-7 13-183 0 0,2-8 42 0 0,-1 7 73 0 0,-5 4-63 0 0,-2 9 316 0 0,-5 5-30 0 0,-6 22 408 0 0,-1-8-141 0 0,-3 21-2 0 0,-1-12-116 0 0,2 3-47 0 0,1-5-138 0 0,2-3-461 0 0,6-8 466 0 0,1-4-8 0 0,4-8-277 0 0,2-7 235 0 0,0-3-310 0 0,2-6 358 0 0,0 4 0 0 0,0-2 0 0 0,1 3 0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7T08:43:39.165"/>
    </inkml:context>
    <inkml:brush xml:id="br0">
      <inkml:brushProperty name="width" value="0.2" units="cm"/>
      <inkml:brushProperty name="height" value="1.2" units="cm"/>
      <inkml:brushProperty name="color" value="#004F8B"/>
      <inkml:brushProperty name="inkEffects" value="pencil"/>
    </inkml:brush>
  </inkml:definitions>
  <inkml:trace contextRef="#ctx0" brushRef="#br0">232 1650 12795 236916 38222,'20'-9'662'0'384,"8"-3"-764"-882"-256,-2 0 78 882-54,4 1 1 0 0,-1-3 50 0 17,2 1 0 0 0,-1 0 213 0 103,-8 4-231 0-68,-2 0 83 0-99,8-1-4 0-27,-5 0-158 0 0,6 1-41 0 0,-11 5-28 0 0,-7 2 121 0 0,-13 8-8 0 0,-14 3 1 0 0,-7 6 6 0 0,-6 2 1 0 0,1-4-35 0 0,6-1 613 0 0,0-2-165 0 0,-8 3 337 0 0,2-2-208 0 0,-3 2-317 0 0,9-4-154 0 0,7 0-434 0 0,8-5 216 0 0,3-1 20 0 0,22-5 105 0 0,-4-1 1 0 0,23-6-136 0 0,-6 2 0 0 0,-1 0 59 0 0,-2 0 0 0 0,-1 1-167 0 0,2-1 0 0 0,2 1 106 0 0,-2-2 1 0 0,0 3 103 0 0,0-1 1 0 0,-5 1 88 0 0,0-1-186 0 21,-2 1-38 0 37,-4 1 70 0-46,5 0 92 0-12,-11 1 349 0 0,1 1-185 0 0,-32 10 0 0 0,2-2-8 0 0,-18 7 1 0 0,7-3-22 0 0,0-1 0 0 0,0 0 250 0 0,-2-2 0 0 0,1 1-63 0 0,3 0 1 0 0,0-1-5 0 0,2 1 0 0 0,1 0-74 0 0,1-2-86 0 0,3-1-173 0 0,2 0-5 0 0,6-1 191 0 0,2 1-532 0 0,3-3-706 0 0,1 0 1313 0 0,19-4-330 0 0,-5 2-22 0 0,27-8 282 0 0,-12 4 0 0 0,10-6-126 0 0,-7 3 0 0 0,3 0-360 0 0,0-1 322 0 0,0 3 26 0 0,3-3-318 0 0,-4 3 319 0 0,4-3 1 0 0,-5 3-138 0 0,2 1 0 0 0,-4-1 8 0 0,-2 2-181 0 181,-2 1 62 104 34,4-2 433 224-44,-3 4-357-82-58,-1-2 213-83-48,-7 2-46 18-35,-6 0 81 37 19,-4 0 234 353-32,-21 4-365-307-16,6-3 1-264-1,-25 6 61 32 0,10-2 0-32 0,-4 0 139 0 0,6-1 0 0 0,-2 1-128 0 0,1-1 277 0 0,1 1-111 0 0,-7 1 8 0 0,4-1-194 0 0,-2 1-181 0 0,8-1-394 0 0,9-1 205 0 0,4 1 49 0 0,5-1 493 0 0,12 0 1 0 0,4-1-75 0 0,9-2 0 0 0,1-1 131 0 0,0-1 0 0 0,0 0-229 0 0,3-2 0 0 0,3 0-54 0 0,1-1 1 0 0,-1-1-170 0 0,-1-1 0 0 0,0 2 97 54 0,1 0 1-54 0,-2 2-32 478 0,-3-1 1-478 0,0 0-67 595 0,-1-1 189-63 91,-5 1 205-195 62,8-3 520-233-50,-5 3-240-88-40,2-1-365-16-30,-7 2-94 3-24,-8 2 174 30-5,-4 0-30 51 12,-21 4-327-72-12,-4-1 1-12 0,-19 5 153 0-4,5-2 0 0 0,3-2 70 0 0,9-1 446 0 0,-2 0-272 0 0,-6 1 127 0 0,-2-1-204 0 0,-5 1 77 0 0,4-4 25 0 0,0 2-340 0 0,4-2 200 0 0,4-2-35 0 0,6 2-399 0 0,7-2 252 0 0,6 0-592 0 0,4 1 940 0 0,16 1 17 0 0,-5 1-158 0 0,20 3 0 0 0,-11-2-58 0 0,5 1 1 0 0,-1-1 26 0 0,0-2 0 0 0,2 0-99 0 0,1 0 1 0 0,3 0 69 0 0,1 0 0 0 0,0-1-152 0 0,0 0 1 0 0,-1 0 144 10 14,2-2 0-10 1,-3 0-176 363 94,1-2 1-363 0,-3 1 34 362 16,-1 2 0-362 0,-3-2 42 467 140,-1 1 150 83-19,-3-1 14-226-36,4 1-105-204-46,-7-1 35-80-63,0 4 227-38 0,-8-2-480-2-95,-28 2 0 0-1,8 1 150 0-5,-17 1 0 0 0,7 1-24 0 0,0 0 0 0 0,0 1 94 0 0,-3 1 0 0 0,1-2-6 0 0,1 0 1 0 0,-1 1 33 0 0,1-1 0 0 0,0 0 52 0 0,0 0 260 0 0,3-2-186 0 0,-2 5 165 0 0,4-4-81 0 0,0 3-587 0 0,6-1 418 0 0,8-4 100 0 0,28 4 1 0 0,-7-3-151 0 0,18 0 1 0 0,-4-2-47 0 0,-1 0 1 0 0,0-3 46 0 0,2 1 1 0 0,1 0-164 0 0,1 0 0 0 0,2-1 102 0 0,-2 1-1 0 0,0 1-111 0 0,-1-1 1 0 0,2 0 146 0 0,-1 0 1 0 0,0 0-36 291 0,-3 1 0-291 0,0 0 14 491 0,-3 1 0-491 0,-1 1 14 496 0,-2-2-353-202 0,-2 2 292-133 0,4 0-79-62 0,-2 0 74-21 0,2 0-164 21 0,-6 0 13 10 0,-5 0-276-27 0,-8 2 583-55 0,-4-2 442-27 0,-16 4-265 0 0,3-2 1 0 0,-18 1-108 0 0,5 0 1 0 0,0-2 29 0 0,3 1 0 0 0,2-2-25 0 0,-1 0-207 0 0,1 2-59 0 0,-8-1-395 0 0,1 3 330 0 0,-3-2-179 0 0,5 0 344 0 0,9 2 12 0 0,6-3 191 0 0,3 1 326 0 0,23 0 0 0 0,1-2-274 0 0,16 2 1 0 0,-2-2 26 0 0,-5 0 0 0 0,0 0-588 0 0,2 0 229 0 0,-1 0 0 0 0,1 0-211 0 0,-3 0 1 0 0,0 0-19 0 0,-4-2 122 0 0,2 2 23 115 0,4-2 142 107 0,4-2-2-44 0,-1 1 397-103 0,-6-3-361-17 0,-8 3-198 31 0,-10 1 261-39 0,-25 6-440-50 0,3-1 205 0 0,-27 3 1 0 0,20-1-40 0 0,-5-1 37 0 0,7-1 105 0 0,-8 1 323 0 0,10-2-370 0 0,-5 0 100 0 0,12 0 319 0 0,-2 0-50 0 0,4-1 203 0 0,2 1-254 0 0,27 0-225 0 0,1-2-125 0 0,24 2 1 0 0,-10-3 88 0 0,-3-1-46 0 0,-5-1-16 0 0,-2 0 73 0 0,0-1 96 174 0,2 0-126 117 0,-3-1 195-60 0,-6 3-122-50 0,-7-2-206-28 0,-5 3-197 1 0,-21 1-183-154 0,4 1 252 0 0,-12 3 436 0 0,11-2-243 0 0,4 1 996 0 0,2-1-645 0 0,22-4-417 0 0,-8-1 205 0 0,16-1-274 0 0,-12-1 157 0 0,1-1 38 0 0,-4 1 50 0 0,-1 1 18 0 0,-9 0 1 0 0,-8 3 24 0 0,-8 0 0 0 0,-3 2-34 0 0,-2 2 0 0 0,-3 1 50 0 0,-3 1 0 0 0,2-1-30 0 0,-1 0 1 0 0,0 1 130 0 0,-2-1 1 0 0,1 1 100 0 0,3-1 0 0 0,-1 0 627 0 0,3-1-344 0 0,1 1-168 0 0,1-2-674 0 0,5 1 252 0 0,2-3-97 0 0,10-7 1 0 0,10-5 57 0 0,6-6 1 0 0,3 1 26 0 0,1 3 0 0 0,2 0-63 0 0,-1 1 0 0 0,1-1-357 0 0,1-1 202 0 0,0 2-215 0 0,6-7 617 0 0,-4 2-285 0 0,5-2 204 0 0,-10 3-229 0 0,-3 7 371 0 0,-13 4 1 0 0,-12 14 39 0 0,-10 4 0 0 0,-3 2 30 0 0,-3 2 1 0 0,-1 1-35 0 0,-4 0 0 0 0,-1 1 218 0 0,2 1 1 0 0,1-1-187 0 0,0 1 1 0 0,2-3 26-596 0,1 2-438-256 0,4-2 268 375 0,3-1-1093-1 0,8-3 450-63 0,9-6 304 196 0,25-18 1 345 0,0-2 207-38 0,10-9 0 38 0,-6 4-30 0 0,-3 3 1 0 0,2-1 69 0 0,-1 0 0 0 0,1 1-95 0 0,-2 0 1 0 0,-2 0 216 0 0,-1 3 0 0 0,-1-2 3 0 0,0 1 38 0 0,-5 1-130 0 0,6-4-19 0 0,-5 3 93 0 0,0-2 217 0 0,-6 8-139 0 0,-16 6 1 0 0,-10 11-138 0 0,-12 4 0 0 0,1 4 250 0 0,4-2 1 0 0,-3 2-53 0 0,2 0 1 0 0,-1 1-211 0 0,2 1 0 0 0,3-1 239 0 0,3-2-1299-550 0,2 1 350-4 0,2-3 26 76 0,8-3 508 328 0,11-9 1 150 0,13-10-21 0 0,11-8 0 0 0,-1-2 254 0 0,-4 0 0 0 0,2-1-68 0 0,0 0 0 0 0,2 0 102 0 0,1 1 0 0 0,-2 1 32 0 0,-2 1 1 0 0,-2 0-5 0 0,-2 2-92 0 0,0 0-26 0 0,1-5-329 0 0,-2 1 278 0 0,-1-2-107 0 0,-10 4 1 0 0,-13 8 103 0 0,-10 6 1 0 0,-7 6 93 0 0,-3 5 0 0 0,-1 3 20 0 0,-2 3 1 0 0,-2 1 196 0 0,-3-1 0 0 0,1 1-154 0 0,1 0 1 0 0,0 2 49 0 0,0-1 1 0 0,3 2-153 0 0,3-2 167 0 0,3 0-490-47 0,3-2 310-221 0,6-3 191-32 0,3-3 1 300 0,28-23-161-50 0,7-8 1 50 0,6-3-27 0 0,-8 9 1 0 0,0 0 37 0 0,0 0 0 0 0,1-1-176 0 0,0 1 0 0 0,0-1 120 0 0,-2 1 1 0 0,1 1-259 0 0,-4 2 281 0 0,0-1-131 0 0,1-3 45 0 0,-2 1-51 0 0,-2 0 72 0 0,-8 4 45 0 0,-10 7 1 0 0,-15 10-27 0 0,-10 6 0 0 0,-5 6 9 0 0,2 1 0 0 0,-1 2 136 0 0,-3 2 1 0 0,1 2-84 0 0,-5 1 0 0 0,2 1 44 0 0,-1 0 1 0 0,4 1-89 0 0,2-1 0 0 0,3-2 7-613 0,4-4-66-74 0,7-2-282 209 0,2-5 53 104 0,9-4 205 249 0,8-6 0 125 0,14-11 122 0 0,8-9 0 0 0,1-1-93 0 0,-6 1 0 0 0,2-3 149 0 0,-1 1 0 0 0,1 2-62 0 0,0 1 0 0 0,0 0 85 0 0,-2 0-140 0 0,0-1-13 0 0,3-3-300 0 0,0-3 195 0 0,3-1-31 0 0,-5 2 59 0 0,-5 2 235 0 0,-8 5-244 0 0,-5 3 319 0 0,-14 4 0 0 0,-8 9-51 0 0,-9 4 0 0 0,-1 5-133 0 0,2 3 0 0 0,-1 3 41 0 0,-4 3 1 0 0,3-1-15 0 0,-1 3 0 0 0,2-2 41 0 0,0 0 1 0 0,-1 0-44 0 0,4 0 1 0 0,1-1-323 0 0,4-2 102-197 0,4-4-348-98 0,-1 5 253 74 0,7-7-155 101 0,2-1 0 120 0,19-21 298-128 0,7-7 1 128 0,5-4 172 0 0,-3 4 1 0 0,2 0-101 0 0,3-2 1 0 0,-2 3 114 0 0,2-1 0 0 0,-1 0-67 0 0,2 0 1 0 0,-1 1-37 0 0,2-1 1 0 0,-2 1 29 0 0,-1 0 1 0 0,-1 2-16 0 0,-1 2 52 0 0,-4 0-107 0 0,3-1 294 0 0,-8 5-271 0 0,-3 2 278 0 0,-33 25 0 0 0,-1-1 21 0 0,-21 15 0 0 0,7-1-104 0 0,1-4 1 0 0,-3 4 8 0 0,0 0 0 0 0,-5 1 20 0 0,5-3 1 0 0,-3 1-51 0 0,6-1 0 0 0,0-1 6-832 0,3-4 1 832 0,2-1-252-821 0,8-6 150 680 0,2-3-2 132 0,6-2-192 9 0,3-6-139 0 0,5-3 58 0 0,9-13 153 0 0,5 1 1 0 0,11-15 13 0 0,1 3 0 0 0,3-1 95 0 0,-2 5 0 0 0,1 1-58 0 0,0-1 0 0 0,0 0 176 0 0,1 1 1 0 0,-2 1-217 0 0,1-1 491 0 0,-1 3-245 0 0,4-7 215 0 0,-2 4-339 0 0,-2 2 216 0 0,-7 6 0 0 0,-30 27-109 0 0,-9 6 1 0 0,-7 5-145 0 0,8-8 1 0 0,-1 1 82 0 0,-1 0 0 0 0,-1 1-15 0 0,4-4 0 0 0,-1-1 79-64 0,4-1 17-480 0,1-4-143-24 0,-3 2-42 157 0,5-8-316-13 0,1 4 295 71 0,10-13 0 353 0,11-6-320-98 0,7-8 0 98 0,3-1 107 0 0,1 1 1 0 0,2 0 63 0 0,1-2 0 0 0,1-1 59 0 0,1 0 1 0 0,0 0 2 0 0,-1 1 1 0 0,1 0-10 0 0,-1 1 391 0 0,-1-1 325 0 0,3-1-222 0 0,-5 2-11 0 0,-2 4 0 0 0,-13 13-50 0 0,-9 9 1 0 0,-5 5 62 0 0,-6 3 1 0 0,0 4 42 0 0,-6 1 1 0 0,0 3-128 0 0,-4 0 0 0 0,0 0-150 0 0,-2 2 0 0 0,2-2-219 0 0,0 1 1 0 0,2-2-172-396 0,2-3 138-123 0,4-3 162 132 0,-3-1-332 100 0,11-7 161-6 0,-6-2-353 126 0,16-10 378 164 0,5-9-12 3 0,5-3 0 0 0,8-4-209 0 0,-1 2 1 0 0,3-3 193 0 0,1-1 72 0 0,1 0 1 0 0,-1 0 131 0 0,0 1 0 0 0,0 1-92 0 0,2-1 0 0 0,-2 0 105 0 0,0 1-181 0 0,0 0 178 0 0,2-2-264 0 0,0 1-2 0 0,-6 2 271 0 0,-4 8 0 0 0,-31 25 81 0 0,-6 7 1 0 0,-6 5-71 0 0,12-9-111 0 0,-4 1 400 0 0,0 2-210 0 0,-1 0 1 0 0,1-1 191 0 0,1-2-36 0 0,1 1-71 0 0,3-7 103-7 0,-1 4-642-132 0,4-7 203 9 0,5-1 1 130 0,10-15-88-34 0,9-6 0 34 0,3-3 40 0 0,4-2 1 0 0,1-2-126 0 0,3-3 1 0 0,4 0-1 0 0,0 2 0 0 0,2-2 122 0 0,2 2 1 0 0,-2 0 119 0 0,2-1 1 0 0,-2 1-10 0 0,-2 1 0 0 0,1 1-35 0 0,-1 3-96 0 0,-3 2 226 0 0,-2 2-123 0 0,-6 7 357 0 0,-20 17-146 0 0,-1-1-7 0 0,-20 18 374 0 0,7-8-302 0 0,-3 4 0 0 0,-1 1-20 0 0,-2 1 0 0 0,1 1 124 0 0,0-1 0 0 0,0 0-146-427 0,2-3 1 427 0,1 0 185-913 0,5-6-293 64 0,1-2 255 237 0,0-2-475 229 0,9-6-85 170 0,1-6 1 213 0,19-15-191-11 0,5-9 1 11 0,5-2 214 0 0,1 1 1 0 0,1-2-1 0 0,2-1 1 0 0,1-1 117 0 0,1 1 0 0 0,2-2-62 0 0,-1 2 0 0 0,2-2 217 0 0,-2 2 0 0 0,-1 1-105 0 0,0-1 1 0 0,-4 3 221 0 0,-1 1-391 0 0,-2 2-132 0 0,2 3 250 0 0,-9 2-36 0 0,-2 6 397 0 0,-30 23 0 0 0,5 0-123 0 0,-16 14 1 0 0,6-4 106 0 0,2-3 0 0 0,-3 3-69 0 0,-1 0 1 0 0,1 0 134 0 0,1-3 0 0 0,1-1-30 0 0,3-2 0 0 0,1 0-2 0 0,3-5-26 0 0,3-1-429-112 0,-1-2-286-463 0,7-4 320 320 0,2-9 0 255 0,14-8-331 0 0,6-9 1 0 0,4-2 168 0 0,0 0 0 0 0,1 1-39 0 0,3-4 1 0 0,0 0 108 0 0,2 1 0 0 0,1-4 120 0 0,2 2 0 0 0,0-1-2 0 0,-1 2 1 0 0,0 0 190 0 0,-2 2 1 0 0,0-1 273 0 0,-4 4-313 0 0,0 2 97 0 0,-2 0-147 0 0,-2 9 0 0 0,-10 6 50 0 0,-8 13 1 0 0,-8 6 107 0 0,-6 5 0 0 0,-3 7 220 0 0,-4 0 1 0 0,-3 3-76 0 0,-2 0 1 0 0,1 3-147 0 0,-1 0 1 0 0,-2 1-96 0 0,1-4 1 0 0,4-2 200-27 0,2-2-497-994 0,2-3 174 84 0,-1-1-139 563 0,3-6-176 252 0,3-4-242 90 0,9-14 367 32 0,13-13 1 0 0,8-13 106 0 0,7-6 0 0 0,0 2 203 0 0,-1 5 1 0 0,1 2-126 0 0,0-2 0 0 0,2-2 106 0 0,-1-1 0 0 0,1-1-107 0 0,1 1 0 0 0,-1 0 190 0 0,3 0 1 0 0,-2 1-60 0 0,-2-1 1 0 0,0 3 14 188 0,-3 3-177 306 0,-3 4-456-359 0,1 1 583-78 0,-8 7 0-57 0,-8 9-77 0 0,-10 11 1 0 0,-7 7 182 0 0,-5 6 1 0 0,-4 3-120 0 0,-3 2 0 0 0,-1 2 370 0 0,0-1 1 0 0,1 1-102 0 0,-1 1 0 0 0,4-2 127 0 0,-1 0 0 0 0,2-2 219 0 0,4-5-346 0 0,3 0-412-67 0,-3-3 179-126 0,8-3-185 24 0,-3-2 151 114 0,10-8-736 55 75,3-12 479 0-39,10-8 1 0 0,4-14 174 0-35,8-3 1 0 0,1-1 77 0-1,0 4 1 0 0,2 0 20 0 0,2-3 0 0 0,2 2-7 0 0,1-2 0 0 0,1-2-56 0 0,-1 1 0 0 0,2 1-13 0 0,1 0 1 0 0,1 1 55 0 0,2-2 0 0 0,-3 4-169 0 0,-3 3 1 0 0,-1 4-145 0 0,-3 2-270 0 0,-4 5 517 1 0,1 1 1-1 0,-11 13-8 33 0,-5 6 1-33 0,-12 9 168 0 0,-11 8 1 0 0,-4 4-138 0 0,-4 3 1 0 0,-2 4 336 0 0,-4 1 1 0 0,-1 2-85 0 0,-1 1 1 0 0,0-1 107 0 0,4-2 1 0 0,2-1-98 0 0,-3 0 0 0 0,5-3-159 0 0,1 0 0 0 0,2-4 36-357 0,4-5 0 357 0,2-3 10-258 0,1-2-374 212 0,5-2 223 28 0,-6-2-64-71 0,9-2 72 35 0,-3-6-234 54 0,10-11 134 0 0,10-16 1 0 0,3-3 58 0 14,4-4 1 0 1,2 2-73 0 5,0 1 107 0-20,3-2 0 0 0,3-3-12 0 0,1-1 1 0 0,3-1 8 0 0,-1 1 0 0 0,0-1-14 0 0,0-1 1 0 0,1 0-114 0 0,-3 1 1 0 0,2 3 101 0 0,-1 2 1 0 0,-1 3-332 0 0,-3 2 267 0 0,0 2-182 0 0,2 1 148 59 0,-6 7 86 168 0,-1 6 1-227 0,-17 17 369 8 0,-9 10 0-8 0,-7 9-130 0 0,-4 0 1 0 0,-4 6 104 0 0,-4 1 0 0 0,-2 5-53 0 0,-2 3 1 0 0,0-1-35 0 0,0-1 1 0 0,0-1-69 0 0,0-2 1 0 0,1 0 12 0 0,4-6 1 0 0,4-4 16-392 0,3-4 0 392 0,3-4 64-785 0,0-1-328 59 0,5-6 153 270 0,-3 0-235 168 0,7-8 311 253 0,1-4-240 35 0,9-17 0 0 0,9-8 91 0 0,6-10 0 0 0,-1 2-59 0 0,1 4 0 0 0,1-1 67 0 0,0-1 0 0 0,1-2 6 0 0,1 0 1 0 0,1-1-72 0 0,0-2 0 0 0,0-1 67 0 0,-1 2 1 0 0,3-2-146 0 0,1 1 1 0 0,-1 2 136 0 0,0 1 1 0 0,-2 3-16 0 0,0 4 1 0 0,-1 1-66 238 0,0 4-290 12 0,-3 4 136-187 0,2 0 28-55 0,-7 8 402-8 0,-3 10 1 0 0,-17 16-85 0 0,-6 13 1 0 0,-5 5 50 0 0,0-2 1 0 0,-2 3-96 0 0,-2 1 1 0 0,-3 2 192 0 0,-1 1 1 0 0,0 0-35 0 0,1-1 0 0 0,3-1 74 0 0,2-4 1 0 0,2-4 23 0 0,2-4 26 0 0,3-3-106 0 0,-3-1-59 0 0,5-2-245 0 0,-2-6 278 0 0,8-5-26 0 0,3-17-79 0 0,7-12 1 0 0,6-9 55 0 0,4-6-94 0 0,-1 2 1 0 0,0 7-296 0 0,-1-1 115 0 0,0-1 1 0 0,1 2 76 0 0,-1-3 0 0 0,2 0 79 0 0,0-3 1 0 0,-1 2-254 0 0,1-3 1 0 0,-2 2 118 0 0,2 0 0 0 0,0 0-152 0 0,1 1 0 0 0,0-1 125 0 0,-2 0 1 0 0,2 2-40 0 0,-1 3 0 0 0,0 1 20 0 0,0 2-9 0 0,-1-1 92 0 0,2-4-111 0 0,-4 5 320 0 0,2 2-114 78 0,-7 10 1-78 0,-14 31 33 10 0,-6 11 1-10 0,-7 9 149 0 0,0-10 0 0 0,0 6-94 0 0,-1 4 0 0 0,1 1 112 0 0,-4 3 0 0 0,4-2 166 0 0,-2 2 1 0 0,2-3-79 0 0,1-2 0 0 0,4-6-110 0 0,2-3 213 0 0,3-6-684-263 0,5 2 35-123 0,3-9 118 159 0,9-6 0 227 0,7-18 152-10 0,6-11 1 10 0,1-7-49 0 0,-2-2 0 0 0,0-3-36 0 0,2 0 0 0 0,1-4 32 0 0,0 0 1 0 0,1-1 12 0 0,-1-1 0 0 0,1 3 12 0 0,-3-2 1 0 0,1 1-208 0 0,1-2 0 0 0,-1 1 88 0 0,0-1 1 0 0,-1 0-59 0 0,-2 3 1 0 0,1 0 90 0 0,-2 1 0 0 0,1 1-9 262 0,-2 3 1-262 0,1 1 155 167 0,-1 4-228-44 0,0 1 367 62 0,2-1-312-2 0,-1 4-41-28 0,-1 2 151-112 0,-6 13 3-43 0,-21 24 0 0 0,0 1-32 0 0,-16 15 1 0 0,4-3-10 0 0,-1 1 0 0 0,1 2 30 0 0,-1 2 0 0 0,-1 0-27 0 0,1-1 0 0 0,-1-1 127 0 0,1-1 1 0 0,5-4-117 0 0,1-2 0 0 0,3-3 79 0 0,2-5 94 0 0,3-1-16 0 0,-2-3 132 0 0,5-4 389-277 0,-3-5-552 8 0,8-13 0 269 0,2-14-12-21 0,4-8 0 21 0,4-3-27 0 0,2 3 0 0 0,3-1 39 0 0,2-2 1 0 0,1-1-110 0 0,0-4 0 0 0,0 2-28 0 0,1-3 1 0 0,1 0-225 0 0,1 1 1 0 0,2-5 62 0 0,1 1 1 0 0,1-1-130 0 0,2 3 0 0 0,0 2-138 0 0,0 0 393 0 0,2 0-15 0 0,-3 4 1 0 0,2-1 54 0 0,-2 5-287 157 0,-2 3 553 71 0,5 0-413-40 0,-8 8-79-63 0,0 5 201-125 0,-30 29 0 0 0,1-1 2 0 0,-18 16 0 0 0,6-3 140 0 0,0 0 1 0 0,-2 4-98 0 0,-1-1 0 0 0,-1 2 172 0 0,1 0 0 0 0,1-2-137 0 0,2-1 1 0 0,1-3 366 0 0,4-4 1 0 0,2-4 412 0 0,3-4-9 0 0,4-4-356 0 0,0-3-278 0 0,6-5 1 0 0,13-24-65 0 0,8-10 1 0 0,4-6-393 0 0,-2 6 1 0 0,3-2 133 0 0,1 0 1 0 0,3-4-205 0 0,0 2 0 0 0,1-1 85 0 0,-1 1 0 0 0,1-1 72 0 0,-1-1 1 0 0,1-1 137 0 0,2-1 0 0 0,-1 2-12 0 0,1 2 1 0 0,-3 1 75 637 0,0 1 0-637 0,-3 3-67 887 0,0 1 1-887 0,-3 4-7 296 0,0 2-15-167 0,-3 5-341-90 0,1 1 364-37 0,-7 8 1-2 0,-10 16 79 0 0,-12 8 1 0 0,-8 9-1 0 0,-6 2 0 0 0,-4 4-94 0 0,-4 4 1 0 0,-1 1 150 0 0,-1 2 0 0 0,-1-2-69 0 0,-4 4 1 0 0,3-4 230 0 0,1-4 0 0 0,4-2-55 0 0,2-7 0 0 0,3-4 669-185 0,4-3-5-261 0,3-4-87 127 0,3-5-488 88 0,4-5-128 200 0,7-11 0 31 0,13-10-525 0 0,9-11 0 0 0,3 1 221 0 0,1 4 1 0 0,4-4-97 0 0,3 0 0 0 0,2-2 61 0 0,5 0 1 0 0,-3-1 87 0 0,6 0 1 0 0,0-1-3 0 0,2 2 1 0 0,1 0 38 0 0,1 2 1 0 0,-2 1 22 0 0,-2 2 0 0 0,0 3 58 0 0,-2 2 0 0 0,-4 3-409 0 0,-4 3 220 0 0,-1 3-360 0 0,-1 3 384 0 0,-7 7 1 0 0,-8 13 273 0 0,-14 8 0 0 0,-5 9-58 0 0,-9-1 0 0 0,-4 7 121 0 0,-3 2 0 0 0,-5 4 60 0 0,-3 2 1 0 0,0 3 331 0 0,0 2 1 0 0,1-1 307 0 0,1 0 1 0 0,1-5-338 0 0,2 0 1 0 0,3-4 82-476 0,7-6-3 3 0,4-5-1510 87 0,4 1 504 98 0,6-9 166 90 0,7-6 1 198 0,12-15 59-153 0,7-11 1 153 0,4-8-201-25 0,-1-5 1 25 0,2-1 127 0 0,4-6 1 0 0,1-2 84 0 0,6-5 0 0 0,2 2 195 0 0,1-2 1 0 0,3-2-75 0 0,-2 2 1 0 0,2-3 79 0 0,-2 1 1 0 0,-2 2-54 0 0,-1 2 0 0 0,1 2-22 0 0,-4 1 0 0 0,1 1-85 0 0,-2 3 1 0 0,-4 4-473 564 0,-3 5-74-208 0,-3 3 112-288 0,2 2 474-54 0,-7 8 1-14 0,-8 14-90 0 0,-16 10 1 0 0,-7 9 242 0 0,-8 2 0 0 0,-4 3 141 0 0,-4 6 1 0 0,-6 2 250 0 0,0 4 1 0 0,-1 2-127 0 0,-1 1 1 0 0,2 1 228 0 0,0-2 1 0 0,-2 6-147 0 0,0-1 0 0 0,2-2-137 0 0,4-4 0 0 0,2-3-194-160 0,4-4 0 160 0,3-4 380-867 0,5-7-942 273 0,3-3-204 188 0,4-4 101-35 0,4-5 1 441 0,13-13 287-153 0,5-10 1 153 0,5-9 33 0 0,1-5 0 0 0,3-6 307 0 0,3-6 1 0 0,3-1-185 0 0,1-2 0 0 0,4-2 125 0 0,1-1 1 0 0,1-2-98 0 0,-4 2 1 0 0,4-2 200 0 0,-1 2 1 0 0,0 2-69 0 0,-2 2 1 0 0,-1 3-30 0 0,-4 1 1 0 0,1 3-142 0 0,-5 5 1 0 0,-1 4-573 0 0,-3 3 106 46 0,-3 4 427 259 0,-1 6 1-305 0,-9 11-105 219 0,-6 7 0-219 0,-11 12 93 0 0,-11 6 1 0 0,-6 5 388 0 0,-3 5 0 0 0,-2 3 137 0 0,-2 3 0 0 0,-4 6 174 0 0,0-1 0 0 0,-2 3 48 0 0,1-1 0 0 0,1 1-200 0 0,1-2 1 0 0,2 0-63 0 0,3-6 1 0 0,4-2 258-59 0,5-9-518-390 0,5-4 112-15 0,4-1-550-20 0,5-11 0 484 0,12-10 98-325 0,8-14 0 325 0,6-10-36-11 0,3-9 1 11 0,3-6 101 0 0,5-4 0 0 0,2-3 75 0 0,5-5 1 0 0,2 1 50 0 0,4-3 1 0 0,0-2-3 0 0,1 0 0 0 0,0-1 151 0 0,3 1 1 0 0,-1 0-62 0 0,3-2 0 0 0,-3 5 86 0 0,0 0 0 0 0,-4 6-165 96 0,2-1 1-96 0,-3 6-125 1021 0,0 1 1-1021 0,-8 9-31 820 0,-3 6-339-576 0,-8 7 265-101 0,-4 6 1-143 0,-17 23 65 32 0,-11 10 0-32 0,-11 11 416 0 0,-11 2 1 0 0,-2 4-128 0 0,-5 5 1 0 0,-4 4 470 0 0,-3 3 1 0 0,3 0-164 0 0,2-1 0 0 0,1-1 49 0 0,1 1 0 0 0,-1-1 38 0 0,3-4 0 0 0,3-3-127-394 0,3-4 1 394 0,4-2-2-809 0,-1-4 1 809 0,4-4 55-1106 0,0-4 0 1106 0,4-4-1757-546 0,3-4 806 306 0,1-2 256 25 0,-3 0 288-27 0,4-10 0 242 0,8-14 156-233 0,8-14 0 233 0,9-8-145-56 0,9-7 1 56 0,5-2 57 0 0,5-6 0 0 0,4-2-260 0 0,4-1 0 0 0,2 0 101 0 0,1 0 0 0 0,1 1-79 0 0,0-1 0 0 0,0 3 117 0 0,2-2 1 0 0,-4 6-52 0 0,-2 4 1 0 0,-4 3-92 0 0,-1 2 0 0 0,-3 3-458 0 0,-4 3-81 86 0,-3 4 781 346 0,-6 3 0-432 0,-7 7 0 0 0,-30 28 0 0 0,1-1-35 0 0,-21 21 0 0 0,4-3-66 444 0,-1 3 1-444 0,-2 2 324 0 0,0 4 0 0 0,0 1 55 0 0,1 3 0 0 0,-1 2 214 0 0,1 2 1 0 0,2 1-122 0 0,4-2 0 0 0,3-4 139-118 0,7-2 1 118 0,2-7-99-638 0,5-3 67-146 0,4-7-411 116 0,2 0 240 83 0,8-11-657 135 0,5-6 0 450 0,14-24 117-45 0,6-14 1 45 0,5-8 14 0 0,-3-1 1 0 0,7-5 180 0 0,0-3 1 0 0,8-7-4 0 0,1 1 1 0 0,2-2 56 0 0,0 1 1 0 0,0 1-36 0 0,0 1 1 0 0,3-2-42 0 0,-3 2 0 0 0,2-1 14 0 0,-4 4 0 0 0,-3 2-95 326 0,-1 4 1-326 0,-4 2 14 1077 0,-2 1 1-1077 0,-4 6-524 665 0,-2 5-108-382 0,-4 6 553-48 0,0 5 1-235 0,-11 9 133 162 0,-4 9 0-162 0,-9 8-109 0 0,-12 10 1 0 0,-5 6 439 0 0,-3 7 0 0 0,-6 4-132 0 0,0 4 1 0 0,-2 4 247 0 0,0-1 1 0 0,-2 6-66 0 0,-1-2 0 0 0,0 2 60 0 0,0-1 1 0 0,3-4-70 0 0,3-4 0 0 0,2-3-72 0 0,5-2 1 0 0,3-9 143 0 0,4-5-16 0 0,3-5-475 0 0,5-5 240 0 0,7-10-264 0 0,20-27 0 0 0,0-4-9 0 0,15-19 1 0 0,-1 1-29 0 0,-1 3 1 0 0,3-2 195 0 0,0 1 0 0 0,3-5-30 0 0,-1 3 0 0 0,0-2-46 0 0,-1 4 0 0 0,0-1 33 0 0,-1 2 0 0 0,-1 2-239 0 0,-1 5 0 0 0,0 2 148 0 0,0 3 1 0 0,-4 3-61 0 0,-3 6-44 0 0,-6 2-283 64 0,0 7 383 335 0,-9 8 1-399 0,-11 18 5 154 0,-12 13 1-154 0,-9 10 167 0 0,-9 1 0 0 0,-2 4-90 0 0,-7 5 1 0 0,-2 3 233 0 0,0 4 0 0 0,-4 5-88 0 0,-1 0 1 0 0,2-1 244 0 0,1-2 0 0 0,2-1-48 0 0,-1 0 1 0 0,4-6 11-516 0,6-4 1 516 0,6-8 10-820 0,6-4 50 125 0,4-8-862 344 0,6-2 270 41 0,7-13 67 194 0,24-30 1 116 0,-2-2 34 0 0,15-24 0 0 0,-2 3 70 0 0,-2-1 0 0 0,3-1 37 0 0,4-3 0 0 0,-2 0 90 0 0,0 1 0 0 0,1 0-8 0 0,-1 1 0 0 0,1 0-78 0 0,0 1 1 0 0,-3 3-223 0 0,-1 2 0 0 0,-3 4 120 0 0,1 3 1 0 0,-4 5-445 0 0,-1 3 133 301 0,-3 6 1 53 0,-4 3 63-7 0,-5 7 209-111 0,-23 32 1-236 0,-6 0 115 24 0,-19 24 1-24 0,2-2 293 0 0,-3 1 0 0 0,-1 1-25 0 0,0 2 1 0 0,-2 1-101 0 0,-2 2 0 0 0,2 0 42 0 0,2 0 1 0 0,0-4-46 0 0,3-2 1 0 0,4-5 51 0 0,3-3-86-603 0,5-6-62 237 0,4 2-77 133 0,7-14 1 233 0,8-10-9-237 0,10-14 1 237 0,7-10-114-30 0,6-12 0 30 0,2-2 94 0 0,5-8 0 0 0,1 1 17 0 0,3-7 0 0 0,2-1 14 0 0,2-2 1 0 0,-1 5 161 0 0,1-1 1 0 0,-1 4-125 0 0,2-2 0 0 0,-2 2 17 0 0,1 2 0 0 0,-5 5-181 0 0,1 2 0 0 0,-5 6 58 0 0,-3 2-385 0 0,-4 3 272 0 0,-3 7 97 84 0,-7 6 1-84 0,-14 17-10 24 0,-10 10 1-24 0,-8 4 262 0 0,-4 1 0 0 0,-1 5-64 0 0,-3 4 0 0 0,-2 3-56 0 0,1 0 0 0 0,-1-1 109 0 0,1 0 0 0 0,3-4-77 0 0,0 3 0 0 0,4-6 18 0 0,2-4 26 0 0,5-2 179 0 0,2-3-241 0 0,7-9 1 0 0,7-12-149 0 0,11-14 1 0 0,6-9 19 0 0,4-5 1 0 0,4-4-101 0 0,0-2 0 0 0,5-6 169 0 0,1 0 1 0 0,2-2-19 0 0,1 2 0 0 0,-2-1-37 0 0,0 1 0 0 0,1 0 20 0 0,1 1 1 0 0,0 3-133 0 0,-1 3 1 0 0,-3 3 59 0 0,-2 3-214 0 0,-4 3 199 22 0,1 5 52 171 0,-10 9 1-193 0,-11 17 136 30 0,-14 12 0-30 0,-7 9-91 0 0,-4-1 0 0 0,-1 2 493 0 0,-2 0 1 0 0,-2 3-181 0 0,-2 1 0 0 0,1 2 342 0 0,1-2 1 0 0,2 1-245 0 0,-1 1 0 0 0,1-2 39 0 0,0-1 0 0 0,5-3-106 0 0,3-3-561 0 0,3-5 298 0 0,5 3-183 0 0,4-12 0 0 0,9-8-211 0 0,6-14 0 0 0,8-8 89 0 0,3-10 0 0 0,3-2 130 0 0,1-4 0 0 0,3-3-36 0 0,2-2 0 0 0,0-1-96 0 0,-1 0 1 0 0,-1 0-39 0 0,1 2 1 0 0,-1 1 146 0 0,-1 1 0 0 0,0 2 102 0 0,-1 4 579 0 0,-5 4 314 0 0,4 1-294 0 0,-8 8-754 0 0,-2 5 1 0 0,-13 18 22 0 0,-9 9 0 0 0,-5 7 455 14 0,-4 2 0-14 0,-3 2-65 3 0,-2 4 0-3 0,-3 1-129 0 0,1-1 1 0 0,-1 4-25 0 0,0-2 1 0 0,1 3-29 0 0,0-1 1 0 0,2-3-113 0 0,1-3 1 0 0,4-1 195 0 0,4-4-360 0 0,0-2 92 0 0,3-3 8 0 0,4-7 85 0 0,9-7 1 0 0,10-15-3 0 0,7-11 1 0 0,3-4-154 0 0,-3 0 1 0 0,2-2 96 0 0,-1-3 1 0 0,4 0 112 0 0,1-3 0 0 0,0 1-58 0 0,0-2 0 0 0,-1 4 46 0 0,-2 1 1 0 0,-1 5-123 0 0,-1 0 34 0 0,-3 3-40 0 0,4-2 91 0 0,-9 10 1 0 0,-5 9 69 0 0,-12 14 0 0 0,-7 8-26 0 0,-7 5 1 0 0,-2 3 158 0 0,-5 4 0 0 0,-2 2-109 0 0,-5 6 0 0 0,2 0 218 0 0,-1-1 1 0 0,2 0-70 0 0,0-1 0 0 0,3-2 88 0 0,1-1 1 0 0,4-5 424 0 0,4-5-248 0 0,3-3-295-174 0,3-4-254-299 0,5-6 1 473 0,11-9-306-212 0,6-10 0 212 0,6-8 241 0 0,1-5 1 0 0,2-5-101 0 0,3-3 0 0 0,0-1 53 0 0,5-7 1 0 0,0 2-56 0 0,4-3 1 0 0,0 2 116 0 0,0 1 1 0 0,-2 1 61 0 0,0 1 1 0 0,-3 4-288 0 0,1 0 18 0 0,-4 6 204 0 0,3-4-37 0 0,-9 11 73 0 0,-2 3 0 0 0,-35 34 372 0 0,-8 11 1 0 0,-8 7-54 0 0,11-11 0 0 0,0 1-37 0 0,-1 0 0 0 0,0-1 15 0 0,-2 2 0 0 0,3-5-50 0 0,2 1 0 0 0,2-4 183 0 0,2-1-131 0 0,1-4-94 0 0,0 1 52 0 0,4-11-133 0 0,4-2 1 0 0,9-22 8 0 0,6-7 0 0 0,2-4-120 0 0,4 1 1 0 0,-1 0-63 0 0,2-3 0 0 0,1-2 111 0 0,-1-3 0 0 0,0 2-35 0 0,2-5 0 0 0,-1 2 56 0 0,0-4 1 0 0,0 3 2 0 0,1-1 1 0 0,-2 2-27 0 0,0-1 1 0 0,0 3-4 0 0,-1-1 1 0 0,-1 2-9 0 0,-1 2 0 0 0,-1 0-70 99 0,-1 3 99 89 0,2 2 11-105 0,-4-3 211 62 0,1 6-216 31 0,-4 1 1-176 0,-7 15 144 173 0,-7 11 0-173 0,-4 7-114 18 0,-3 8 1-18 0,-7 4-128 0 0,-3 3 0 0 0,-5 4 110 0 0,1 4 0 0 0,-6 3-7 0 0,-2 2 0 0 0,-2 1 30 0 0,0-3 0 0 0,1 0-10 0 0,2-1 0 0 0,0-3 370 0 0,5-4 1 0 0,4-6 121 0 0,6-5 313 0 0,3-5-456 0 0,4-7 1 0 0,9-15-420 0 0,6-10 1 0 0,10-8 20 0 0,8-5 1 0 0,7-6-141 0 0,5-5 1 0 0,4-1-273 0 0,1-3 1 0 0,2 3 232 0 0,-2-3 0 0 0,3 0 22 0 0,0 1 0 0 0,-1-1 43 0 0,1 2 0 0 0,-2 3 255 86 0,-1 2 1-86 0,-1 2-119 518 0,-2 2 0-518 0,-1 3 149 884 0,-3 4 0-884 0,-3 4 180 788 0,-5 5-109-321 0,-1 4 233-161 0,-5 3-217 34 0,-6 7-290-257 0,-27 17 1-83 0,1 0 130 0 0,-18 15 0 0 0,6-3-87 0 0,2 1 0 0 0,-3 2 55 0 0,0 0 1 0 0,-3 0-4 0 0,0 0 0 0 0,1-1 65 0 0,2 0 0 0 0,-1 4 3 0 0,2-1 1 0 0,-1 1 189 0 0,1-4 1 0 0,2 1-144 0 0,5-1 1 0 0,0-1 199 0 0,4-2 1 0 0,2-4 78 0 0,1-3-240 0 0,5-2 32 0 0,-1-1-188 0 0,8-5-23 0 0,4-4 1 0 0,14-18-295 0 0,9-5 1 0 0,5-8 176 0 0,-2-1 0 0 0,2-2-88 0 0,3-2 0 0 0,0-2 193 0 0,6-1 1 0 0,-2 0-48 0 0,0-1 1 0 0,-2 2 40 0 0,0-1 0 0 0,-3 3-4 0 0,1-2 0 0 0,-3 4 11 0 0,-3 2 0 0 0,-3 3 45 0 0,-3 1-44 0 0,0 4 3 0 0,-5-4 5 0 0,-2 10 0 0 0,-11 2-32 0 0,-7 14 1 0 0,-7 6 17 0 0,-4 8 1 0 0,-7 6 42 0 0,-4 3 1 0 0,-2 4-29 0 0,-5 5 0 0 0,1 0 135 0 0,-1 4 0 0 0,1-2 74 0 0,-1 2 0 0 0,2-3 209 0 0,1 4 1 0 0,2-4-151 0 0,4-1 0 0 0,2-3-140 0 0,4-1 1 0 0,2-3-275 0 0,2 1 0 0 0,3-5 289 0 0,1-2-1253 0 0,1-3 592 0 0,-3 0-493-229 0,-1-4 881-197 0,-2-5 0 426 0,7-18 468-502 0,5-9 0 502 0,9-7-2-164 0,7-3 0 164 0,4-2-153 0 0,6-5 0 0 0,4-2-125 0 0,3-2 0 0 0,2-1 75 0 0,2-2 0 0 0,0 4-240 0 0,4 0 0 0 0,-1 0 68 0 0,1 1 1 0 0,-1 1-151 0 0,-3 0 1 0 0,0 7 92 0 0,-3 1 1 0 0,-2 6-114 375 0,-2 1 146 20 0,-2 4-80-245 0,-2 4-74-75 0,-6 4 1-75 0,-9 16 171 1 0,-10 6 0-1 0,-7 6 21 0 0,-6 2 1 0 0,-6 3-6 0 0,-5 5 1 0 0,-3 2-15 0 0,0 2 0 0 0,-3 0 67 0 0,-5 4 1 0 0,1-1 156 0 0,-3 3 0 0 0,0-2 35 0 0,1 2 1 0 0,0-4-117 0 0,0-3 1 0 0,1-1 445 0 0,2-1 1 0 0,2-3-167-402 0,4-4 0 402 0,4-2 704-825 0,3-6-405 705 0,6-4-341 120 0,-2-5-184 0 0,13-10 1 0 0,-1-10-172 0 0,14-11 1 0 0,4-3-480 0 0,8 0 1 0 0,3-3 291 0 0,4-3 0 0 0,4-1-95 0 0,1-2 1 0 0,3 0 30 0 0,0-1 1 0 0,0-1 150 0 0,1 0 0 0 0,0 2 61 0 0,0-2 0 0 0,-3 6 5 0 0,-1 0-10 0 0,-3 4 0 0 0,-4 3-79 0 0,-1 3-64 0 0,-4 3-42 0 0,-1 5 276 0 0,-10 6-20 0 0,-22 28 0 0 0,-5-2 67 0 0,-16 23 0 0 0,2-6 216 0 0,-1 1 0 0 0,1 1 207 0 0,-3 2-345 0 0,6-3 1 0 0,-3 0 99 0 0,3-1 0 0 0,2-3 176 0 0,3-2 1 0 0,3-4-178 0 0,5-3 116 0 0,4-4-636 0 0,-1-3 209 0 0,7-5-579 0 0,2-4 463 0 0,7-14 1 0 0,10-5-57 0 0,4-9 1 0 0,1-3 73 0 0,0 3 0 0 0,3-3 81 0 0,0-2 1 0 0,3 0 167 0 0,1-2 0 0 0,4-2-160 0 0,-1-3 1 0 0,1 1 39 0 0,0-1 1 0 0,-2 2-12 0 0,0 1 1 0 0,-1 1-41 0 0,-2 2-70 0 0,2 2-88 0 0,-1-2 1 0 0,-3 7 148 0 0,-5 2 57 0 0,-15 12 0 0 0,-11 16 129 0 0,-11 8 1 0 0,-2 7 118 0 0,2-1 0 0 0,0 1-137 0 0,-3 3 1 0 0,-1 3 36 0 0,0-1 1 0 0,-1 2-9 0 0,0 0 0 0 0,2 0 7 0 0,3-2 1 0 0,-1 0-65 0 0,2-2 0 0 0,0 0-4 0 0,3-4-203 0 0,4-1 226 0 0,0-1-306 0 0,5-6 148 0 0,5-5 1 0 0,17-30 74 0 0,8-10 1 0 0,2-5-29 0 0,-4 10 0 0 0,0 0 74 0 0,2-5 1 0 0,0 1 126 0 0,1-2 1 0 0,-1 0-127 0 0,1 0 0 0 0,0 0 13 0 0,0-1 0 0 0,1 1-39 0 0,0 0 0 0 0,0 3 70 0 0,0 1-295 0 0,-2 2 138 0 0,3-9-40 0 0,-5 8 9 0 0,-2 2-237 0 0,-12 15 346 0 0,-26 31 1 0 0,-1 0-41 0 0,-16 18 1 0 0,7-5 92 0 0,1-1 1 0 0,2 1-82 0 0,0 0 0 0 0,0-1 328 0 0,0-2 1 0 0,4-3 8 0 0,2-1 0 0 0,6-4 343 0 0,1-2-452 0 0,5-5-42 0 0,-1 4-190 0 0,6-9 279 0 0,0-1-457 0 0,8-7 135 0 0,10-18 1 0 0,-1 3-46 0 0,7-11 1 0 0,-1 0 71 0 0,2 0 0 0 0,2-2-11 0 0,1-2 1 0 0,2-1 43 0 0,0 1 0 0 0,0-1 0 0 0,0-1 1 0 0,-1 1 30 0 0,-1-1 1 0 0,-2 2-32 0 0,0 3-186 0 0,0-1 159 0 0,-1 2-469 0 0,-3 4 345 0 0,-3 4 0 0 0,-15 15 58 0 0,-9 9 0 0 0,-6 6 42 0 0,-5 5 0 0 0,-1 1-26 0 0,-2 1 0 0 0,-1 1 186 0 0,-3 0 1 0 0,1 0-105 0 0,-1 0 0 0 0,3-1 287 0 0,1-4 0 0 0,3-2 129 0 0,2-2 208 0 0,2-3-48 0 0,-2 1-171 0 0,4-8-343 0 0,0 1 237 0 0,9-12-531 0 0,11-5 1 0 0,7-7 92 0 0,6-3 0 0 0,0 2 43 0 0,0 1 0 0 0,-2 2 54 0 0,2-2 1 0 0,0 1 162 0 0,0-2-80 0 0,2 1 21 0 0,4-6 8 0 0,2 1 94 0 0,4-3-138 0 0,-7 6 73 0 0,-5 3-95 0 0,-6 7-268 0 0,-5 4 257 0 0,-18 10 1 0 0,-2 8-6 0 0,-12 5 0 0 0,4 1 30 0 0,7-5 0 0 0,-2 2 5 0 0,0 0 0 0 0,-3 1 88 0 0,2 0 1 0 0,-1-2-108 0 0,0-1 354 0 0,4-2-311 0 0,-1-1 109 0 0,7-3-198 0 0,0-2-25 0 0,7-7-166 0 0,7-7 263 0 0,9-9 1 0 0,7-3-58 0 0,3-3 0 0 0,-3 4 32 0 0,-4 4 1 0 0,-2 1 171 0 0,1-1-176 0 0,-1 2 17 0 0,4-7-5 0 0,-3 2 21 0 0,1 1-306 0 0,-6 5 184 0 0,-8 11 125 0 0,-16 14 1 0 0,1 1-63 0 0,-8 7 179 0 0,4-1-64 0 0,-6 1 348 0 0,1 0-230 0 0,-3 2 22 0 0,6-4 265 0 0,6-7-190 0 0,8-4-394 0 0,4-5 54 0 0,10-14 159 0 0,-2 5-306 0 0,8-14 159 0 0,0 8-29 0 0,-3-5-216 0 0,2 2 157 0 0,-6 1-80 0 0,-3 2 150 0 0,-2 0-194 0 0,-2 1 119 0 0,-6 4-34 0 0,-1 3 127 0 0,-6 3 9 0 0,-4 10 265 0 0,-3 6-184 0 0,-3 6 241 0 0,-1 4-285 0 0,4-4 301 0 0,4-4-316 0 0,6-5 17 0 0,5-7-16 0 0,3-2-53 0 0,14-13 66 0 0,-5 4-194 0 0,11-14 148 0 0,-6 9 45 0 0,-1-5-154 0 0,0 7-16 0 0,-6-2-381 0 0,-3 9 489 0 0,-17 7-63 0 0,0 4 363 0 0,-13 7-242 0 0,6-4 426 0 0,0-2-160 0 0,4-4 15 0 0,7-3 163 0 0,4-2-347 0 0,23-6-87 0 0,-6 0 20 0 0,15-2 19 0 0,-9-3-6 0 0,-3 4 1 0 0,4-4-125 0 0,-5 0 119 0 0,1 2-103 0 0,-6 0 88 0 0,-3 3-580 0 0,-2 3 363 0 0,-14 13-42 0 0,4-1 414 0 0,-15 16-283 0 0,4-4 605 0 0,-3 1-189 0 0,6 0-195 0 0,3-9-52 0 0,9-4 41 0 0,8-5-53 0 0,7-6-299 0 0,7-6-36 0 0,6-4 149 0 0,1-8-32 0 0,3 2 67 0 0,-1-3 101 0 0,0 5-91 0 0,-5 0 12 0 0,-7 8 55 0 0,-4 3-1 0 0,-6 5 317 0 0,-11 10-191 0 0,0 1 193 0 0,-11 10-151 0 0,3-3-45 0 0,-3 4-65 0 0,3-2 35 0 0,1 0-76 0 0,7-7-206 0 0,1 0 99 0 0,3-8 100 0 0,2-1-26 0 0,10-14 70 0 0,0 0-23 0 0,10-10 13 0 0,-3 1-103 0 0,1 1 88 0 0,-4 0-126 0 0,-3 5 106 0 0,-7 4-330 0 0,-4 4 282 0 0,-12 11 113 0 0,3 0 34 0 0,-16 13 350 0 0,9-5-279 0 0,-8 8 59 0 0,6-6-152 0 0,4-1 64 0 0,6-6-341 0 0,10-7 189 0 0,8-8-323 0 0,1-2 118 0 0,14-9 69 0 0,-5 4 151 0 0,7-7-1 0 0,0 4 230 0 0,-3-3-254 0 0,-2 5 410 0 0,-2 1-193 0 0,-3 4 36 0 0,-1 5-153 0 0,-5 0-4 0 0,-2 3 0 0 0,-3 1 5 0 0,-4 3-183 0 0,2 3 161 0 0,-3-1-176 0 0,1 1 66 0 0,-2-1 66 0 0,-2 1 4 0 0,-1 1 6 0 0,-3 2-15 0 0,-1 3 116 0 0,-2 0-103 0 0,-1 3 149 0 0,0-1-119 0 0,1-3-247 0 0,5-2 226 0 0,2-3-12 0 0,16-17-10 0 0,-3 2 1 0 0,13-15 22 0 0,-5 8-21 0 0,-3 1 30 0 0,2 2-5 0 0,-5 2-29 0 0,-4 2-17 46 0,-1 4 167 131 0,-3 3-122 60 0,-5 12-12-237 0,0-7-12 0 0,-3 10-1 0 0,-3-8-85 0 0,2 6-30 0 0,-7 2 119 0 0,0 1-34 0 0,-5 3 79 0 0,5-5-69 0 0,0 1-98 0 0,4-8 49 0 0,7-1 89 0 0,8-16 1 0 0,5 1 169 0 0,6-11-196 0 0,-1 5 225 0 0,-1-1-189 0 0,-1 2 129 0 0,-1 3-63 0 0,-1 2 12 0 0,-5 5-68 0 0,1 1 283 0 0,-7 3-308 0 0,-3 14-69 0 0,-3-7-9 0 0,-5 15 2 0 0,-1-10-249 0 0,-2 7 141 0 0,-3-1 101 0 0,1 1-52 0 0,-2-1 12 0 0,1-1 371 0 0,-1-4-146 0 0,6-2-208 0 0,2-4 40 0 0,21-21 0 0 0,-4 6-25 0 0,13-12 63 0 0,-7 5 14 0 0,5 0-69 0 0,-1-3 261 0 0,7-2-136 0 0,-3 0 228 271 0,0 4-191 248 0,-4 5-33-206 0,-2 4-32-40 0,-7 4 60-98 0,-2 4-29-137 0,-7 2 4-38 0,-6 8-128 0 0,1-1-23 0 0,-11 8-264 0 0,2 2 253 0 0,-6 3-4 0 0,-1 5-61 0 0,-2-2 71 0 0,1 2 182 0 0,3-1-190 0 0,0 1 241 0 0,5-5-186 0 0,1-2 186 0 0,7-6-17 0 0,2-4 18 0 0,4-4 110 0 0,8-11-185 0 0,-2 0-57 0 0,15-15 36 0 0,-3 3 0 0 0,8-7-31 0 0,-2 3 1 0 0,-4 4 90 0 0,-6 6-3 0 0,1 0 12 0 0,4-5-9 0 0,2 1-90 0 0,3-2 68 0 0,-3 5-220 0 0,-4 4 205 0 0,-5 5-186 0 0,-6 4 141 0 0,-3 4 8 0 0,-5 5-55 0 0,-7 4 12 0 0,-2 3-108 0 0,-8 6 1 0 0,0-1 115 0 0,-2 3 1 0 0,1-4 5 0 0,3-4 1 0 0,2 0-9 0 0,-2 2 1 0 0,1-1 28 0 0,1 1-71 0 0,2-2 332 0 0,-4 1-145 0 0,9-3-74 0 0,-2-5 228 0 0,16-7-239 0 0,6-13 0 0 0,9-7-8 0 0,2-6 0 0 0,-2 1 8 0 0,-5 6 1 0 0,0 0-44 0 0,1 1 1 0 0,-1 0 33 0 0,3 1 0 0 0,-2 1-135 0 0,2 0 178 0 0,-3 2-9 0 0,8-7 61 0 0,-1 5-86 0 0,2-6-41 0 0,-3 7 57 0 0,-9 6-322 0 0,-6 5 181 0 0,-7 8-61 0 0,-10 8 111 0 0,-8 8 0 0 0,-5 3-14 0 0,-1 2 1 0 0,1-4 109 0 0,7-5 0 0 0,-3-1-86 0 0,1 1 0 0 0,-1 1 82 0 0,1 0 1 0 0,-1 2-56 0 0,3-2 58 0 0,-1-2-129 0 0,2 2 4 0 0,3-5 66 0 0,6 0-8 0 0,10-12 0 0 0,9-10-1 0 0,6-8 1 0 0,1-1-8 0 0,-3 1 1 0 0,1-2 25 0 0,0-1 1 0 0,-1 0-25 0 0,-2 1 0 0 0,1 1 77 0 0,0 1 1 0 0,-1 0-62 0 0,1 2 0 0 0,0 0 140 0 0,-1-1-111 0 0,-1 1 0 164 0,7-5 22 376 0,-2 1-11-164 0,5-4 37-101 0,-6 6-36-88 0,-4 5-145-74 0,-9 7 93-73 0,-4 8-8-39 0,-10 5 12-1 0,-5 11 1 0 0,-9 2-3 0 0,-1 2 1 0 0,1-2-25 0 0,3-8 0 0 0,0 3 26 0 0,1-1 1 0 0,-2 0 13 0 0,0 0 0 0 0,1 0-16 0 0,2 0 73 0 0,3-1 32 0 0,-3 2 17 0 0,6-4-124 0 0,1-3 7 0 0,11-8 1 0 0,9-11-127 0 0,7-4 1 0 0,0-3 132 0 0,0 1 0 0 0,1 0-96 0 0,0-1 0 0 0,2-1 74 0 0,-2 3 1 0 0,0-1 14 0 0,-2 2 1 0 0,1-1-6 0 0,0 1-7 0 0,-3 0 64 0 0,8-2 218 0 0,-1-1-110 0 0,2 2-102 33 0,-6 4-214 255 0,-10 5 206-162 0,-8 9-109-126 0,-10 7 1 0 0,-9 10 29 0 0,-4 1 0 0 0,0-1-13 0 0,5-6 0 0 0,0 1 4 0 0,-1 1 0 0 0,1-1 1 0 0,-1 0 0 0 0,1 1-40 0 0,0-2 21 0 0,1 0 214 0 0,-5 4-204 0 0,1-3 126 0 0,3 2-81 0 0,7-7-37 0 0,11-9 0 0 0,13-9-60 0 0,6-6 0 0 0,3-6 89 0 0,0 1 1 0 0,0 0-127 0 0,0 0 0 0 0,1 0 106 0 0,0-1 1 0 0,1 1 103 0 0,1 1 1 0 0,1-1-118 0 0,-3 4 0 0 0,1-1 122 0 0,-2 2 1 0 0,-2 1-122 147 0,-1 0 359 297 0,-3 2-151-196 0,5 0-118-51 0,-4 1-112-42 0,-2 4 326-48 0,-4 3-214-89 0,-26 16-59-18 0,-2 3 0 0 0,-16 9 24 0 0,7-6 0 0 0,2-2-153 0 0,6-5 1 0 0,1 1 92 0 0,-1-1 0 0 0,1 1-118 0 0,-1 1 1 0 0,0 2 8 0 0,1-1 1 0 0,0 1 68 0 0,1 1-54 0 0,0-1-16 0 0,-5 7 351 0 0,0-1-189 0 0,1 1 267 0 0,9-6-236 0 0,7-7-2 0 0,12-11 0 0 0,8-8-18 0 0,6-8 1 0 0,1-2 6 0 0,-4 0 1 0 0,1 0 27 0 0,2-1 0 0 0,2 0-37 0 0,-1 0 1 0 0,2-2 98 0 0,-1 3 1 0 0,1 0-96 0 0,-2 0 0 0 0,-1 2 140 0 0,-1 2 0 0 0,-1 0-133 0 0,0 1 1 0 0,1 0 43 0 0,-1-1-15 0 0,-1 1 50 462 0,4-4-4 162 0,-2 3-15-162 0,3-3 55-197 0,-8 5-110-102 0,-5 4 4-45 0,-5 3-332-55 0,-4 3 232-9 0,-11 14 1-54 0,-3 0-259 0 0,-9 10 1 0 0,2-4 73 0 0,3-3 0 0 0,-2 1 3 0 0,-1 0 0 0 0,-1 1 60 0 0,-2 1 0 0 0,0 1 273 0 0,2 0 1 0 0,-2 2-33 0 0,1 0 1 0 0,2-2 220 0 0,0 0 285 0 0,3-3-181 0 0,0 2-618 0 0,7-5 391 0 0,5-3-202 0 0,18-14 1 0 0,-2-5 48 0 0,10-7 0 0 0,-3 0-25 0 0,0 0 0 0 0,1-2 1 0 0,2-1 1 0 0,2 1-12 0 0,1-1 0 0 0,0 1 150 0 0,0 0 0 0 0,-1 0-122 0 0,1 1 0 0 0,-1 1 122 0 0,-2 1 0 0 0,-1 0-47 0 0,-1 1-34 0 0,-3 1 98 0 0,6-4 4 257 0,-6 5 101 146 0,0-1 25-17 0,-6 4-67-149 0,-7 7 0-237 0,-15 10-388 34 0,-7 5 1-34 0,-4 4 91 0 0,5-4 1 0 0,-2 2-136 0 0,0 1 1 0 0,-3 1 51 0 0,2 1 1 0 0,-1 0 118 0 0,-1-1 1 0 0,1 2 43 0 0,-2 1 1 0 0,0 0 7 0 0,1-1 0 0 0,3 0 414 0 0,2-3-146 0 0,4-1 28 0 0,-5 4-183 0 0,7-4-288 0 0,0 2 207 0 0,11-10-51 0 0,9-7 0 0 0,9-11 13 0 0,4-5 1 0 0,2-4-18 0 0,-3 4 1 0 0,0-1 14 0 0,1-2 1 0 0,-1 0-2 0 0,2 0 1 0 0,0 2 67 0 0,-1 0 0 0 0,0 2-46 0 0,0 2 34 0 0,-2 0-71 0 0,5-4-7 0 0,0 2 85 0 0,0-4-2 0 0,-1 8 210 0 0,-10-2-228 0 0,-4 6 93 1 0,-5 1-104 97 0,-3 3-389-12 0,-12 15 94-86 0,2-3 0 0 0,-14 17 72 0 0,3-9 0 0 0,-2 2-9 0 0,4-4 1 0 0,-1 1 117 0 0,1-1 1 0 0,-3 2 129 0 0,1-1 1 0 0,0 1 40 0 0,2 1 0 0 0,-1-2 593 0 0,0 0-335 0 0,3-4 201 0 0,-1 5-503 0 0,7-7-143 0 0,5 0 102 0 0,18-15 1 0 0,0-2 91 0 0,9-10 0 0 0,-3 0-199 0 0,-1-1 0 0 0,1 1 107 0 0,3-1 0 0 0,0 2 31 0 0,-1 2 1 0 0,0-2 26 0 0,-3 2 1 0 0,0 1 87 0 0,-1 1-54 0 0,-2 2-22 0 0,7-5 35 0 0,-4 2-14 0 0,5-3 0 0 0,-7 3-6 0 0,-3 2 169 78 0,-6 6-191 139 0,-3-1 46-94 0,-3 6-47-106 0,-10 9 35-17 0,2-2-7 0 0,-11 16-826 0 0,2-7 361 0 0,-7 6 1 0 0,-2-1-354 0 0,1-2 597 0 0,3-4 440 0 0,-3 4 29 0 0,2-4-320 0 0,-3 6 246 0 0,8-7-64 0 0,8-5-172 0 0,9-7 47 0 0,12-13 1 0 0,6-4-271 0 0,6-7 170 0 0,-2 3-6 0 0,3-2 0 0 0,-2 2-215 0 0,4-3 182 0 0,-6 3 276 0 0,-1 4-253 0 0,-4-1 355 0 0,2 0-183 0 0,-6 1 438 172 0,-4 6-14 72 0,-4 0-240-71 6,-3 7-420 18 46,-10 18-242-191 4,4-6-365 0 32,-8 19 592 0-2,5-15 506 0-34,-2 1-120 0-32,2-6-213 0-18,1-3 379 0 75,3-3-348 0 24,13-15 8 0 28,-1 1-200 0-24,12-13 166 0-39,-9 7-114 0-57,2 3 97 0-9,-4-1 55 0 0,-2 8-32 56 0,-1-1 233 136 0,-5 5 10-49 0,4 9-211-143 0,-5 0-142 0 0,1 11 154 0 83,-6-2-685 0 90,-1 5 171 0-40,-6 2 294 0-16,4 0-54 0-39,0-3-75 0-24,1-4 412 0-4,6-6 381 0 215,-2-5-360 0-187,10-18-78 0-18,-4 8-89 0-33,6-18-12 0-27,-4 13-279 0 0,-1-5 186 0 0,4-1-8 0 0,-4 1 56 0 0,3 2 256 0 0,-3 2-162 0 0,-1 5 876 0 0,0 2-809 0 0,-5 19 36 0 0,0-6-275 0 0,-3 16 267 0 0,-3-8-487 0 0,2 2 245 0 0,-3 4-247 0 0,1-4 179 0 23,0 2 63 0 98,1-1-64 0 27,4-5-1 0-1,0-1 289 0-32,2-7-196 0-71,2-3 329 0-44,4-11-146 0 0,1 2 73 0 0,6-15-159 0 0,0 5 37 0 0,1-6-190 0 0,1 0 187 0 0,-2 0-275 0 0,-1 2 216 0 0,-2 2 28 0 0,-5 5-62 0 0,1 4 292 0 0,-5 3-440 0 0,1 3 201 0 0,-12 15-3 0 0,3-5-54 0 0,-9 18 42 0 0,3-7-57 0 0,1 4 26 0 0,-1 2-137 0 0,4-1 108 0 0,2-5-6 0 0,3-1 59 0 0,2-8 9 0 0,2-1 271 0 354,0-5-278 0-354,8-17-36 0 0,-4 4 4 0 0,6-15-18 0 0,-5 10-344 0 0,-1-5 183 0 0,0 0 17 0 0,1-2 89 0 0,-1 2 209 0 0,3 2-97 0 0,-3 7 18 0 0,1 3-71 0 0,-1 3 245 0 0,-4 3-102 0 0,-4 17 92 0 0,1-4-84 0 0,-5 18 15 0 0,1-9-205 0 0,2 6-252 0 0,-1 3 276 0 0,2 0-206 0 0,-1-3 222 0 113,3-2-70 0 147,0-5 166 0-62,2-4-166 0-54,0-6 826 0 80,0-5-928 0-224,6-18 253 0 0,-3 5-496 0 0,3-16 120 0 0,-2 7-199 0 0,-1-4 397 0 0,1-3-45 0 0,1 3 111 0 0,-1 0 276 0 0,0 10 195 0 0,-1 2 380 0 0,1 8-355 0 0,-4 15-185 0 0,2-5-149 0 0,-2 19-2 0 0,0-13-29 0 0,0 8-39 0 0,0-2-168 0 0,0 2 122 0 0,0-2-148 0 0,0-1 174 0 0,0-3 61 0 0,0-3-125 0 0,0-4 73 0 13,0-3-330 0 34,4-21 193 0-32,-1 9-218 0-15,1-21 124 0 0,-2 10-34 0 0,-2-6-213 0 0,0-1 111 0 0,0 2 659 0 0,0 4-178 0 0,0 7 1755 0 0,0 4-1323 0 0,-3 27-135 0 0,0-3-188 0 0,-4 19-429 0 0,5-11-696 0 0,0-1 457 0 0,2 0 450 0 0,0 0 0 0 0,-4 1 0 0 0,-1-1 0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7T08:43:39.166"/>
    </inkml:context>
    <inkml:brush xml:id="br0">
      <inkml:brushProperty name="width" value="0.2" units="cm"/>
      <inkml:brushProperty name="height" value="1.2" units="cm"/>
      <inkml:brushProperty name="color" value="#00A0D7"/>
      <inkml:brushProperty name="inkEffects" value="pencil"/>
    </inkml:brush>
  </inkml:definitions>
  <inkml:trace contextRef="#ctx0" brushRef="#br0">89 447 12478 220491 43855,'-34'3'1363'0'0,"12"-1"-1049"0"0,7-2 0 0 0,16-3-299 0 0,5-3 1 0 0,5-3-596 0 0,9-4 584 0 0,0-2 1 0 0,3 0-304 0 0,1-2 0 0 0,3-1 53 0 0,-1 0 1 0 0,4 0 38 0 0,-1 0 0 0 0,-1 0 115 131 0,0 1 0-131 0,-1 1-513 761 0,-2 1 287-307 0,-3 4 73-275 0,1-2 22-144 0,-6 5 20-29 0,-2 2 349-6 0,-12 8 0 0 0,-13 8 38 0 0,-8 7 1 0 0,-2-1 53 0 0,1 0 1 0 0,-1 1-137 0 0,-2 0 1 0 0,-4 3 93 0 0,0 0 0 0 0,-2 2 36 0 0,2 0 0 0 0,0-1-63 0 0,1-1 1 0 0,0 0-141 0 0,1 1 0 0 0,1-3 213 0 0,2-2-421 0 0,4-4 60 0 0,-2 7 76 0 0,6-9 51 0 0,1 1-56 0 0,9-9-161 0 0,19-18 0 0 0,1 2 126 0 0,10-9 1 0 0,-1 1 38 0 0,-1 1 1 0 0,3-2 2 0 0,0-2 1 0 0,1 1 68 0 0,-1 0 0 0 0,4 0-58 0 0,0 1 0 0 0,0 0-1 0 0,-3 2 1 0 0,0 2-20 181 0,-4 1 0-181 0,2 3-21 496 0,-4 2-29 64 0,-3 1-229-132 0,1 4 125-76 0,-7 3 136-185 0,-2 7 1-167 0,-14 10 124 0 0,-10 9 0 0 0,-6 0-92 0 0,-2 0 1 0 0,-4 1 2 0 0,-3 3 0 0 0,0 0 50 0 0,-4 1 1 0 0,-1 2 18 0 0,-3 3 0 0 0,1-1 17 0 0,0 0 0 0 0,3-2 123 0 0,-1 0 1 0 0,3-1 5 0 0,-1-1 1 0 0,3-3 17 0 0,5-4 79 0 0,3-5-115 0 0,1 3 24 0 0,9-11-157 0 0,2 0 1 0 0,18-19-148 0 0,9-5 0 0 0,5-5-54 0 0,2-1 1 0 0,1 1 110 0 0,5-5 0 0 0,1 1-64 0 0,4-4 0 0 0,2 1 45 0 0,5-4 0 0 0,-2 3 28 0 0,1-1 0 0 0,-1 1-25 0 0,2-1 0 0 0,-1 2 6 0 0,-2 2 1 0 0,-1 2 17 0 0,0 1 0 0 0,-4 2 12 387 0,-3 4 1-387 0,-5 4-149 370 0,-5 4 96-308 0,-6 4 18-62 0,1 1 0 0 0,-12 10 10 0 0,-6 4 1 0 0,-9 7 66 0 0,-11 4 0 0 0,-6 5 20 0 0,-6 4 0 0 0,-5 3 160 0 0,-4 1 1 0 0,-1 2-115 0 0,-2 0 0 0 0,1-1 170 0 0,-3 4 0 0 0,4-2-101 0 0,0-1 0 0 0,2-2 14 0 0,4-3 1 0 0,4-5 204 0 0,1-1-114 0 0,5-5-42 0 0,1 3-137 0 0,8-9-294 0 0,3-1 174 0 0,14-11 0 0 0,12-12-195 0 0,9-7 0 0 0,4-2 38 0 0,-1 1 0 0 0,2-3 173 0 0,2-2 1 0 0,1-1-21 0 0,6 0 0 0 0,-2-3-48 0 0,5 0 0 0 0,-1-1 176 0 0,2-1 0 0 0,-2 2-128 0 0,0 1 1 0 0,-3 2 146 0 0,-1 2 0 0 0,-2 1-69 0 0,-4 4 25 197 0,0 2-96 137 0,3 0-3-58 0,-6 7-266-11 0,-3 0 293-151 0,-11 15 0-114 0,-20 8 42 0 0,-9 10 0 0 0,-8 4-59 0 0,-2-2 0 0 0,-2 2 138 0 0,-3 1 0 0 0,-4 4 19 0 0,-4-2 0 0 0,0 4 119 0 0,0 0 1 0 0,2-3-113 0 0,1 0 1 0 0,0-1 94 0 0,2 1 0 0 0,1-4-60 0 0,6-2 0 0 0,2-3-32 0 0,3-3-19 0 0,4-2-4 0 0,1-3-217 0 0,7-5-17 0 0,3-3-169 0 0,24-18 0 0 0,1 3 156 0 0,12-12 0 0 0,-2 1 29 0 0,1-2 1 0 0,1-2 37 0 0,5-1 1 0 0,1 0-9 0 0,1 1 1 0 0,5-2 117 0 0,-2-1 1 0 0,1 0-49 0 0,-1 0 0 0 0,-2 1 17 0 0,-1 1 1 0 0,-1 3 0 0 0,-4 3 0 0 0,0 1 45 0 0,-2 2 29 0 0,-4 3-62 0 0,0 2-308 0 0,-8 4 277 0 0,-2 11 0 0 0,-22 11 30 0 0,-13 11 1 0 0,-7 3-13 0 0,-4-1 0 0 0,-2 2-1 0 0,-3 3 1 0 0,-3 2 27 0 0,-4 1 1 0 0,0 0 104 0 0,-2 1 0 0 0,0 0 197 0 0,1 2 1 0 0,-2 0-76 0 0,1-1 0 0 0,2-1 62 0 0,2-2 1 0 0,4-3-104-388 0,6-4 0 388 0,3-2 8-333 0,5-6-62 294 0,4-2-7 39 0,5-3-252 0 0,6-6-236 0 0,6-6 0 0 0,14-11 97 0 0,8-9 0 0 0,3-3-40 0 0,0 0 0 0 0,5-4 61 0 0,3-1 1 0 0,2-2 103 0 0,2-2 1 0 0,0-1 151 0 0,3-4 1 0 0,0 2-34 0 0,1 0 0 0 0,0-1-21 0 0,-2 1 1 0 0,0 1 52 0 0,-1 3 1 0 0,-3 4 30 0 0,-3 2 0 0 0,-4 2-283 0 0,-3 4 194 0 0,-2 3-337 0 0,0 2 312 0 0,-4 6 1 0 0,-8 9-9 0 0,-9 8 0 0 0,-10 6 18 0 0,-8 4 0 0 0,-5 3 5 0 0,-4 3 0 0 0,-3 1 83 0 0,-4 3 0 0 0,-3 2 208 0 0,0 3 1 0 0,-1-2 77 0 0,-2 3 0 0 0,3-1-113 0 0,-2 1 0 0 0,3-1-88 0 0,3-5 0 0 0,3-2-53-246 0,2-2 1 246 0,4-4 86-778 0,2-3-24 360 0,7-4-365 264 0,0-3 155 75 0,8-5-274 56 0,1-5 38 23 0,24-22 0 0 0,-1 2 100 0 0,12-14 0 0 0,-2 4 119 0 0,1 1 1 0 0,0-2 36 0 0,4-3 1 0 0,1 0-3 0 0,3-4 0 0 0,1-1 28 0 0,1 1 0 0 0,-2 1 34 0 0,2-1 1 0 0,-1 3 73 0 0,-1 0 0 0 0,-1 3-110 0 0,-1 4 1 0 0,-3 3 106 0 0,-5 5-87 0 0,-1 3-280 0 0,0 4 197 0 0,-10 9 1 0 0,-7 12-20 0 0,-16 10 0 0 0,-6 6 113 0 0,-8 1 1 0 0,-6 4 143 0 0,-3 4 1 0 0,-5 1-98 0 0,-3 5 0 0 0,0 0 165 0 0,-2 1 1 0 0,2-3 18 0 0,-3 0 0 0 0,3-2-115 0 0,-2 1 1 0 0,5-5-58-273 0,3-2 0 273 0,3-4-10-655 0,1-3 1 655 0,3-2-9-479 0,3-5 102 314 0,3-2-36 153 0,1-4-71 12 0,6-4-26 0 0,1-6 1 0 0,18-16-324 0 0,7-10 1 0 0,6-4 107 0 0,4-1 0 0 0,3-3 108 0 0,6-5 0 0 0,5-3 43 0 0,0-2 0 0 0,5-1-35 0 0,0 0 0 0 0,1 0 29 0 0,2 1 1 0 0,3-2 38 0 0,1 4 0 0 0,-1 0 14 0 0,-2 2 1 0 0,-3 6 26 0 0,-2 3 0 0 0,-2 3-94 373 0,-4 5 0-373 0,-4 4 44 471 0,-7 4-307-272 0,-2 5 264-183 0,-1 0-123-16 0,-11 13 1 0 0,-14 11 177 0 0,-12 11 0 0 0,-11 6 0 0 0,-1-5 0 0 0,-7 6 38 0 0,-1 0 1 0 0,-1 4 163 0 0,-2-1 0 0 0,-3 5 52 0 0,-1 1 1 0 0,-1 1-146 0 0,1-1 0 0 0,-1-1 145 0 0,2-2 0 0 0,0 1-132-120 0,7-4 0 120 0,-2-1-43-537 0,6-5 1 537 0,2-5 67-707 0,4-3-30 261 0,3-4-45 384 0,4-2-62 62 0,3-7-307 0 0,7-2 263 0 0,14-29 0 0 0,6 5-171 0 0,10-18 1 0 0,1 4 120 0 0,2-1 0 0 0,3 0-19 0 0,3-3 0 0 0,2-2 21 0 0,2-1 1 0 0,3-5-10 0 0,1 2 0 0 0,1-2 18 0 0,-1 1 0 0 0,0 1-3 0 0,-1 1 0 0 0,2 0 120 0 0,-2 5 1 0 0,1-1-82 0 0,-4 4 0 0 0,-1 5 86 144 0,0 3 1-144 0,-3 4-127 647 0,-5 4-155-241 0,-3 5 72-267 0,-1 3 81-120 0,-6 6 0-19 0,-10 14 62 0 0,-10 7 1 0 0,-10 7-9 0 0,-7 0 1 0 0,-6 7 161 0 0,-6 3 1 0 0,-3 2-115 0 0,-2 2 0 0 0,-4 3 207 0 0,-1 2 0 0 0,0 1-52 0 0,-3 2 0 0 0,1 1 57 0 0,-1 0 0 0 0,4-1-120-90 0,-2-2 1 90 0,7-5-53-657 0,1 0 1 657 0,4-7 91-683 0,5-5-277 34 0,4-4-26 287 0,1-1 215 176 0,8-9-149 46 0,0-5 101 137 0,17-21 0 3 0,7-12-153 0 0,8-13 1 0 0,4 0 79 0 0,1 5 1 0 0,2-2 48 0 0,3-4 0 0 0,1 0 0 0 0,0-3 0 0 0,4-3-2 0 0,4-3 1 0 0,0 0 18 0 0,3-2 0 0 0,-2 2-22 0 0,2 0 1 0 0,-1 1 44 0 0,4 0 1 0 0,-3 5-21 0 0,1 2 0 0 0,-1 2 59 464-20,-2 5 0-464-1,-4 4 24 947-50,-2 5 21-272-58,-7 5-213-509-55,3 2-335-158-10,-8 8 416-8 170,-5 13 1 0 1,-16 13-8 0 23,-11 13 1 0 0,-7 2 47 0 0,-3-2 1 0 0,-6 2-56 0 0,-7 5 0 0 0,1 1 27 0 0,-4 2 0 0 0,2 1 26 0 0,-5 2 0 0 0,3 2 144 0 0,-5 2 1 0 0,3 1-74 0 0,-1-4 0 0 0,4 0 9-46 0,-1-4 0 46 0,7-4-11-611 0,-1-2 0 611 0,7-4 9-605 0,3-5-186 198 0,2-2 181 159 0,4-3-301 100 0,3-8 118 32 0,3-3 1 116 0,22-33 37-8 0,6-9 1 8 0,8-9-3 0 0,-4 7 0 0 0,1 0 63 0 0,3-5 1 0 0,4-1-37 0 0,5-4 0 0 0,0 0 30 0 0,3-3 1 0 0,-1 1-16 0 0,5-3 1 0 0,-1 0-138 0 0,3 1 1 0 0,-1 0 116 0 0,-1 1 1 0 0,1 5 4 148 0,1 1 1-148 0,-4 4 63 731 0,-2 5 1-731 0,-2 3 5 461 0,-1 4 1-461 0,-3 3 26 655 0,-5 4-95-100 0,-3 4-182-240 0,0 5 207-220 0,-8 7 1-95 0,-7 12-55 0 0,-12 8 0 0 0,-9 7 106 0 0,-8-1 0 0 0,-4 5 1 0-26,-7 5 1 0 1,-3 0-4 0-31,-2 5 0 0 0,-5 3 22 0-20,0 2 1 0 0,-5 4-14 0 39,0-1-40 0 4,1 2 1 0-1,-1-1 5 0-7,1 1 0 0 0,2-3 0-95 41,3-2 0 95 0,5-5-15-714 0,4-4 0 714 0,3-6-56-890 0,4-4 152 420-22,3-5-83 397 20,1-2 168 73 2,6-7 341 0 0,3-3-618 0 0,7-11 1 0 0,11-15 97 0 0,4-7 1 0 0,6-6-106 0 0,3 0 0 0 0,4-1 87 0 0,5-5 1 0 0,1 0-57 0 0,1-1 0 0 0,5-4 32 0 0,2-1 1 0 0,2 0-111 0 0,0 0 1 0 0,1 2 98 0 0,-2 2 0 0 0,4-2-14 0 0,-1 2 1 0 0,-1 3 57 0 0,-3 3 1 0 0,-2 3-25 163 0,-1 2 0-163 0,-2 2 3 640 0,-2 2 1-640 0,-3 4-43 837 0,-3 2-49-393 0,-3 3 25-289-114,1 1 8-141-197,-3 5 16-14-13,-2 1 18 0 250,-10 11 1 0-1,-13 9 55 0 75,-9 8 0 0 0,-6 5 44 0 0,-3-1-56 0 0,-7 4 0 0 0,-3 4 4 0 0,-7 5 1 0 0,0 2 32 0 0,0 1 1 0 0,-2 1 7 0 0,-1 1 0 0 0,-2 2 133 0 0,2 2-79 0 0,2-1 1 0 0,0 0-87-42 0,4-3 0 42 0,0-3 15-594 0,6-5 1 594 0,1-3-50-516 0,3-1 0 516 0,4-4 87-816 0,4-5-1 65 0,2-5-8 275 0,5-4-166-2 0,6-5 1 478 0,7-10 101-255 0,10-7 1 255 0,5-9-6 0 0,4-4 0 0 0,4-5 6 0 0,3-4 0 0 0,3-3-1 0 0,2-3 0 0 0,3-2 29 0 0,1-1 1 0 0,2-2-29 0 0,2-1 1 0 0,-3-1-143 0 0,4-3 0 0 0,0 2 130 0 0,1 0 1 0 0,0 1-31 0 0,-2 1 1 0 0,1 2 69 794 0,1 1 0-794 0,-2 2-12 1055 0,-3 5 1-1055 0,-5 6 33 446 0,-2 1 205 19 0,-3 7-118 21 0,2-2-92-75 0,-9 11 0-411 0,-5 6 3 227 0,-14 13 1-227 0,-10 5-3 0 0,-10 6 0 0 0,-4 4 2 0 0,-7 5 0 0 0,-4 3-40 0 0,-5 7 0 0 0,-3 0-6 0 0,-1 1 1 0 0,-1 3-11 0 0,-2 2 1 0 0,-1 2-5 0 0,-2 1 1 0 0,-2 1 37 0 0,1 3 1 0 0,1-2-8-447 0,1-1 1 447 0,3-2 92-1060 0,3-2 1 1060 0,5-6-98-1070 0,3-4 0 1070 0,7-8 67-680 0,3-3-34 417 0,6-6 5 157 0,2-5-18 87 0,7-10 0 19 0,10-17 0 0 0,11-10 0 0 0,7-8-122 0 0,3-3 1 0 0,4-2 106 0 0,6-3 0 0 0,-1 0-53 0 0,5-4 0 0 0,0 2 32 0 0,2-1 1 0 0,0 2-5 0 0,2-1 1 0 0,0 2-50 0 0,0 0 1 0 0,0 1-10 0 0,-4 3 0 0 0,2 3-35 0 0,-4 1 0 0 0,0 3 88 113 0,0 1 0-113 0,-3 2-29 487 0,0 3 0-487 0,-3 2 8 815 0,-2 1 0-815 0,-3 4-74 796 0,0 1-46-444 0,-4 4 13-239 0,2-1-40-32-182,-6 5-223-43-118,-1 5 406-37 235,-9 9 0-1 0,-13 10-6 0 65,-7 8 1 0 0,-4-1 14 0 0,-1-1 1 0 0,-3 1-70 0 0,-6 4 0 0 0,0 2 19 0 0,-3 2 0 0 0,-2 4 1 0 0,-1 0 0 0 0,-3 4 157 0 0,1-3 0 0 0,-1 3 2 0 0,1 0 0 0 0,3-3 123 0 0,2 0 1 0 0,2-5-143 0 0,2 2 0 0 0,3-8 56 0 0,4 0-12 0 0,4-6-16 0 0,1 2 31 0 0,5-8 94 0 0,1-5-131 0 0,11-11 1 0 0,7-12-128 0 0,8-9 1 0 0,4-2-8 0 0,0-2 0 0 0,3-3 8 0 0,6-4 0 0 0,4-1-5 0 0,3-4 1 0 0,1 1-11 0 0,2-4 1 0 0,4-1 40 0 0,4-1 0 0 0,-1 1-181 0 0,1 0 0 0 0,-2 1 81 0 0,-2 2 0 0 0,0 0-152 525 0,-2 1 1-525 0,-2 2 127 757 0,-2 3 1-757 0,-1 3 44 1107 0,-5 2 0-1107 0,0 4 446 618 0,-7 4-313-532 0,-3 2 10-86 0,1 5-95 0 0,-11 3 1 0 0,-4 11 115 0-19,-14 7 1 0 0,-6 8-55 0 10,-8 6 0 0 1,-9 7 14 0 8,-5 6 0 0 0,-5 2-85 0 0,0 2 0 0 0,-2 2-15 0 0,-3 2 1 0 0,-2 3 58 0 0,-2 2 0 0 0,-1 3-16 0 0,0 1 0 0 0,2 0 116-374 0,-1 0 1 374 0,3 0-97-1156 0,2-4 1 1156 0,2 0 7-1367 0,2-2 0 1367 0,4-5 34-933 0,7-6 0 933 0,1-1 12-745 0,4-6 1 745 0,3-4 153-539 0,3-7 25 128 0,5-5 151 95 0,-1-2-403-8 0,10-6 1 324 0,15-25 7-136 0,10-9 0 136 0,8-9-131 0 0,-3 7 0 0 0,1 0 97 0 0,4-5 0 0 0,4 0-197 0 0,4-4 1 0 0,3 2 70 0 0,-3 0 1 0 0,2 1-71 0 0,5-3 1 0 0,-2 1 123 0 0,4-2 1 0 0,-4 3-4 73 0,0 3 1-73 0,-4 3 91 892 0,-1 3 1-892 0,-3 3-69 937 0,-3 1 0-937 0,-2 5 118 596 0,-7 2-152-88 0,-1 4 229-61 0,-2 4-287-99 0,-4 3 15-41 0,-5 2 160-193 0,-9 11 1-114 0,-16 8-2 0 0,-6 9 0 0 0,-6 3-109 0 0,-1 1 1 0 0,-4 3 65 0 0,-6 7 0 0 0,-1 0-53 0 0,-5 5 1 0 0,3 1 36 0 0,-3 2 0 0 0,2-1 194 0 0,-5 5 0 0 0,2-2-36 0 0,2 2 0 0 0,1-4-36-231 0,3 1 1 231 0,3-4 89-1244 0,1-1 1 1244 0,4-3-137-648 0,5-9 1 648 0,5-1 220-375 0,3-6-95 9 0,5-6-240 107 0,1 1 150 31 0,7-12 1 228 0,19-23-151-55 0,9-11 1 55 0,7-9 99 0 0,-6 5 1 0 0,3-2-36 0 0,8-6 0 0 0,1 0-3 0 0,-1-2 0 0 0,2 1-137 0 0,2-3 1 0 0,1-1 85 0 0,4-2 1 0 0,0-1-134 0 0,1 2 1 0 0,-2 2 164 144 0,1 0 1-144 0,-2 5-70 797 0,1 0 1-797 0,-4 8 79 1007 0,-5 4 0-1007 0,-4 5-3 967 0,-4 4 219-589 0,-7 5-302-313 0,1-1 93-54 0,-8 10 4-11 0,-5 7 0 0 0,-17 14 132 0 0,-12 11 1 0 0,-5 2-110 0 0,-4 1 1 0 0,-4 2 57 0 0,-4 5 1 0 0,-2 4-71 0 0,1 0 0 0 0,1 1-1 0 0,-4 2 0 0 0,4 1 74 0 0,-3 2 1 0 0,3-4-55 0 0,4-3 1 0 0,2-3 94 0 0,2-3 1 0 0,4-3-89-170 0,4-3 0 170 0,4-4 77-456 0,3-1 0 277 0,2-5 21 149 0,1-3 4 30 0,4-6-7 0 0,5-3-172 0 0,15-23 0 0 0,2 2 94 0 0,8-16 0 0 0,1 2-94 0 0,0-1 1 0 0,5 0 73 0 0,1-1 1 0 0,2-2-96 0 0,1-2 1 0 0,4-2 73 0 0,2-1 0 0 0,1-1-137 0 0,1 2 0 0 0,-4 2 28 0 0,1 3 0 0 0,-2 1 48 0 0,2 2 1 0 0,-3 3 83 0 0,-1 4-110 13 0,-3 2-108 64 0,1 2 103-2 0,-10 6-129-53 0,-2 6 0-22 0,-21 16 234 0 0,-9 7 0 0 0,-10 7 124 0 0,-5 1 0 0 0,-4 6-125 0 0,-4 3 0 0 0,-6 7 14 0 0,-1 2 0 0 0,-3 0 210 0 0,3 0 0 0 0,-1-2-144 0 0,2 0 0 0 0,-1 2 60 0 0,4-3 0 0 0,2-2-75 0 0,4-3 1 0 0,3-2 13 0 0,3-6 0 0 0,3-2-19 0 0,6-4-4-54 0,1-5-44 3 0,4 1-28 28 0,2-5-39 3 0,6-7 65 16 0,20-26 1 4 0,-1 1-105 0 0,14-16 1 0 0,-2 3 91 0 0,2 1 1 0 0,0-1-154 0 0,1-3 1 0 0,5-1 89 0 0,0-1 1 0 0,4 0-108 0 0,-2 0 1 0 0,-2 4 92 0 0,1 0 1 0 0,-2 1-12 0 0,2 2 1 0 0,-4 1 35 0 0,-2 5 1 0 0,-6 2-59 0 0,-5 7 46 62 0,-1 3-60 95 0,1 0-74-24 0,-8 8 1-133 0,-7 8 149 20 0,-12 10 0-20 0,-8 7 167 0 0,-7 4 0 0 0,-5 5-96 0 0,-5 6 1 0 0,-3 3 12 0 0,-5 3 1 0 0,0 1 115 0 0,1 2 0 0 0,0 0-98 0 0,-1 1 0 0 0,2-1 203 0 0,-2 3 0 0 0,5-4-33 0 0,2-4 0 0 0,4 0-176 0 0,1-3 0 0 0,5-6 158-459 0,2-2-384-23 0,7-6-57 331 0,1-4 328-30 0,8-7-141 108 0,21-20 0 73 0,-1-4-42 0 0,16-16 1 0 0,-2 0-85 0 0,0-4 0 0 0,4-2 135 0 0,2-3 1 0 0,1 0-8 0 0,4-2 0 0 0,-3 1-17 0 0,3-2 0 0 0,-1 3-10 0 0,0 1 0 0 0,-2 3 48 0 0,-2 2 0 0 0,-2 5 1 0 0,0 2 0 0 0,-3 2 53 115 0,-4 3 1-115 0,-3 2-86 469 0,-1 5-11 18 0,-6 2 16-159 0,2 2-283-47 0,-12 4 265-191 0,-10 19 1-90 0,-9-1 37 0 0,-12 15 1 0 0,0-2 30 0 0,-3 1 0 0 0,-3 4 9 0 0,-1 1 0 0 0,-1 2 96 0 0,1 0 0 0 0,-1 2-80 0 0,-1 0 0 0 0,3 0 112 0 0,3 1 1 0 0,3-4-117 0 0,2-2 1 0 0,2-2 260 0 0,2-3-201 0 0,3-3-20 0 0,1 6-66 0 0,3-9-25-200 0,6 1 42 17 0,8-12-28 173 0,9-9 1 10 0,10-12-32 0 0,4-9 0 0 0,-1-2 55 0 0,-2-2 0 0 0,0-1-43 0 0,4-3 1 0 0,2-1 10 0 0,3-2 0 0 0,0-1 1 0 0,1-1 0 0 0,-2 2-29 0 0,1 0 1 0 0,-1 2-105 0 0,1-1 1 0 0,-2 2 54 0 0,-1 4 1 0 0,-4 2 16 0 0,-2 4-19 0 0,-2 2-62 41 0,-2 4 83 65 0,-4 4 1-106 0,-10 9-1 0 0,-11 10-79 185 0,-9 7 115-59 0,-7 10 1-126 0,-4-2 222 0 0,-4 6-216 0 0,-2 0 0 0 0,-1 1 224 0 0,0 1 0 0 0,1 3-132 0 0,-3-1 0 0 0,2 1 219 0 0,1-1 0 0 0,3 0-63 0 0,0-1 0 0 0,4 0-71 0 0,2-3 1 0 0,5-4-48 0 0,4-5-46 0 0,5-4-176 0 0,2-3 159 0 0,8-5 0 0 0,10-13-105 0 0,8-7 1 0 0,4-8 45 0 0,-1-1 1 0 0,4-6-83 0 0,1-1 0 0 0,3-3 43 0 0,-1 1 0 0 0,4-2 8 0 0,-1 1 1 0 0,0 0-15 0 0,-2-1 1 0 0,1 2-134 0 0,-2 0 1 0 0,1 1 88 0 0,-3 3 1 0 0,-1 3-9 0 0,-4 1-30 0 0,-1 2 16 0 0,1-1-99 0 0,-2 3 69 0 0,-3 2-60 0 0,-10 12 230 0 0,-24 21 1 0 0,1-1 13 21 0,-12 12 0-21 0,1-3 140 64 0,1 0 1-64 0,-1 2-130 0 0,0 1 0 0 0,2 1 172 0 0,0 0 1 0 0,-2 2-55 0 0,3-2 0 0 0,1 0-32 0 0,3-1 1 0 0,1-3 54 0 0,3-3-154 0 0,1-1 6 0 0,3-3-18 0 0,4-1-85 0 0,7-8 1 0 0,12-12 112 0 0,6-9 1 0 0,6-4-61 0 0,-5-4 1 0 0,5-3 23 0 0,0-3 1 0 0,3-3-127 0 0,0-3 0 0 0,2 3 56 0 0,1-1 1 0 0,-1 0-11 0 0,3-1 1 0 0,-4 2 63 0 0,0 2 1 0 0,-2 4-24 0 0,-1-1 247 34 0,0 4-260 324 0,1-1 79-13 0,-6 8-40 14 0,-3 0 164-71 0,-10 8-75-257 0,-19 18 0-31 0,-1-3 14 0 0,-10 12 1 0 0,3-5-91 0 0,0 1 0 0 0,0 3-5 0 0,0 0 1 0 0,0 3 2 0 0,0-2 0 0 0,-1 1 29 0 0,1 0 1 0 0,1-3-101 0 0,3 0 100 0 0,3 1-275 0 0,-3 3 232 0 0,5-1-4 0 0,3-3 86 0 0,5-7 16 0 0,7-8-63 0 0,4-7 1 0 0,6-9 5 0 0,4-5 1 0 0,1-2 52 0 0,-2 0 0 0 0,0 0-51 0 0,1-3 1 0 0,1 0-2 0 0,-1 0 0 0 0,2 1-31 0 0,-1 1 0 0 0,-1-2-4 0 0,0 0 1 0 0,-1 1-53 0 0,1-1 0 0 0,-1 2-92 0 0,1 1-81 0 0,-4 4 174 0 0,3-3-235 0 0,-7 6 193 0 0,-2 2 57 0 0,-20 17 1 0 0,2 2 44 0 0,-13 11 1 0 0,3 0 11 0 0,0 1 1 0 0,-2 1-17 0 0,-1 0 0 0 0,0 1 22 0 0,0 1 0 0 0,2-1 232 0 0,0 1 0 0 0,3-3-140 0 0,2 0 0 0 0,2-4 178 0 0,3-1-171 0 0,2-1 84 0 0,0 0-63 0 0,4-4 22 0 0,3-4-114 0 0,8-7 0 0 0,6-11-134 0 0,6-7 1 0 0,3-3 64 0 0,-2-1 1 0 0,2 0-1 0 0,1-2 0 0 0,2-3-41 0 0,2 1 1 0 0,-1-1 80 0 0,-1-1 1 0 0,0 2-147 0 0,-2 1 0 0 0,2 1 9 0 0,-1 2-4 0 0,-2 0 26 0 0,5-3 11 0 0,-6 3-55 0 0,-2 4 155 0 0,-8 6 1 0 0,-22 23-48 0 0,-7 7 1 0 0,-4 2 94 0 0,7-4 1 0 0,-3 3-77 0 0,2 0 0 0 0,0 2 32 0 0,0 0 1 0 0,1 0-4 0 0,2-1 0 0 0,1-2 27 0 0,2-2-10 0 0,0-3-16 0 0,-3 9-3 0 0,7-8-10 0 0,-2 3 178 0 0,9-9-133 0 0,6-7 12 0 0,5-8-57 0 0,11-7-1 0 0,4-9 1 0 0,4-5-2 0 0,-2 0-13 0 0,-4 2-7 0 0,1-1 42 0 0,-2 3 44 0 0,5-5-66 0 0,-4 8-56 0 0,-8 5 146 0 0,-4 7-56 0 0,-7 4-68 0 0,-17 17 0 0 0,1 0-117 0 0,-10 12 1 0 0,4-3 26 0 0,6-5 110 0 0,0-2 1 0 0,-4 6-51 0 0,1-1 337 0 0,2-1-168 0 0,-1 0 32 0 0,6-4-63 0 0,-2 0 36 0 0,6-6 36 0 0,5-6-36 0 0,11-11-138 0 0,-1-2 1 0 0,12-14 59 0 0,-3 2 0 0 0,1-2-183 0 0,-2 4 1 0 0,1 1 142 0 0,0-1 0 0 0,0 1-33 0 0,-1 1 22 0 0,-2 1-12 0 0,5-2 50 0 0,-5 0-48 0 0,2 2 99 0 0,-7 6-14 0 0,-7 5-44 0 0,-18 20-52 0 0,5-7 1 0 0,-19 21-19 0 0,10-10 1 0 0,0 1-78 0 0,4-5 158 0 0,2-2-64 0 0,-7 5 276 0 0,9-3-218 0 0,-5 2 15 0 0,10-7-19 0 0,1-3 15 0 0,6-5 0 0 0,9-5 4 0 0,-3-3-221 0 0,13-8 176 0 0,-3-2-6 0 0,4-6-6 0 0,0 1 49 0 0,-4 3-14 0 0,-5 4 5 0 0,-6 6 122 0 0,-1 3-123 0 0,-19 16 1 0 0,2 0-327 0 0,-11 10 313 0 0,6-6-32 0 0,0 5 42 0 0,3-7-12 0 0,-2 8 62 0 0,6-8 25 0 0,5-2 121 0 0,2-7-186 0 0,6-1 48 0 0,3-8 5 0 0,6-3-194 0 0,5-6 129 0 0,0-5-16 0 0,3 0 69 0 0,-5 1-15 0 0,2 1-36 0 0,-9 7 3 0 0,-1 3 189 0 0,-5 4-179 0 0,-11 14-274 0 0,0-2 148 0 0,-10 12-67 0 0,7-4 129 0 0,0-3-183 0 0,6-3 133 0 0,0-4 110 0 0,4-4 105 0 0,13-15 7 0 0,-7 6 8 0 0,13-18 27 0 0,-9 11 108 0 0,0-3-178 0 0,2 2 8 0 0,-4 2-7 0 0,-1 2-5 0 0,-3 2 34 0 0,-1 1-4 0 0,-2 1-88 0 0,0-3 65 0 0,-2 3-119 0 0,-1-5 111 0 0,1 0-499 0 0,-2-5-70 0 0,4-4 3 0 0,-4-6 227 0 0,3-4 73 0 0,-1-2 435 0 0,4 0-290 0 0,3 1 230 0 0,3-1 3 0 0,0 6 285 0 0,0 1-243 0 0,-3 10-5 0 0,-3 4-189 0 0,0 3-738 0 0,-2 5 555 0 0,-6 16 107 0 0,-1 3 1 0 0,-6 17-14 0 0,3-5 0 0 0,0-1 32 0 0,3-5 0 0 0,0 0-6 0 0,-1 0 24 0 0,3-2 41 0 0,-1 4 0 0 0,1-1-26 0 0,3-2-9 0 0,0-5-15 0 0,4-8 1127 0 0,0-5-1002 0 0,4-13 41 0 0,-1-6-196 0 0,2-13 0 0 0,-3 0 117 0 0,-1 0 1 0 0,-1 2-222 0 0,0 4 1 0 0,-1-2 112 0 0,1-1 1 0 0,1-3-249 0 0,0-2 1 0 0,0 0-8 0 0,-1-1 1 0 0,1 3-28 0 0,-2 1 0 0 0,1 1 10 0 0,-2 3 55 0 0,0-1 155 0 0,0-2-165 95 0,-2 5 440 25 0,-3-2-113-103 0,0 11 196-17 0,-1 2-288 0 0,2 7 71 0 0,1 1-41 0 0,-1 14 48 0 0,2 3 0 0 0,-3 14-65 0 0,1 0 0 0 0,1 1 89 0 0,0-4 1 0 0,0 1-88 0 0,-1 1 0 0 0,0 0 2 0 0,0 1 0 0 0,0 0 14 0 0,-1 2 1 0 0,0-2-11 0 0,0-3 1 0 0,1-1-115 0 0,1-1 58 0 0,-1-4-40 0 0,4 6 62 0 0,-2-6 240 0 0,2-2-225 0 0,0-5 1816 0 0,0-8-2151 0 0,4-23 182 0 0,-1 7-110 0 0,5-26 1 0 0,-1 11 98 0 0,0-7 1 0 0,1 0-125 0 0,-2 5 0 0 0,0-2-39 0 0,0-2 1 0 0,-1-3 115 0 0,1 2 1 0 0,-1-2 140 0 0,-1-1 1 0 0,0 2-68 0 0,-1 2 0 0 0,-1 0 244 0 0,-2 6 1 0 0,0-1-154 0 0,0 4 197 0 0,0-1-147 0 0,0 0 126 0 0,0 1-22 83 0,-2 5 185-6 0,-1 6-170-60 0,-1 7 9-17 0,0 5-74 0 0,-1 10-22 0 0,3 1 1 0 0,-2 14 35 0 0,1-1 1 0 0,1 1-36 0 0,0-3 1 0 0,0 4-3 0 0,1 0 0 0 0,-2 4-30 0 0,2-1 0 0 0,-3 1-10 0 0,1-1 1 0 0,1 0-83 0 0,-1-3 1 0 0,2-1 117 0 0,-1-2-25 0 0,2 0-5 0 0,0 5 55 0 0,2-1-72 0 0,0 2 330 0 0,3-3-24 0 0,-3-6-61 0 0,2-2-59 0 0,-3-3-4 0 0,2-4-394 0 0,-2-2 230 0 0,1-3 164 0 0,0-3-351 0 0,0-19-310 0 0,3 6 256 0 0,-1-25 0 0 0,1 9 129 0 0,-1-8 1 0 0,-1 2-87 0 0,0 6 0 0 0,-1-2 64 0 0,1-2 0 0 0,1 0 23 0 0,-3-1 1 0 0,1 2-41 0 0,-2-1 0 0 0,1 1 249 0 0,1 0 0 0 0,-1-2-53 0 0,-1 2 0 0 0,0 2 62 0 0,0-1 1 0 0,-1 2 18 0 0,-1 0 0 0 0,1 1-44 0 0,1 3 137 0 0,0 4-154 0 0,0-7 115 0 0,-2 6-115 0 0,-1-5-11 0 0,-1 6-5 67 0,-1 7-27 19 0,1 3-23-51 0,0 5-17-35 0,-3 5 13 0 0,-2 5 1 0 0,-3 9 19 0 0,-3 3 0 0 0,2 3 148 0-101,1-1 1 0 1,0 2-71 0-57,-1 2 0 0 0,-2 0 125 0 132,1 4 1 0 0,-1 2-141 0 25,2 2 0 0 0,-1-1 13 0 0,-1-1 0 0 0,2 1-27 0 0,-2 0 1 0 0,0-1 18 0 0,0-3 1 0 0,2-4-72 0 0,1-2 129 0 0,2-4-89 0 0,-1 0 33 0 0,3-7 515 0 0,3-2-328-7 0,1-7-416-17 0,10-20 0 24 0,-1 3 37 0 0,5-11 0 0 0,2 3 185 0 0,-1 1 0 0 0,2 0-318 0 0,0-2 1 0 0,1 0 66 0 0,-1-1 0 0 0,0-1-63 0 0,0 1 1 0 0,-1 0 16 0 0,2-1 1 0 0,-2 0 110 0 0,3-2 0 0 0,-2 2 57 0 0,1 3 1 0 0,-1-1 18 0 0,0 4 88 0 0,-2 2-205 0 0,2-3 425 0 0,-4 7-311 0 0,-2 3 129 0 0,-3 5 0 0 0,-19 22-69 0 0,-2 5 1 0 0,-4 5 5 0 0,6-5 1 0 0,1 2 2 0 0,0 2 1 0 0,-2 3 61 0 0,0 5 0 0 0,0 1-71 0 0,0 3 1 0 0,1-2-14 0 0,-3 0 0 0 0,3-1 39 0 0,-1 1-165 0 0,2-2 117 0 0,1 0-14 0 0,2-7 129 0 0,4-7 190 0 0,3-12-208 0 0,14-26 0 0 0,-2 3 22 0 0,8-14 1 0 0,0 2-161 0 0,-2 2 0 0 0,3-3 110 0 0,-3 1 1 0 0,1 0-260 0 0,-2 2 0 0 0,0-3 95 0 0,1 0 0 0 0,-1-1-37 0 0,0-1 1 0 0,0-1-92 0 0,1 0 1 0 0,1-1 72 0 0,1-3 0 0 0,-2 3 10 0 0,-1 1 1 0 0,-1 1 17 0 0,1 2 1 0 0,-1-1 11 0 0,0 2 30 337 0,-4 2 197-3 0,2-4-136-169 0,-7 8 181-24 0,1 1-92 3 0,-10 12-21-125 0,-3 13 1-19 0,-11 11 10 0 0,-2 8 0 0 0,-1 4 103 0 0,6-1 0 0 0,-4 5 5 0 0,-1 3 1 0 0,-2 1-123 0 0,1 4 1 0 0,0-1-15 0 0,-2 3 0 0 0,2 1 25 0 0,-1-1 0 0 0,3-2-53 0 0,1-4 0 0 0,2-3-1 0 0,5-4-43-120 0,1-6 227-55 0,3-3 3 21 0,4-9-3 51 0,1-6 1 103 0,10-17-132-203 0,1-11 0 203 0,3-4-35-190 0,0 0 1 190 0,2-3-1 0 0,3-2 0 0 0,-1-2-12 0 0,2 0 1 0 0,-2-2-35 0 0,1 2 0 0 0,0-5-187 0 0,2 2 0 0 0,-2-3 27 0 0,1 0 0 0 0,0 2 90 0 0,0 1 0 0 0,3-1 109 0 0,-1 4 0 0 0,-1 3-64 0 0,-1 2 0 0 0,-2 3 58 0 0,1 2-107 0 0,-5 5 272 0 0,0-1-111 0 0,-7 7-29 0 0,-3 1 0 0 0,-10 11-13 0 0,-7 8 0 0 0,-1 4-13 0 0,-1 7 1 0 0,0 4 58 0 0,-3 7 1 0 0,0 0-57 0 0,-1 5 1 0 0,1-1 43 0 0,0 2 1 0 0,1 1-37 0 0,-2 3 0 0 0,1-1 55 0 0,3-5 0 0 0,2-2 30 0 0,4-3 17 0 0,-1-5-2-93 0,1 6-47-89 0,4-11 406 15 0,1 0-222 56 0,5-14-203 111 0,9-22 1 0 0,-1 0-50 0 0,7-12 0 0 0,-2 4 2 0 0,4-1 0 0 0,-1-1-12 0 0,2-2 0 0 0,0-1-169 0 0,1-1 1 0 0,2 0 115 0 0,-2-1 0 0 0,-1 2-194 0 0,0-4 0 0 0,-2 4 12 0 0,1 0 1 0 0,-2 0 147 0 0,0 2 1 0 0,-1 1-342 0 0,0 1 345 0 0,-2 3-31 0 0,4-1 42 0-158,-6 7 191 0 19,-1 4 1 0-1,-9 15-76 0 86,-6 9 1 0 0,-6 8-67 0 54,-2 8 1 0 0,-3 4 245 0 0,-4 6 1 0 0,0 1-125 0 0,-3 1 1 0 0,1 1 86 0 0,-1 3 1 0 0,1-1-111 0 0,-1 1 0 0 0,3-1 12 0 0,0-2 0 0 0,4-4-28-383 0,1-5 0-391 0,3-6 57 291 0,-2 3-23 149 0,7-9 320 39 0,0-2-178 138 0,6-13-426 143 0,13-22 1 14 0,1-1 93 0 0,7-13 1 0 0,0 3 70 0 0,0 1 0 0 0,2 0-15 0 0,1-3 0 0 0,-1 1-20 0 0,1-1 1 0 0,0-1-175 0 0,0-1 0 0 0,-2-1 43 0 0,2-1 0 0 0,-2 1 31 0 0,2-2 0 0 0,0 2 122 0 0,-2 0 0 0 0,-1 3 13 0 0,-1 2 1 0 0,-3 4-165 0 0,0 2 329 0 0,-5 6-10 0 0,4 0-82 0 0,-6 9 0 0 0,-5 7 54 0 0,-6 10 1 0 0,-5 7-100 0 0,-3 7 1 0 0,-2 3 150 0 0,-4 3 0 0 0,-1 2-35 0 0,-3 4 0 0 0,-1 3-35 0 0,2-1 0 0 0,-2 3-33 0 0,3-2 0 0 0,-2 2-30 0 0,4-3 1 0 0,-2 2-11 0 0,3-5 1 0 0,1-1-19 0 0,4-8-72 0 0,0-3 128 0 0,1-3 336 0 0,3-5-224 0 0,4-7-292 0 0,10-24 0 0 0,3-1 123 0 0,7-14 1 0 0,1 4-3 0 0,1-1 1 0 0,1-3-23 0 0,1-1 0 0 0,-1-1-162 0 0,1 0 0 0 0,0 1 19 0 0,-1 0 1 0 0,4-1 71 0 0,-1 1 1 0 0,3 0 89 0 0,-2 2 1 0 0,-2 1-71 0 0,0 4 0 0 0,-1-1 283 0 0,-2 6-52 45 0,-3 0-66-45 0,0 4 222 0 0,-4 3-261 0 0,-2 4-159 0 0,-13 10 0 0 0,-10 16 144 0 0,-11 7 1 0 0,0 3-36 0 0,2 1 1 0 0,-1 2 17 0 0,-2 2 0 0 0,-2 4-13 0 0,2 0 0 0 0,0 1 3 0 0,0-1 0 0 0,2 0 7 0 0,1-4 1 0 0,0 0 121 0 0,5-6 43 0 0,-1-1 227 0 0,3 0-325 0 0,0-8 325 0 0,3-2-262 0 0,4-7-162 0 0,6-11 50 0 0,7-10 1 0 0,7-11-149 0 0,4-3 0 0 0,3-1 113 0 0,-2 8 0 0 0,3-3-120 0 0,-1 1 1 0 0,1 1 72 0 0,1-1 0 0 0,0 0 37 0 0,-1 0 1 0 0,1 0-15 0 0,0 1 1 0 0,-4 3-49 0 0,-1 2 119 0 0,-3 2-66 0 0,5-4 121 0 0,-7 7-35 0 0,2-2 10 0 0,-9 12-54 0 0,-16 16 0 0 0,1 3 1 0 0,-11 10 1 0 0,3-1 24 0 0,0-1 0 0 0,-2 3-6 0 0,-1 3 0 0 0,3-1-43 0 0,-1 1 1 0 0,1 0 15 0 0,-2-1 1 0 0,3-2 122 0 0,2-1 0 0 0,1-3 10 0 0,2-2 257 0 0,1-5-220 0 0,2-1 16 0 0,1-4 304 0 0,3-3-407 0 0,7-9 0 0 0,6-12 11 0 0,7-7 1 0 0,3-4-181 0 0,2 1 1 0 0,0 0-281 0 0,2-1 0 0 0,0 0 176 0 0,3-1 0 0 0,0-1-32 0 0,-2 1 0 0 0,2 0 110 0 0,-1-1 1 0 0,2 1 28 0 0,0-1 1 0 0,-2 3 18 0 0,-1 0 0 0 0,-1 2 16 0 0,-2 2 28 157 0,-3 2 3-8 0,2-1 34-82 0,-7 7-5-10 0,0 1 0-57 0,-26 29 9 23 0,-9 10 0-23 0,-6 8-30 0 0,5-7 1 0 0,-1 2 45 0 0,-1 1 1 0 0,-1 2-40 0 0,0 3 0 0 0,-1-1 26 0 0,0 0 0 0 0,1 1 5 0 0,0-2 0 0 0,4-1 5 0 0,2-4 0 0 0,4-4 11 0 0,0-3 9 0 0,3-2 212 0 0,0-4-213 0 0,2-3 69 0 0,7-3 0 0 0,6-17-72 0 0,7-8 1 0 0,4-6-151 0 0,4-2 0 0 0,3-3 36 0 0,1-2 0 0 0,2-2 32 0 0,1 1 0 0 0,0-2-5 0 0,3-1 1 0 0,-1 1-21 0 0,2-1 1 0 0,0-2-104 0 0,1 3 1 0 0,-1 0 111 0 0,0 2 1 0 0,-1 1 68 0 0,-1 2 1 0 0,0 2-94 0 0,-2 2 303 0 0,-2 4-203 0 0,0-1 28 37 0,-5 7-23 253 0,-1 2 18-58 0,-7 5 0-232 0,-19 19-30 28 0,-5 4 0-28 0,-4 4-62 0 0,7-5 0 0 0,-2 1 51 0 0,-3 0 0 0 0,1 1-56 0 0,-1-1 0 0 0,1-1 46 0 0,-3 1 0 0 0,1-1-1 0 0,1-2 0 0 0,1-1 16 0 0,3-2 7 0 0,0 0 110 0 0,-3 3-118 0 0,-2-1 137 0 0,-1-1-109 0 0,2-1 302 0 0,6-8-309 0 0,7-1 2 0 0,5-10-71 0 0,12-6 1 0 0,4-7-18 0 0,8-3 0 0 0,0 1 12 0 0,-4 4 0 0 0,-1-1 54 0 0,2 2 1 0 0,0-1-35 0 0,2 1 0 0 0,2-1 16 0 0,-2 1 0 0 0,2-1-7 0 0,-2 3 0 0 0,0-2 1 0 0,-1 1 35 0 0,-1 0-1 0 0,5-2-19 0 0,-2 3-49 0 0,-2-1 43 0 0,-5 8-104 0 0,-8 3 1 0 0,-20 16 153 0 0,-6 2 0 0 0,-5 5-41 0 0,5-4 0 0 0,-2 1 13 0 0,-2-1 0 0 0,-1 1 11 0 0,1-1 0 0 0,1-2-16 0 0,2-1 1 0 0,0-2 72 0 0,0 0-37 0 0,4-1-29 0 0,-7 0-7 0 0,8-2 121 0 0,-5-1-138 0 0,11-5 2 0 0,7-4 0 0 0,10-7-59 0 0,7-3 0 0 0,3 0 70 0 0,2 1 1 0 0,3 1 8 0 0,1-1 0 0 0,3 0-14 0 0,0 0 0 0 0,2 1-10 0 0,0-1 0 0 0,0 0 0 0 0,1 1 0 0 0,-2 0 1 141 0,-1 2 0-141 0,-3 0-17 322 0,1 1 5-7 0,-3-1-79 73 0,7 0-24-4 0,-5 2-27-56 0,-2 1 93-15 0,-8 3 247-82 0,-9 1-111-189 0,-19 6 1-42 0,-3 1-67 0 0,-12 4 2 0 0,4-2 0 0 0,-1 2-11 0 0,0-2 0 0 0,0 1 5 0 0,6-4 0 0 0,0-1-36 0 0,0 0 51 0 0,0-2-205 0 0,-4 3 151 0 0,-1-4-41 0 0,0 0 37 0 0,5-2-203 0 0,7-2 84 0 0,8-1-210 0 0,3-1 338 0 0,10 1-98 0 0,5-3 296 0 0,11 1 0 0 0,5-1-141 0 0,3 2 1 0 0,-4 0 94 0 0,-4 3 1 0 0,-1-1-63 0 0,3 0 0 0 0,-1-1-28 0 0,1 1 0 0 0,-2 0-20 0 0,2-1 1 0 0,-3 2 83 0 0,-1 0-245 0 0,1 0 171 337 0,5-3-146 93 0,-3 1 94-130 0,1-1 7-99 0,-10 1 190-49 0,-6 3 28-80 0,-8 0-174-72 0,-12 2 17 0 0,1 0-81 0 0,-16 0 66 0 0,2 0 0 0 0,-8 0-73 0 0,0 0 0 0 0,5 0 60 0 0,8 0 0 0 0,1 0-168 0 0,-2 2 0 0 0,2-2 86 0 0,-2 2-21 0 0,5-2 43 0 0,-9 0-9 0 0,6 0 76 0 0,-3 0-76 0 0,6 0-90 0 0,8 0 201 0 0,3 0 46 0 0,19-2-48 0 0,5 0 0 0 0,17-3-12 0 0,-4 0 0 0 0,-3 0 119 0 0,-6 2 0 0 0,-1 1-146 0 0,0 0 26 0 0,2 2 1 0 0,4-2-127 0 0,1 1 175 0 0,-2-1-200 0 0,-2 2 124 0 0,-2-2-25 0 0,4 0 138 0 0,-3-6 40 0 0,-4 0 46 0 0,-4-2-141 0 0,-2 3 18 0 0,-4-2-81 0 0,-2 4-14 0 0,-1 1-1300 0 0,-5 0 1198 10 0,-13 12 10-10 0,-1-5 213 0 0,-11 12-192 0 0,7-4 315 0 0,1 3-297 0 0,4-3 218 0 0,2 0-160 0 0,4-4 147 0 0,5-1 1 0 0,7-4 8 0 0,4-2-182 0 0,7-4 88 0 0,6-7-125 0 0,3-3 106 0 0,3-1-68 66 0,-1 0 56 197 0,-2 3-274-156 0,-7 5 35-96 0,-5 2-23-11 0,-8 6 308 0 0,-3 1 11 0 0,-10 7 16 0 0,-5 6 1 0 0,-8 5-123 0 0,-1 2 1 0 0,-1-3 125 0 0,5-3 1 0 0,-1 1-93 0 0,-1 0 1 0 0,0 1 229 0 0,1 1 0 0 0,0 0 10 0 0,0 2-60 0 0,2-5-222 0 0,0 5-8 0 0,3-6-146 0 0,3-2 206 0 0,6-7 1 0 0,18-19-60 0 0,4-4 1 0 0,1-4-113 0 0,-5 6 1 0 0,-1 1 54 0 0,4 0 1 0 0,-2 0-12 0 0,0 1 1 0 0,-1-1 85 0 0,1 1 1 0 0,-1 0-21 0 0,1 0-13 0 0,-4 1-46 0 0,9-6 186 0 0,-4 1-148 0 0,7-3 241 0 0,-8 7-209 0 0,-2 5 2 0 0,-9 5 88 0 0,-5 13 5 0 0,-5-1-70 0 0,-7 18 1 0 0,-5-6 2 0 0,-2 6 1 0 0,1-3-16 0 0,3-5 1 0 0,1-1 13 0 0,0 1 1 0 0,0-2-118 0 0,1-1 107 0 0,1-2-8 0 0,0 1 90 0 0,2-3 4 0 0,2-6 249 0 0,3-4-167 0 0,11-16-381 0 0,2 1 254 0 0,13-16 0 0 0,-2 5-399 0 0,3-2 127 0 0,-3 4 84 0 0,-2 1 45 0 0,1 0-86 0 0,5-3-13 0 0,-1 4 53 0 0,-4 3-25 0 0,-5 7 50 0 0,-5 4 626 0 0,-5 4 156 0 0,-11 18-428 0 0,3-7-194 0 0,-13 18-59 0 0,7-7 60 0 0,-5 5-70 0 0,1 1 74 0 0,1 3-187 0 0,1-2 113 0 0,2-1 3 0 0,0-4-41 0 0,4-4-16 0 0,3-7 379 0 0,2-2-115 0 0,2-9-51 0 0,10-14-137 0 0,-2-4-30 0 0,11-12-11 0 0,-3 1-23 0 0,3 2-331 0 0,0-3 147 0 0,0 3 133 0 0,-1-3 175 0 0,-1 3-161 131 0,-1 4 341 160 0,-3 6-157-65 0,-4 8 58-61 0,-2 5 83-85 0,-5 4 9-73 0,0 12 39-7 0,-4-3-162 0 0,-2 17-120 0 0,-7-3 0 0 0,-2 9 43 0 0,-4-1 0 0 0,4-4-9 0 0,1-7 1 0 0,2 1-81 0 0,-2 1-370 0 0,2-2 398 0 0,-5 7-46 0 0,6-3 289 0 0,-2 2-252 0 0,4-8 72 0 0,5-7 107 0 0,0-5 532 0 0,2-3-421 0 0,8-15-488 0 0,2-3 249 0 0,9-14-408 0 0,-1 3 272 0 0,4-1-195 0 0,-4-1 217 0 0,2 1-237 0 0,-3-3 253 0 0,1 7 122 0 0,-2-1-30 0 0,-3 10 282 0 0,-4 3-46 0 0,-5 7-205 0 0,-10 20 31 0 0,-4 2-44 0 0,-7 19 0 0 0,0-6 4 0 0,0 0 104 0 0,6-5-88 0 0,-1 0 92 0 0,5-3-76 0 0,-2 3-74 0 0,4-4-16 0 0,3-2-1 0 0,2-6-70 0 0,2-2-35 0 0,-1-5 447 0 0,3-2-240 0 0,2-15-21 0 0,2-3-23 0 0,2-15-87 0 0,-1 3-101 0 0,2-9 1 0 0,-1 4-151 0 0,0-3 245 0 0,-1 7-358 0 0,-1 0 272 0 0,-1 5 219 0 0,4-1-222 0 0,-4 7 275 0 0,-2 8 336 0 0,-3 3-196 0 0,-4 20-224 0 0,-3 1 1 0 0,-3 18 151 0 0,-1-4 1 0 0,0-1-119 0 0,3-7 0 0 0,-2 0-92 0 0,1 2 0 0 0,0 0 92 0 0,0 0 1 0 0,1 0-207 0 0,1-1 67 0 0,2-1-385 0 0,-1 5 409 0 0,3-1-25 0 0,-1 4 486 0 0,2-6-279 0 0,0-4 329 0 0,0-7-226 0 0,0-3-20 0 0,0-5 320 0 0,0-3-910 0 0,6-13 130 0 0,-2 3-229 0 0,4-14 226 0 0,-2 6-278 0 0,1-9 125 0 0,0-3 96 0 0,-1-6 211 0 0,-1 0 43 0 0,1 1 260 0 0,-1 4-231 0 0,-1 6 330 0 0,2 6-97 0 0,-5 3-96 0 0,5 9 222 0 0,-5-2-295 0 0,1 25 187 0 0,-2-10-128 0 0,-2 25 24 0 0,-1-7-41 0 0,-1 7 3 0 0,-1 3-4 0 0,1-1 21 0 0,2-5-42 0 0,0-3 27 0 0,4-6-319 0 0,0 0 412 0 0,2-4 282 0 0,1 2-346 0 0,-3-1 1 0 0,0-2-200 0 0,-2 2 187 0 0,0-2-238 0 0,-2 1 228 0 0,0 0-275 0 0,-1-3 159 0 0,1-4-328 0 0,2-2-699 0 0,0-4 905 0 0,-2-21 85 0 0,2 8-61 0 0,-2-25-113 0 0,4 14 88 0 0,0-11-6 0 0,3 1 67 0 0,-1-4 65 0 0,1 2 21 0 0,1-2-111 0 0,-1 2 2 0 0,1 4 134 0 0,-1-1 52 0 0,-3 6 54 0 0,2 0-6 0 0,-3 2-52 0 0,1 4-77 0 0,-2 1 177 0 0,0 4-150 0 0,-2 2 461 0 0,1 5-199 0 0,-3 21-214 0 0,4-6 369 0 0,-4 24-315 0 0,3-10 142 0 0,-3 6-155 0 0,2 4 19 0 0,-1-2-113 0 0,-2 3-45 0 0,4-5 6 0 0,-5-1 92 0 0,5-3-52 0 0,-1-3 32 0 0,2 0 20 0 0,0-2 123 0 0,0 0 24 0 0,0-2-137 0 0,0 2 10 0 0,0-6-34 0 0,0 1-7 0 0,0-3-327 0 0,0 1 212 0 0,0-1 194 0 0,2 3-206-14 0,-1-4-15-167 0,1 3 23-76 0,-2-1-37-12 0,0-2 257 3 0,0 5-163 93 0,0-5 289 73 0,-2 3-268 87 0,-1-1 49 13 0,1-2-11 0 0,-2 1-236 0 0,3-4 113 0 0,-1-3-28 0 0,2 0-2153-18 0,0-3 1946-373 0,0-19-9 254 0,0 5 67 13 0,2-20 5 97 0,1 8 292 24 0,1-2-305 3 0,3-1 518 0 0,0 1-130 0 0,-1 2-99 0 0,1 4 63 0 0,-5 3 22 0 0,0 4-66 0 0,-2 2-8 0 0,0 2-39 0 0,0 1 225 0 0,0 2 222 0 0,0 17 125 0 0,0-3-254 0 0,0 15 186 0 0,0-7-253 0 0,0-1 4 0 0,-2 3-71 0 0,2-2-84 0 0,-4 2 42 0 0,3-1-9 0 0,-1 1-186 0 0,0 0 202 0 0,2 2-199 0 0,-2-4 167 0 0,2 0-86-163 0,0 1-48-85 0,0-5-32-29 0,0 3 77 27 0,0-4 7 66 0,0 1 86 83 0,0-3-73 33 0,0 2-32 29 0,0 0 32 4 0,0 1-147-4 0,0 3 63-67 0,0-3-33-35 0,0 1 55 0 0,0-4-38 5 0,0 0 48 0 0,0-2-15-21 0,0-1 18-33 0,-2 1-13-10 0,1 2 301-34 0,-2 0-148 57 0,0 2 252 93 0,-1-1-289 38 0,-1 0 13 34 79,3 0-93 2 11,-2-1 109-25-35,3 2-374 2-28,-1-2 177-25-19,2 0-69-39-8,0 0 109-12 0,0-4-17 53 0,2 1 36 10 0,-1-3 8-34 0,1 4-20-9 0,-2-5 38-24 33,0 3-79 2 29,0-3 38-26 16,-2 3 19-28 20,1-3-20-13 17,-1 3 26 7 4,2-3-8 61 20,-2 3-10-46 12,2 1-11 0-1,-4 4 14 40-1,4-1-127-19-11,-4 2 119 0-33,3-4-56 48-35,-3 0-90 43-40,4-3 10 40-21,-2-3 0 4 0,-4 1 0 0 0,-1-2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7T08:36:58.586"/>
    </inkml:context>
    <inkml:brush xml:id="br0">
      <inkml:brushProperty name="width" value="0.2" units="cm"/>
      <inkml:brushProperty name="height" value="1.2" units="cm"/>
      <inkml:brushProperty name="color" value="#004F8B"/>
      <inkml:brushProperty name="inkEffects" value="pencil"/>
    </inkml:brush>
  </inkml:definitions>
  <inkml:trace contextRef="#ctx0" brushRef="#br0">299 222 13046 240135 34782,'11'-26'98'0'0,"-1"4"162"0"0,-7 16-2521 0 0,0 1 2574 0 0,-1 19-260 0 0,-4-8 549 0 0,-1 19-315 0 0,-5-9-32 0 0,-3 11 1 0 0,-1 1-72 0 0,0 1 1 0 0,0-5 94 0 0,3-5-153 0 0,-1-1-50-64 0,-1 5 66-314 0,-3-4 30 109 0,1 0 410 101 0,0-6-253 80 0,2-8-196 77 0,3-5-95 11 0,-2-10 0 0 0,4-6-143 0 0,1-7 1 0 0,0 0 128 0 0,4 2 0 0 0,-2-3-21 0 0,1-1 1 0 0,2-1-109 0 0,-2 0 1 0 0,2-3 86 0 0,0 1 1 0 0,0-2-372 0 0,0 1 158 0 0,0 1-16 0 0,0-4 257 0 0,0 5 6 0 0,0 0-56 0 0,0 11-188 0 0,0 8 1 0 0,-8 21 115 0 0,-1 6 1 0 0,-5 6 334 0 0,3-4 0 0 0,-1 3-97 0 0,2 0 0 0 0,1 1 41 0 0,0 0 1 0 0,1-3-107 0 0,-1 1 1 0 0,1-3 101 0 0,3 0 154 0 0,-1-5 52 0 0,1 5-80 0 0,0-8-133-37 0,2 1 608-24 0,0-8-80 30 0,3-3-938-75 0,-2-14 33 70 0,1 0-318 20 0,-1-16 215 16 0,2 0-257 0 0,-2-4 241 0 0,1 3 48 0 0,-1 2 307 0 0,2 3-38 0 0,0 6 226 0 0,0 2-111 0 0,0 5 28 0 0,0 6-534 0 0,0 0 762 0 0,7 16-197 0 0,-5-8-53 0 0,5 12-2 0 0,-7-10 6 0 0,2 0-87 0 0,-1 1 895 0 0,1-1-935 0 0,0-18-101 0 0,-1 11-17 0 0,1-15 50 0 0,-2 15-1716 0 0,0 1 1774 0 0,10-1 57 0 0,-8 2 348 0 0,8 0-356 0 0,-6 0 150 0 0,-2 2-145 0 0,7-1 0 0 0,-5 1 646 0 0,1-2-611 0 0,2 3 33 0 0,-6-1-60 0 0,9 1-18 0 0,-7 2-110 0 0,7-4 153 0 0,-1 4-143 0 0,1-3 88 0 0,3 4-9 0 0,1-1-2 0 0,4 3 2 0 0,-1 0 3 0 0,4 5 6 0 0,-5-2 0 0 0,2 5 3 0 0,-2 0-126 0 0,-4 0 122 0 0,-5 10 1 0 0,-15-3-4 0 0,-6 6 1 0 0,-5-2-31 0 0,-1-4 1 0 0,1-1-6 0 0,-4 1 1 0 0,1-2 22 0 0,1-2 1 0 0,0 2-2 0 0,1-4 0 0 0,2-1 314 0 0,2-1-199 0 0,2-4 199 0 0,-1 5-352-23 0,6-5-274-122 0,1 0 341 117 0,15-6 1 28 0,12-10-17 0 0,11-5 0 0 0,4-8-182 0 0,1-3 0 0 0,3-1 168 0 0,5-3 1 0 0,-1 1-287 0 0,1-3 1 0 0,-1 1 62 0 0,0 0 0 0 0,0 0 103 0 0,2-2 0 0 0,-1 2 90 0 0,-3 2 0 0 0,0 1 171 0 0,-3 0 1 0 0,-2 4-75 0 0,-3 3 0 0 0,-3 3 620 0 0,-4 4-606 0 0,-6 1-89 0 0,-2 6 208 0 0,-8 2 1 0 0,-11 9-74 0 0,-10 5 0 0 0,-10 7 118 0 0,-5 0 0 0 0,-6 4-117 0 0,0 0 1 0 0,-2 2-2 0 0,0 1 1 0 0,-1 0 30 0 0,-1 2 0 0 0,1-2 54 0 0,1 3 1 0 0,3-5-103 0 0,0 0 0 0 0,5-1-148 0 0,0-2 0 0 0,2-1 45 0 0,3-4 151 0 0,4-3-386 0 0,3 1 274-234 0,9-5 0 234 0,8-6-316-201 0,12-6 1 201 0,10-9-11 0 0,4-6 0 0 0,8-5 145 0 0,3-6 1 0 0,6-1 57 0 0,5-6 1 0 0,0 1-24 0 0,6-6 1 0 0,-3 3 39 0 0,1-1 1 0 0,-2 1-19 0 0,1 0 0 0 0,-1 3 157 0 0,1-2 0 0 0,-2 4-12 0 0,-3 5 0 0 0,-7 5 480 0 0,-4 7-574 0 0,-8 3-133 0 0,-1 8 0 0 0,-15 10 122 0 0,-6 8 1 0 0,-15 6 62 0 0,-15 6 1 0 0,-8 2 12 0 0,-4 3 1 0 0,-5 3-41 0 0,-5 2 0 0 0,-3 1 259 0 0,-5 3 1 0 0,-3 1-3 0 0,-1 1 1 0 0,-5 3 189 0 0,-2-2 0 0 0,-1 3-196-876 0,-1 1 0 876 0,4-1-8-1270 0,2-3 0 1270 0,-1 2-189-1167 0,5-5 0 1167 0,6-3 155-1188 0,10-6 0 1188 0,8-8 17-335 0,7-4-410 292 0,8-8 138 43 0,4-2 1 0 0,13-10-94-5 0,7-6 0 5 0,10-7-215-238 0,8-8 1 238 0,6-7 185-127 0,4-4 0 127 0,4-3 117 0 0,2-1 1 0 0,3 0 17 0 0,0-2 1 0 0,6 0-23 0 0,-2 1 1 0 0,2-1-38 0 0,-4 4 0 0 0,2 0 19 0 0,0 2 1 0 0,-3 3 197 0 0,0 0 0 0 0,-7 7-6 0 0,-2 2 0 0 0,-5 4 34 0 0,-3 4-165 0 0,-3 2 9 0 0,1 4-97 0 0,-9 3 122 0 0,-2 8 0 0 0,-14 8 306 0 0,-6 8 0 0 0,-10 4-104 0 0,-4 0 0 0 0,-7 4 23 0 0,-6 3 0 0 0,-1 1-213 0 0,-5 2 0 0 0,1 1 7 0 0,-5 3 0 0 0,1-2 76 0 0,-2 0 0 0 0,1-3-14 0 0,3-1 1 0 0,1-1-41 0 0,4-2 0 0 0,4-3-80 0 0,7-6-448 0 2,5-2 34 0-1,2-6-211-69 17,10 0 457-78 80,10-11 0 147 0,17-11 27-8 90,13-12 1 8 0,3-4-1 0-72,-4-4 0 0 0,4 0-4 0-67,-2-3 0 0 1,6-3 76 0 59,2 0 0 0 1,0-2 212 0-77,0 0 0 0 0,-2-2 3 0-33,2 0 1 0 0,-2 2-81 0 0,4 3 1 0 0,-7 4 226 0 0,-2 4 0 0 0,-6 3 161 0 0,-3 5-271 0 0,-3 5-176 0 0,-3 3-220 0 0,-6 9 1 0 0,-11 6 362 0 0,-11 11 0 0 0,-9 4-10 0 0,-5 3 0 0 0,-3 0-97 0 0,-3 4 0 0 0,0-1 5 0 0,-6 4 0 0 0,1-2-89 0 0,-2 0 0 0 0,6 0-274 0 0,1-2-493 0 0,4-1-59 0 0,-3 3 907 0 0,9-5 0 0 0,4-2 0 0 0,8-6 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7T08:43:39.167"/>
    </inkml:context>
    <inkml:brush xml:id="br0">
      <inkml:brushProperty name="width" value="0.2" units="cm"/>
      <inkml:brushProperty name="height" value="1.2" units="cm"/>
      <inkml:brushProperty name="color" value="#00A0D7"/>
      <inkml:brushProperty name="inkEffects" value="pencil"/>
    </inkml:brush>
  </inkml:definitions>
  <inkml:trace contextRef="#ctx0" brushRef="#br0">265 305 12622 221843 41084,'-26'11'169'0'0,"-1"4"312"0"0,17-7-365 0 0,-2 6-167 0 0,7-9-877 0 0,5 1 382 0 0,12-6 384 0 0,-1-2 1 0 0,11-5 4 0 0,-7-2 19 0 0,2 1 1 0 0,8-10 74 0 0,1 2 1 0 0,1-1-68 0 0,-5 4 1 0 0,-1 1 254 0 0,0 0-182 0 0,0 1 341 442 0,3-5-41-118 0,1 1-68-260 0,0 1-105-63 0,-6 3 19-1 0,-9 7 90 0 0,-4 2-130 0 0,-18 14 1 0 0,3-4-69 0 0,-11 10 0 0 0,1-2 57 0 0,-1 0 0 0 0,-2 0-97 0 0,-2 3 0 0 0,2-2 139 0 0,-2-1 1 0 0,3-1 0 0 0,0 1 0 0 0,3-2 48 0 0,-1 1 21 0 0,3-2-104 0 0,-4 3 18 0 0,4-3-171 0 0,1 1 38 0 0,6-8-170 0 0,7-2 0 0 0,16-17 171 0 0,5-3 0 0 0,2-3 36 0 0,-5 6 1 0 0,-1-1-6 0 0,1-1 1 0 0,0 1 80 0 0,4-2 1 0 0,-2 2-117 0 0,1-1 159 0 0,-1 1-94 0 0,3-3-246 61 0,0 1 190 264 0,1 0-19-63 0,-8 5 127-111 0,-6 9-78-147 0,-18 16 0-4 0,2-2 137 0 0,-10 11 1 0 0,0-4-124 0 0,0 0 0 0 0,-2 1 49 0 0,-1-1 0 0 0,1 0-29 0 0,-1 1 1 0 0,3-1-136 0 0,-1 0 0 0 0,0-1 110 0 0,2 0-14 0 0,-1-3 41 0 0,-5 4-15 0 0,4-6 262 0 0,-3-1-275 0 0,11-7-18 0 0,6-9 50 0 0,14-11 1 0 0,6-8-1 0 0,7-6 1 0 0,-1 4 1 0 0,-3 3 0 0 0,-1 1-7 0 0,1-1 0 0 0,1 0-9 0 0,0 0 0 0 0,1-1-6 0 0,-1-1 0 0 0,0 2 25 0 0,2-2 1 0 0,-3 4 30 0 0,-2 1-3 0 0,-4 3-20 0 0,5-2-51 0 0,-7 7-50 0 0,-3 2 35 0 0,-21 15 1 0 0,-4 3 29 0 0,-11 8 0 0 0,1 0-9 0 0,1 2 1 0 0,1 0 22 0 0,-2 2 1 0 0,0-3-21 0 0,0 1 1 0 0,2-1 56 0 0,-1 0 1 0 0,4-2-60 0 0,-1-2 222 0 0,3-2-83 0 0,-5 3 226 0 0,1-5-126 0 0,0 1 30 0 0,8-7-341 0 0,8-4 235 0 0,5-8-265 0 0,12-8 0 0 0,3-6 165 0 0,6-1 1 0 0,0 3-74 0 0,-4 4 1 0 0,1 0-23 0 0,1 0-2 0 0,-2-1 14 0 0,8-5 15 0 0,0 1-19 0 0,4-1 39 0 0,-5 5 14 0 0,-5 7-17 0 0,-8 4 157 0 0,-5 6-103 0 0,-15 14 0 0 0,2-2 14 0 0,-8 7 0 0 0,3-2-99 0 0,0-1 0 0 0,0 2-6 0 0,-2 1 1 0 0,2-1-209 0 0,0 1 250 0 0,2-3-27 0 0,-7 3-22 0 0,6-5 90 0 0,-4 0 59 0 0,12-8 32 0 0,1-4-110 0 0,15-18 57 0 0,2 1-55 0 0,10-16 0 0 0,-2 4-23 0 0,1 2 9 0 0,-5 4-16 0 0,1 0 8 0 0,-1 1-2 0 0,2-3 10 0 0,-4 3-3 0 0,-6 9 88 0 0,-3 5-81 0 0,-19 22 16 0 0,5-2-21 0 0,-13 16 1 0 0,11-8-12 0 0,4 0 25 0 0,-1 0-152 0 0,4-2 128 0 0,-1-2-81 0 0,2-5 57 0 0,1-4 982 0 0,-1-5-873 0 0,-2-10 39 0 0,1-4-146 0 0,-6-9 166 0 0,6 1-306 0 0,-1-4 237 0 0,2 4-228 0 0,-3-4 128 0 0,2 4-3 0 0,-1-3-12 0 0,3 4 41 0 0,1-2-163 0 0,2 8 148 0 0,0-2-383 0 0,0 6-26 0 0,2 3 260 0 0,5 13 367 0 0,-4-4-173 0 0,3 15 191 0 0,-6-8-222 0 0,-2 8 164 0 0,-2 0-101 0 0,-1 4-61 0 0,-2-2-2 0 0,3 2 3 0 0,0-4-37 0 0,1-4-11 0 0,1-5 324 0 0,2-5 250 0 0,0-3-459 0 0,-2-15 19 0 0,2 5 21 0 0,-2-16-269 0 0,4 11 252 0 0,0-5-521 0 0,1 3 97 0 0,1-1 144 0 0,-2 2 100 0 0,1 0 31 0 0,0 0 39 0 0,-2 1 25 0 0,1 2 154 0 0,0 3-102 0 0,-2 0-22 0 0,6 5 47 0 0,-5 16 129 0 0,3-7-178 0 0,-6 18 56 0 0,0-11-27 0 0,-3 3-41 0 0,-1 3 57 0 0,1-2-166 0 0,-3-2 115 0 0,3-4-13 0 0,-2-5 221 0 0,5 0-170 0 0,2-25-67 0 0,2 12 68 0 0,5-25-162 0 0,-2 17 76 0 0,3-8-19 0 0,-3 4 24 0 0,1-1 14 0 0,-1 3 22 0 0,1-1-12 0 0,1 3-4 0 0,2 1 0 0 0,2 2 0 0 0,-2 4-53 0 0,2 1-5 0 0,-3 4-67 0 0,1 0 100 0 0,0 4-60 0 0,-2 0 41 0 0,1 0-11 0 0,-1 2-5 0 0,0-1 123 0 0,1-1-29 0 0,-1 0 20 0 0,2-2 79 0 0,0 0-127 0 0,0 0 74 0 0,-1 0-47 0 0,-1-2 44 0 0,2 0-73 0 0,-4-1-4 0 0,1-1-3 0 0,0 2-12 0 0,-1-2 27 0 0,2-1-6 0 0,-3-1 192 0 0,0 1-178 0 0,-1-1 361 0 0,-1 1-599 0 0,-2 1 64 0 0,-8 1 162 0 0,2 1-264 0 0,-7 2 175 0 0,5 0-7 0 0,-1 0 60 0 0,0 2 15 0 0,2-1-188 0 0,1 3 404 0 0,3-2-103 0 0,13 3-170 0 0,-7-3 125 0 0,13 0-200 0 0,-10-2 130 0 0,2 0-21 0 0,2 2 19 0 0,-5-2 877 0 0,-1 4-1239 0 0,-15-11 40 0 0,5 7 241 0 0,-14-8 6 0 0,9 8-6 0 0,-3-2 203 0 0,-1 2-102 0 0,2-2 21 0 0,2 0 251 0 0,2-1-263 0 0,2 1-764 0 0,5-2 655 0 0,12 1 349 0 0,-5 1-271 0 0,13 0 116 0 0,-7 2-57 0 0,5 0-18 0 0,1 0 22 0 0,-1 0-122 0 0,-1 0 65 0 0,-4-2-14 0 0,0 2 182 0 0,-4-2 262 0 0,-3 2-574 0 0,-17-2 94 0 0,7 1-61 0 0,-16-1 86 0 0,13 2-2 0 0,-5 2-25 0 0,-1 1 12 0 0,1 1 70 0 0,1 0-63 0 0,2 1 57 0 0,5-3-55 0 0,-1 2-159 0 0,3-3 221 0 0,13 7 36 0 0,-4-7-50 0 0,12 5 241 0 0,-7-4-222 0 0,2-2 153 0 0,1 2-139 0 0,0-4 13 0 0,0 2-20 0 0,1-2-1 0 0,-1 0-87 0 0,0 1 87 0 0,0 0-98 0 0,-1 2 75 0 0,0 0 44 0 0,-2 3-44 0 0,0-4 235 0 0,-1 4-148 0 0,2-3-40 0 0,2 1 67 0 0,3-4-42 0 0,1-1-95 0 0,3-1 100 0 0,0 1-183 215 0,2 0 89-41 0,-2 2-21-161 0,2-1 10-13 0,-6 2-16 0 0,3 0-20 0 0,-5 0 7 0 0,1 2 38 83 0,-2-1-10 136 0,-1 2 42 25 0,0-2-26-1 0,-2 1 1-37 0,0-2 13-34 0,-1 0 6-25 0,0 0-2-9 0,0 0-7-43 0,-2 0-16-22 0,-1 0-124 65 0,-21 6 132-138 0,5-1-225 0 0,-22 6 206 0 0,8 0-45 0 0,-7 2 1 0 0,-1 0-75 0 0,1 0 75 0 0,5 1 0 0 0,-1-2 21 0 0,0 1 1 0 0,1-1-43 0 0,6-3 69 0 0,3 0 23 0 0,-8 4 235 0 0,6-1-168 0 0,-3 1 158 0 0,7-4-229 0 0,8-5 4 0 0,7-2-15 0 0,11-4 1 0 0,8-2 34 0 0,6-4 1 0 0,1-1-62 0 0,-2-1 1 0 0,3 0 46 0 0,1-1 1 0 0,2-1-173 0 0,1 1 1 0 0,1-2 143 0 0,1 3 1 0 0,-1-2-3 0 0,-1 2 1 0 0,-1-2 17 0 0,0 2 1 0 0,-3 0-4 0 0,-2 3 1 0 0,1-1 82 0 0,-3 2 24 60 0,-3-2 5 381 0,7 3 34-6 0,-9-1-111-177 0,5 3 60-36 0,-12 2-33-150 0,-6 4 1-72 0,-13 6-68 0 0,-7 4 0 0 0,-4 0 0 0 0,-2-2 0 0 0,-2 3-52 0 0,-2 0 1 0 0,-1 2-11 0 0,-1-2 1 0 0,-1 0 50 0 0,-2 1 1 0 0,0 0 12 0 0,-1 2 1 0 0,1-2-38 0 0,0 1 1 0 0,1-1 22 0 0,2-1 1 0 0,1 1-41 0 0,2-2 146 0 0,0 0 26 0 0,0-1 24 0 0,4-2 27 0 0,2-1-212 0 0,9-3-19 0 0,33-19 0 0 0,-9 6 90 0 0,19-11 1 0 0,-7 2-110 0 0,-2 3 1 0 0,-1-2 51 0 0,1 0 0 0 0,-1 2-17 0 0,3-1 1 0 0,-2 1 26 0 0,3-2 1 0 0,-4 4-5 0 0,0 0 1 0 0,-4 2 37 0 0,2-2-47 0 0,-3 2 107 0 0,7-4-90 0 0,-3 4 77 0 0,-1 0-132 0 0,-5 5-4 0 0,-10 4 87 0 0,-15 10 0 0 0,-1 0-4 0 0,-10 6 1 0 0,0-1-36 0 0,0-2 1 0 0,-2 1 19 0 0,-2 0 0 0 0,1 0 26 0 0,-1 1 1 0 0,2-2-37 0 0,0 1 336 0 0,1-3-189 0 0,-6 4 26 0 0,5-6-115 0 0,1 2 28 0 0,11-6-266 0 0,9-3 260 0 0,19-12-121 0 0,-3 3 1 0 0,20-12 64 0 0,-8 4 0 0 0,1 1-30 0 0,-6 2 1 0 0,4 0 19 0 0,-4-1 1 0 0,4 2 1 0 0,-2 1 1 0 0,-1 0 3 0 0,1-1 0 0 0,-2 4 9 0 0,1-2 1 0 0,-3 1 31 0 0,-1 1-41 0 0,-1-1 108 0 0,6 1-95 0 0,-2 0-10 164 0,0 1 18 97 0,-6 3-216-16 0,-10 1 208-155 0,-23 14 0-90 0,3-5-4 0 0,-15 8-25 0 0,7-5 58 0 0,-8 1-52 0 0,1 0 196 0 0,-10 3-161 0 0,5-3 16 0 0,4-2-37 0 0,5-5-7 0 0,9-2-134 0 0,4-2 154 0 0,6-2-185 0 0,15-6 144 0 0,1 2-2 0 0,16-6 78 0 0,0 3-13 0 0,7 0 1 0 0,-1-2 10 0 0,-2 4 21 0 0,-5 1-43 0 0,4 1 9 0 0,-4-1-47 207 0,8 1 33 164 0,-3-3-176-286 0,-4 5 270-85 0,-1-5 22 5 0,-8 5-72-3 0,-2-2 15 11 0,-10 1 319 10 0,-2 4-541-20 0,-17 0 226 1 0,3 2-153 121 0,-17 3-64-94 0,1 1-29-31 0,-8-1 103 0 0,-6 0-22 0 0,3-4 41 0 0,1-1 52 0 0,6 0 6 0 0,1 0-34 0 0,5-1 84 0 0,4-2-47 0 0,4-1-2 0 0,8-1-125 0 0,1 3-236 0 0,5 0 288 0 0,13-2 42 0 0,-3 3-56 0 0,14-5 280 0 0,-4 6-100 0 0,6-2 0 0 0,6 0-26 0 0,-1-1 0 0 0,-1 0-35 0 0,-6 0 40 0 0,0 2-68 0 0,10-3 1 0 0,-2 2 17 0 0,5-2 1 0 0,-6 1-131 0 0,-8 0 124 171 0,-5 0-116 278 0,11 0 90 16 0,-7-1-5-84 0,8 2 7-215 0,-8-2 2-117 0,-2 1-6-49 0,-5 1 7 0 0,-4 0 88 0 0,-5 2 30 0 0,0-2-212 44 0,-17 2-27 27 0,0 0-191-71 0,-18 2 265 0 0,-2 0 0 0 0,0 2 28 0 0,-1-1 1 0 0,4 0-59 0 0,8-1 1 0 0,0 1 156 0 0,0-2 1 0 0,0 3-81 0 0,0-1 1 0 0,0 1 50 0 0,0 0-42 0 0,1-2 16 0 0,-4 4-84 0 0,0-1 56 0 0,-2 0-153 0 0,5 1 124 0 0,7-4-85 0 0,6 1-293 0 0,5-1 346 0 0,19-6 200 0 0,-4 3-181 0 0,19-5 1 0 0,-7 5 161 0 0,5-2 1 0 0,-1 2-133 0 0,-5-2 0 0 0,0 1 85 0 0,0-1 1 0 0,0 2-56 0 0,1-2 0 0 0,-1 0 7 0 0,2-1 0 0 0,-2-1-49 0 0,2 1 0 0 0,0-1 35 0 0,-1 1 1 0 0,1 0-51 0 0,-2 1 1 0 0,-2-1 36 0 0,1 1 1 0 0,-2 1-87 0 0,2-1 79 0 0,-1 0-24 158 0,6 0 39 296 0,1 0-3-109 0,4 2-8-289 0,-4-1 3-56 0,-3 4 1 0 0,-6 0-3 0 0,-5 3-5 0 0,-4 1 8 0 0,-5-3-99 0 0,-2 3-8 0 0,-16-15 59 0 0,5 8 1 0 0,-19-7-58 0 0,6 11 67 0 0,0 1 1 0 0,-7 4 64 0 0,-1 1 0 0 0,-1 0-46 0 0,6-1 0 0 0,1 0 2 0 0,0-1 0 0 0,-1 3 46 0 0,-2 0 1 0 0,-2 1 11 0 0,3-1 1 0 0,0 0-13 0 0,3 0 1 0 0,0-1 51 0 0,1 0 60 0 0,0 0-98 0 0,-4 4 76 0 0,1-2-113 0 0,3 1-9 0 0,5-4-238 0 0,10-3 222 0 0,28-13 1 0 0,-4 4-8 0 0,16-9 1 0 0,-5 2 10 0 0,-3 0 1 0 0,3 2-8 0 0,0-3 1 0 0,2 0-13 0 0,-1-1 1 0 0,1 1 14 0 0,1 0 1 0 0,0 1 0 0 0,-2-1 0 0 0,1 0-1 0 0,-2 2 0 0 0,-1 0-1 0 0,-2 1 0 0 0,-1 0 5 0 0,-2 2 8 0 0,0 1 69 0 0,2-1-84 0 0,-1 4 126 18 0,-3-1-3 132 0,-7 4 14-82 0,-8 2-103-68 0,-18 9 1 0 0,-1-3-24 0 0,-10 7 1 0 0,3-4-127 0 0,2 1 0 0 0,-3 0 87 0 0,-3 1 1 0 0,-2 0 24 0 0,-1 1 0 0 0,3-3-13 0 0,-3 1 0 0 0,2-2 12 0 0,0 0 1 0 0,0 0-13 0 0,2-2 0 0 0,1 1 62 0 0,1 0 27 0 0,3-2 27 0 0,-6 1 64 0 0,8-1-116 0 0,-2-2-94 0 0,10-1-62 0 0,30-12 1 0 0,-4 4 120 0 0,16-7 1 0 0,-7 5-18 0 0,-4-2 0 0 0,1 2 13 0 0,1-1 1 0 0,0 0-8 0 0,2 0 1 0 0,1-1-2 0 0,-1 2 1 0 0,0 0 5 0 0,-1 0 0 0 0,-1 1 56 0 0,-2-1 0 0 0,0 1-38 0 0,1 1 156 0 0,-5-1-144 0 0,9-1 26 0 0,-8 3-78 0 0,7-3-6 19 0,-8 6 42 177 0,-9-2 252-23 0,-1 4-232-131 0,-25 4-72-42 0,8-1 0 0 0,-24 7 67 0 0,10-5 0 0 0,-2 0-45 0 0,3-2 0 0 0,1 1 51 0 0,-3-1 0 0 0,0 3-6 0 0,-1 0 1 0 0,-1-1-33 0 0,0 0 0 0 0,1 0 4 0 0,0 0 0 0 0,0 1-20 0 0,0 0 0 0 0,1 0 35 0 0,2 1-197 0 0,0 0 176 0 0,-6 3 18 0 0,3 0-23 0 0,-2 1-9 0 0,11-2-172 0 0,8-6 175 0 0,12-1 0 0 0,10-8-10 0 0,8-2 1 0 0,4-2 10 0 0,-3-2 0 0 0,4 0-28 0 0,0-2 0 0 0,1 1 20 0 0,0-1 0 0 0,1-1 27 0 0,3 2 1 0 0,0-1 3 0 0,0 1 0 0 0,-3 1 11 0 0,-1-1 0 0 0,1 2 93 0 0,-1 0-1 0 0,-2 0 101 0 0,4-1-170 0 0,-5 0-22 0 0,1 2 46 0 0,-10 3 12 0 0,-8 3-70 0 0,-27 10 1 0 0,-3 1-40 0 0,-16 6 0 0 0,3-1-101 0 0,5-4 0 0 0,0 2 82 0 0,-3 0 0 0 0,-2 2 37 0 0,-3 1 0 0 0,0 0-85 0 0,0 0 1 0 0,0 0 68 0 0,0 1 1 0 0,-4 2-51 0 0,3-1 1 0 0,-3 1 34 0 0,4-2 0 0 0,-1 0-6 0 0,3 1 1 0 0,-2-1 1 0 0,4-1 1 0 0,0 2 4 0 0,3-1 1 0 0,2-1 124-203 0,1 0-164-514 0,-2 0 140 477 0,-1 3 26 181 0,-1-2 25-16 0,-1 1-28-68 0,9-5 12-50 0,6-6 149-32 0,5-2-184 19 0,8-4-83 39 0,2-2 83 97 0,4-6-57 58 0,2 2-1 12 0,-1-6-15 0 0,2 5 6 0 0,-3-2-14 0 0,1 0 11 0 0,-2 1 10 0 0,-2-1 95 0 0,-3 0-79 0 0,-1 0 137 0 0,-3 0-115 0 0,0 1-42-5 0,2 1-8-24 0,-1-2-16-3 0,3 6-79-13 0,-4 0-309-46 0,5 4 321-48 0,-7 8 58-63 0,0 5 1 202 0,-4 8 8-242 0,-1 2 0 242 0,0-3-14-229 0,3-5 1 229 0,0 0 162-335 0,0 2 1 335 0,-1 0-30-631 0,-1 1 0 631 0,2-2 300-839 0,-2 0-243 93 0,1 0-32 325 0,-3 2 87 366 0,1 0-72 55 0,-4 0-175 0 0,5-5 148 0 0,1-1-169 0 0,4-7 109 0 0,3-1-16 0 0,0-7-40 0 0,5-7 59 0 0,6-9-111 0 0,3-6 83 0 0,8-5-20 0 0,-3 4-5 0 0,5-4-17 0 0,-3 4-3 0 0,3-4-172 0 0,-1 4 193 0 0,-3 6-89 0 0,-4 7 27 0 0,-3 6 46 0 0,-13 24 1 0 0,-4 3 135 0 0,-9 15 1 0 0,-1-4-125 0 0,5-7 1 0 0,-1-1 147 0 0,-1 1 1 0 0,-1 0-45-34 0,2-3 0 34 0,-1-1 39-445 0,3-3 174-119 0,0-2-175 114 0,0 3 182 188 0,1-5-171 127 0,1-1 227 63 0,4-4-350 64 0,5-11-250 8 0,4-7 292 0 0,4-9-45 0 0,5-8-41 0 0,2-3-124 0 0,5-2 1 0 0,-2 0-106 0 0,1 1 206 0 0,-2 5 16 0 0,-3-3-13 0 0,2 1 16 0 0,1-6-71 0 0,0 0 0 0 0,-2 4-91 0 0,0 2 129 0 0,-2 9-109 0 0,-4 5-103 0 0,1 9 214 0 0,-14 26 1 0 0,4-6 163 0 0,-9 18 1 0 0,2-7-62 0 0,-1-2 0 0 0,0 2 201 0 0,-3-2 0 0 0,2 1-36 0 0,0-2 37 0 0,0-2 59 0 0,-1 3-127 0 0,1-6 145 0 0,1 3-168 0 0,4-11 160 0 0,6-5-438 0 0,0-21 160 0 0,6-2-372 0 0,1-15 219 0 0,1 6-73 0 0,1-1-39 0 0,-5 1-7 0 0,2-1 68 0 0,-1 1 4 0 0,1-1-76 0 0,0 3 97 0 0,1 0 140 0 0,-1 4-132 0 0,-1 6-177 0 0,-1 6 179 0 0,-2 8 446 0 0,-2 14-41 0 0,-1-1 234 0 0,-5 19-54 0 0,1-3-385 0 0,-6 9 0 0 0,4-2-3 0 0,0-4 98 0 0,2-7-264 0 0,1 0-6 0 0,1-4-182 0 0,-1 3 195 0 0,3-6 80 0 0,1-7 641 0 0,2-7-526 0 0,0-23-122 0 0,2 9 2 0 0,1-26-7 0 0,1 15-35 0 0,-1-10-300 0 0,-1 0 190 0 0,-4 2 83 0 0,-1-1-150 0 0,1 3 122 0 0,0-3 26 0 0,2 3 75 0 0,0 0 3 0 0,0 3 42 0 0,0 4 28 0 0,0 4-26 0 0,0 4-49 0 0,0 5-62 0 0,0 0 168 0 0,-10 21 60 0 0,5-7 0 0 0,-8 23 10 0 0,7-8 0 0 0,1 3-82 0 0,3-2 1 0 0,1 0 15 0 0,-1 0 1 0 0,0 0-33 0 0,1-1 1 0 0,-1 0-93 0 0,2 0 68 0 0,0-4-31 0 0,0 7-23-43 0,0-4-31-62 0,2 2 13 92 0,-1-6 40 13 0,3-6 164 0 0,-4-6 512 0 0,2-1-676-132 0,-2-20-52 102 0,0 6-8 30 0,0-17-194 0 0,0 7 310 0 0,0-4-514 0 0,0-3 184 0 0,0-1 45 0 0,-2-1 85 0 0,2 0 173 0 0,-2-1-127 0 0,2 1 17 0 0,-2 2 240 0 0,1 1-201 0 0,-1 4 158 0 0,2 2-135 0 0,0 2 91 0 0,0 3-75 0 0,0 3 36 0 0,0 4-644 0 0,0 3 869 0 0,-2 19-70 0 0,0 0 204 0 0,-3 18-318 0 0,3-2 0 0 0,-2 4 27 0 0,3 0 0 0 0,0-4 17 0 0,1-8 0 0 0,-2-1 79 0 0,1-1-228 0 0,-1-1 174 0 0,0 6-93-321 0,0 0 64-27 0,-1 4-95 148 0,-1-2-36 75 0,4-3 3 109 0,-2-6-85 14 0,2-3 152 2 0,0-6 428 0 0,0-5-480-22 0,0-20-24-12 0,0 8-272 27 0,0-20-45 7 0,0 13 182 0 0,0-8-213 0 0,0 0 206 0 0,0-3 38 0 0,0 0-48 0 0,-2-1 215 0 0,1 3-26 0 0,-1 0 49 0 0,2 3 89 0 0,0 2-193 0 0,0 3 133 0 0,0 3-98 0 0,-1 2 30 0 0,0 4-358 0 0,-1 3 316 0 0,-4 14 333 0 0,5-1-268 0 0,-7 16 1 0 0,7-4 115 0 0,-2 6 1 0 0,2-5-135 0 0,0-3 390 0 0,0-4-168 0 0,1 10-130 0 0,2-2-44-151 0,-2 4-98 8 0,4-3-119 98 0,-1-4 228 45 0,1-2-103 0 0,1-1 31 0 0,-1 1-68 0 0,0-1 66 0 0,1-1 11 0 0,-3 1-14 0 0,0-3-5-133 0,0 1-111-23 0,-1-4 120 49 0,1-2-233 16 0,-2 0 205 48 0,2-6-372 9 0,-2 2 353-17 0,6-20-207 51 0,-3 2 239 0 0,5-18-352 0 0,-1 5 286 0 0,2-1-119 0 0,4 3 146 0 0,-2-2 25 0 0,7 5 12 0 0,-5 2-84 0 0,3 7 41 0 0,-7 6 1 0 0,-1 6 192 0 0,-5 10 0 0 0,-3 6-18 0 0,-3 7 1 0 0,-2 0 130 0 0,-1-3 1 0 0,0 2-196 0 0,-3 2 0 0 0,0 0 21 0 0,0-1 1 0 0,-1 0-5 0 0,0 0 101 0 0,-1-2-300 0 0,-2 8 253-12 0,2-5-349-237 0,-3 9 70-97 0,4-11-125 58 0,5-2 161 56 0,1-9-6 129 0,4-3 184 89 0,4-7-141 14 0,3-10 264 0 0,2-1-223 0 0,4-15 95 0 0,0 0-52 0 0,1-8-316 0 0,3-4 250 0 0,-1-1 0 0 0,1 0 47 0 0,-1 4-53 0 0,-3 6-71 0 0,4 5-62 0 0,-3 0-133 0 0,6 5-146 0 0,-7 1 348 0 0,-2 12 57 0 0,-5 3 67 0 0,-3 9 110 0 0,-5 8 1 0 0,-6 10 72 0 0,-6 6 0 0 0,1 0-114 0 0,1-5 1 0 0,-2 2 170 0 0,0 0 1 0 0,0 2-117 0 0,1-1 0 0 0,1-1 55 0 0,0-1 1 0 0,1 0-104 0 0,-1-2 1 0 0,2 0 92 0 0,1-3-46 0 0,0-2-264 0 0,-2 6-174-64 0,4-5 226-80 0,0-1 79 12 0,6-8 197 35 0,2-7-147 88 0,10-25 1 9 0,0 1 89 0 0,5-17-143 0 0,-1 7 0 0 0,-1 1-1 0 0,1 0 1 0 0,1-1-192 0 0,-5 5 0 0 0,1 1 133 0 0,-1 1 1 0 0,1 0-151 0 0,1 0 0 0 0,0 1 91 0 0,-1 0 0 0 0,1 4-116 0 0,-2 0 83 0 0,0 4-4 0 0,4-2 95 0 0,-5 8 46 0 0,0 0 209 0 0,-5 17 0 0 0,-8 7-131 0 0,-4 11 1 0 0,-3 1 71 0 0,-4-4 0 0 0,1 3-106 0 0,0 2 0 0 0,-2 1 133 0 0,-1 3 1 0 0,-2-2-59 0 0,1 1 0 0 0,-1 0 21 0 0,1-1 1 0 0,0-1-68 0 0,1 2 1 0 0,2-3-2 0 0,-1-2 1 0 0,2-1-120-107 0,-1-4 164-207 0,3-2-124-165 0,-2 6 111 25 0,4-6-479 73 0,0 1 250 99 0,5-9 354 123 0,2-4-183 147 0,14-24 1 12 0,-1-2-18 0 0,8-15 1 0 0,-2 3-4 0 0,-5 5 1 0 0,-1 0-128 0 0,1-3 0 0 0,-1 1 134 0 0,1-1 0 0 0,1 2-148 0 0,-2-2 1 0 0,2 2 64 0 0,0-1 0 0 0,1 1 14 0 0,-1 3 1 0 0,0 4 47 0 0,0 0 13 0 0,1 5-59 0 0,1-1-8 0 0,-3 6-105 0 0,0 2 145 0 0,-7 12 1 0 0,-3 7 158 0 0,-7 9 0 0 0,-2 2-80 0 0,-3-1 1 0 0,0 2 10 0 0,-1 1 1 0 0,-3 2-9 0 0,0 2 1 0 0,-3 1 9 0 0,3 0 1 0 0,-1 1 53 0 0,2-3 1 0 0,1 0-82 0 0,0-1 0 0 0,2-3 228 0 0,0-2-126 0 0,1 0-151 0 0,0 3 3 0 0,0-3-10 0 0,4-1 51 0 0,1-7-32 0 0,4-8 66 0 0,4-5 1 0 0,3-11-38 0 0,5-4-32 0 0,-1-3 0 0 0,4-9 20 0 0,0-2 1 0 0,1-1-105 0 0,-1 5 0 0 0,-1-1 11 0 0,0-1 1 0 0,0-1-153 0 0,-1 1 1 0 0,1-3 102 0 0,-1 0 0 0 0,0 1 18 0 0,0 2 0 0 0,0-1-88 0 0,1 3 1 0 0,-1 1-96 0 0,0 1 400 0 0,0 5-328 0 0,7-5 369 0 0,-6 6-84 0 0,5 2-72 0 0,-9 7 57 0 0,-6 12-15 0 0,-8 9 0 0 0,-10 12 81 0 0,-4 4 1 0 0,-1 1-110 0 0,4-5 1 0 0,-2 3 54 0 0,0 1 0 0 0,-1 0-48 0 0,-1 1 1 0 0,-1 3 107 0 0,-1 0 1 0 0,0 1-79 0 0,-1-2 0 0 0,3-2 9 0 0,1-3 0 0 0,2 1 21 0 0,0-4 0 0 0,2-2 83 0 0,3-5-5 0 0,3-3-46 0 0,-3 1-2 0 0,9-7-46 0 0,-2-6 1 0 0,11-15-132 0 0,3-10 0 0 0,4-3 90 0 0,1 0 0 0 0,-1-1-7 0 0,2-3 1 0 0,2 1-140 0 0,1-2 0 0 0,3-1 141 0 0,-2-1 0 0 0,1 1-210 0 0,-1-1 0 0 0,-1-2 104 0 0,2 1 1 0 0,-1 1-58 0 0,-1 2 1 0 0,1 3 87 0 0,0 1 0 0 0,0 3-80 0 0,-3 3-3 0 0,-1 2 79 0 0,3 2-91 0 0,-5 5-5 0 0,2 4 283 0 0,-10 14 0 0 0,-10 14-169 0 0,-8 9 1 0 0,-5 5 185 0 0,-1-4 1 0 0,-1 2-103 0 0,-3 2 0 0 0,0 0 83 0 0,-3 3 1 0 0,0 0-25 0 0,2 1 1 0 0,1-3 2 0 0,-1-1 0 0 0,2-3-44 0 0,-1-1 0 0 0,0-3 17 0 0,5-4 0 0 0,0-3 58 0 0,4-3-14 0 0,2-5 2 0 0,0 3-24 0 0,4-9-158 0 0,3 0-2 0 0,17-27 0 0 0,-2 3 57 0 0,11-17 0 0 0,-4 8-8 0 0,-1 0 0 0 0,1-2-59 0 0,0-1 0 0 0,1 0-14 0 0,0 0 0 0 0,2-1-43 0 0,-2-2 0 0 0,1 1 104 0 0,-1 0 0 0 0,2 2-151 0 0,-2 3 1 0 0,2 1-46 0 0,-2 3 253 0 0,-2 3-200 0 0,4 0-14 0 0,-6 8 86 0 0,2 0 57 0 0,-10 16 0 0 0,-9 10 127 0 0,-7 11 1 0 0,-5 2-124 0 0,-4 1 1 0 0,0 1 159 0 0,-3 4 1 0 0,-1 1-147 0 0,-1-1 1 0 0,-1-1 201 0 0,2 1 1 0 0,-1 0-43 0 0,-1 2 0 0 0,1-2 103 0 0,1-1 1 0 0,1-4-106 0 0,2-2 1 0 0,2-1 32 0 0,1-2-166-142 0,2-5 160-255 0,2 3-196 208 0,2-10 187 19 0,3 1-345 92 0,7-13 104 78 0,9-12 1 0 0,7-11 32 0 0,4-8 0 0 0,0 1 24 0 0,-2 4 0 0 0,0 0-8 0 0,2-3 1 0 0,0 0-141 0 0,0 1 0 0 0,1-3 140 0 0,3-2 0 0 0,-1 2-57 0 0,2 1 0 0 0,-2 2 47 0 0,2 0 1 0 0,-2 3 88 0 0,1 2 0 0 0,-4 2-80 0 0,-1 4 13 0 0,0 1 88 0 0,4 2 38 0 0,-4 2-467 0 0,3 4 215 78 0,-11 5 64 56 0,-5 12 0-134 0,-12 8 49 0 0,-6 7 0 0 0,-5 5-8 0 0,-1-5 0 0 0,-2 5 15 0 0,-2 1 0 0 0,0 1-1 0 0,0-1 0 0 0,-2 3 199 0 0,-1 1 1 0 0,-1 1-124 0 0,0 0 1 0 0,2-4 86 0 0,2-1 0 0 0,0-1-50 0 0,3-3 0 0 0,2-2 30 0 0,2-5-20 0 0,2-2 240 0 0,-1-3-119 0 0,3-6 12 0 0,4-4-254 0 0,11-23 0 0 0,5-1-2 0 0,8-13 1 0 0,0 3-8 0 0,-1 1 1 0 0,2-2 82 0 0,1-2 1 0 0,2 0-90 0 0,3-2 0 0 0,1 2 70 0 0,-2-1 1 0 0,3-1-50 0 0,-1 4 0 0 0,-2 1 12 0 0,0 3 0 0 0,-2 3 12 0 0,1 1 0 0 0,0 2 18 51 0,-3 4-11 444 0,-2 1-336-37 0,0 3 196-149 0,-5 4 1-103 0,-1 7 1-206 0,-13 12 92 24 0,-5 9 0-24 0,-7 4-90 0 0,-3 0 0 0 0,-4 3 52 0 0,-3 3 1 0 0,-1 0-2 0 0,2 1 0 0 0,-3 3 71 0 0,1 2 1 0 0,-1 0 168 0 0,0-1 0 0 0,0 0 77 0 0,3-1 1 0 0,0 0-60 0 0,4-4 0 0 0,0 0 202 0 0,3-5-224 0 0,1-1 68 0 0,-1 0-75 0 0,5-4-265 0 0,2-4 138 0 0,5-8 0 0 0,16-27-13 0 0,4-8 1 0 0,4-6 12 0 0,-2 6 1 0 0,0-1 5 0 0,-1-1 1 0 0,3-2-4 0 0,1 2 1 0 0,2-1-54 0 0,0-1 1 0 0,0 0 9 0 0,-2 2 1 0 0,0 1-125 0 0,-2 3 1 0 0,2 0 116 0 0,0 3 0 0 0,-2 1-69 0 0,0 5-123 0 0,-3 3 138 0 0,3 0-497 0 0,-4 6 375 0 0,-4 7 1 0 0,-11 12 171 0 0,-9 12 1 0 0,-7 3-14 0 0,-3 3 0 0 0,-3 0 12 0 0,-3 5 1 0 0,0 0 183 0 0,-3 3 1 0 0,1-1-143 0 0,1-1 1 0 0,0-1 125 0 0,-1 0 1 0 0,2-3-71 0 0,1 1 1 0 0,3-6 434 0 0,5-4-180 0 0,1-2-105 0 0,-1 3-105 0 0,5-8 57 0 0,2-1-84 0 0,5-12-52 0 0,16-20 0 0 0,-3 1-135 0 0,8-11 1 0 0,0 5 134 0 0,-1 0 1 0 0,2-3-31 0 0,1 1 0 0 0,1-1 18 0 0,2 0 0 0 0,0 0-68 0 0,2-1 1 0 0,-2 0 13 0 0,2 1 0 0 0,-2 1-10 0 0,0 2 0 0 0,-1 0-12 0 0,2-1 0 0 0,-2 5 52 0 0,-2 0-347 0 0,-1 4 286 0 0,2-4-359 0 0,-4 7 205 0 0,-1 0-32 0 0,-8 8 273 0 0,-15 22 0 0 0,-3-2-97 0 0,-9 14 1 0 0,-3-1 23 0 0,0 1 1 0 0,-2 1-1 0 0,0 0 0 0 0,-1 0 180 0 0,1 2 1 0 0,1-1-13 0 0,0-1 0 0 0,2-1 108 0 0,0-3 1 0 0,1-2-63 0 0,2 0 353 0 0,1-4-116 0 0,-1 3-67 0 0,2-8 234 0 0,4 0-168 0 0,7-10-537 0 0,6-9 0 0 0,8-12 96 0 0,3-7 0 0 0,4-2-68 0 0,-1 2 0 0 0,3-2 115 0 0,2-2 0 0 0,-1-1-189 0 0,3-1 0 0 0,-1 1 51 0 0,0-1 1 0 0,2 0 31 0 0,-1-1 0 0 0,1 0-77 0 0,1 3 0 0 0,-1 1 106 0 0,0 2 0 0 0,0 3 92 0 0,-3 1-124 0 0,-2 2-361 0 0,0 5 314 0 0,-5 2-14 0 0,-1 7 129 0 0,-11 10 1 0 0,-10 12 7 0 0,-7 8 1 0 0,-4 0 116 0 0,2-4 0 0 0,-4 2-153 0 0,-1 2 0 0 0,-1 4 186 0 0,0 0 1 0 0,0 0-91 0 0,1 1 0 0 0,0-2 179 0 0,2-2 0 0 0,-1 1-99 0 0,2-2 0 0 0,3-4 180 0 0,0-2-336 0 0,5-3 166 0 0,-1 5-148 0 0,4-7 142 0 0,2-2-168 0 0,3-9 0 0 0,17-23 88 0 0,4-7 1 0 0,5-7-4 0 0,-5 7 1 0 0,3-3 5 0 0,2-3 0 0 0,0 0-14 0 0,1-1 1 0 0,2-2 7 0 0,-1-1 1 0 0,2 1-241 0 0,-1-1 0 0 0,1 4 143 0 0,-2 1 1 0 0,2 2-96 0 0,-1 2 1 0 0,-1 4 104 0 0,-3 3-194 0 0,-2 4 81 0 0,1 1-296 0 0,-5 8 359 0 0,-2 5 1 0 0,-12 14 73 0 0,-9 6 0 0 0,-5 5 109 0 0,-2-3 1 0 0,-2 2-143 0 0,-1-1 0 0 0,0 2 166 0 0,-2 1 1 0 0,-1 1-94 0 0,2-1 1 0 0,-2 0 99 0 0,0-1 1 0 0,2 2 31 0 0,1-1 1 0 0,1-1 117 0 0,0 2 1 0 0,3-4-149 0 0,0 1-5 0 0,1-4-118 0 0,1 4 143 0 0,4-8-218 0 0,0 0 172 0 0,9-12-131 0 0,10-16 1 0 0,-1-1 51 0 0,8-10 0 0 0,-4 4-56 0 0,2 0 0 0 0,-1-1 115 0 0,2-2 1 0 0,1 0 8 0 0,0 2 0 0 0,2-2-55 0 0,0 3 1 0 0,1 0 3 0 0,-1 0 0 0 0,-1 0-22 0 0,1-1 0 0 0,-1 1 65 0 0,-2 3-272 0 0,-1 3 56 0 0,3-6-323 0 0,-4 9 222 0 0,1-1-191 0 0,-8 9 323 0 0,-17 22 0 0 0,0-3-4 0 0,-12 14 1 0 0,3-4 99 0 0,-2 0 0 0 0,1-1-97 0 0,-2 1 1 0 0,1-2 278 0 0,-1 0 1 0 0,3-3 113 0 0,0 0 259 0 0,1 0-233 0 0,0 0 266 0 0,0 1-544 0 0,2-1 193 0 0,4-6-67 0 0,7-6-122 0 0,1-5 1 0 0,17-17-31 0 0,3-6 0 0 0,3-2-112 0 0,-5 4 0 0 0,1-1 96 0 0,1-2 1 0 0,2-1-11 0 0,1-2 1 0 0,-1 1 10 0 0,1 0 1 0 0,0 0 10 0 0,0 0 1 0 0,-3 2-77 0 0,2 0 1 0 0,-1 3 64 0 0,0-2-78 0 0,-1 4-54 0 0,1 0-251 0 0,-3 6 333 8 0,-3-1-30 46 0,-7 15 134-54 0,-10 8 0 0 0,-9 9-88 0 0,-5 4 1 0 0,-1-2 3 0 0,4-3 1 0 0,-1 0-3 0 0,0-1 0 0 0,1 2 120 0 0,-1-1 1 0 0,1-1-117 0 0,1-2 35 0 0,-1-1 449 0 0,-3 4-309 0 0,1-2 46 0 0,2 2 54 0 0,4-8-190 0 0,8-6 64 0 0,5-8-123 0 0,7-10 0 0 0,9-7 66 0 0,1-6 0 0 0,3-1 17 0 0,-4 5 0 0 0,3-4 33 0 0,2 1 1 0 0,-1-1 16 0 0,0 1 0 0 0,-1 0-92 0 0,2 2 0 0 0,1 0 33 0 0,2 3 1 0 0,-1-1-164 222 0,-3 2 0-222 0,0 0 103 750 0,-3 1-229-90 0,1 2 154-237 0,4-3-45-241 0,-2 3-167-31 0,2-2 198 15 0,-4 8-303 22 0,-7 1 168-16 0,-2 8 287-142 0,-9 6 1-30 0,-7 7-59 0 0,-7 7 0 0 0,-3 1 18 0 0,1-2 0 0 0,-2 0-37 0 0,-2 0 1 0 0,1 0 12 0 0,2-2 1 0 0,-2 2 69 0 0,-1-1 1 0 0,1 0 104 0 0,2-1 110 0 0,1-1-223 0 0,-5 8 90 0 0,2-3-77 0 0,-1 4 180 0 0,5-10-162 0 0,8-8-1 0 0,3-5-202 0 0,16-16 158 0 0,-5 4 1 0 0,18-18-93 0 0,-6 5 0 0 0,3-1 77 0 0,-3 3 0 0 0,1 1-67 0 0,2-3 0 0 0,-1 3 43 0 0,1-2 1 0 0,-3 1-35 0 0,4 2 1 0 0,-4-1-128 0 0,2 3-6 0 0,-5 0-268 0 0,7 0 210 0 0,-6 3-287 15 0,1 3 354 88 0,-9 9 0-103 0,-13 14 79 0 0,-6 5 0 0 0,-6 2-3 0 0,-2-2 1 0 0,-1 1 117 0 0,-1 3 1 0 0,-2-1-18 0 0,2 0 0 0 0,0 0 248 0 0,1 0 0 0 0,1-2 291 0 0,0-1-194 0 0,3-3-31 0 0,-5 3-185 0 0,8-5-7 0 0,-3 2-80 0 0,11-10-2 0 0,4-2-27 0 0,12-13 1 0 0,2 0-142 0 0,5-7 1 0 0,-4 2 63 0 0,1 1 0 0 0,1-1-12 0 0,0-1 1 0 0,-1 1 26 0 0,1-2 0 0 0,-1 2 21 0 0,1-1 0 0 0,1 1-215 0 0,0 1 176 0 0,-1 0-279 0 0,5-2 163 0 0,-3 3-201 147 0,-2 3 283 71 0,-6 5 22-137 0,-9 10 1-81 0,-8 7 24 0 0,-7 7 0 0 0,-4 2-40 0 0,-2-1 1 0 0,-1 0 166 0 0,0 0 1 0 0,0-2-138 0 0,3 0 1 0 0,-1-4 574 0 0,2 3-146 0 0,1-5 71 0 0,0 5-79 0 0,3-7-66 0 0,1 1-171 0 0,7-7-306 0 0,22-17 0 0 0,-9 3 124 0 0,15-10 1 0 0,-8 3-124 0 0,0 3 0 0 0,-1 0 87 0 0,1-2 1 0 0,0 1 41 0 0,2-3 0 0 0,0 1 7 0 0,-1-1-59 0 0,1 1-90 0 0,3-3 139 0 0,-2 3-343 0 0,-1 4 305 0 0,-8 4 160 0 0,-9 16 0 0 0,-9 6-66 0 0,-7 8 1 0 0,-4 2 128 0 0,2-3 1 0 0,0-2 7 0 0,0 0 1 0 0,1-1-17 0 0,-1-2 314 0 0,1 1-275 0 0,-3 1 294 0 0,5 0-375 0 0,0-4-207 0 0,8-4 181 0 0,4-9-270 0 0,14-12-195 0 0,-3 3 118 0 0,17-17-20 0 0,-4 8 96 0 0,6-9 203 0 0,-2 4-92 0 0,1-2 27 0 0,-5 4-91 0 0,-4 4 28 0 0,-5 7 389 0 0,-8 5 0 0 0,-9 22-174 0 0,-8-4 273 0 0,-6 18-303 0 0,-2-11 42 0 0,5 0-25 0 0,1-7-5 0 0,6-3-59 0 0,3-7-237 0 0,5-2-146 0 0,10-8 216 0 0,-1 1-228 0 0,11-10 272 0 0,-3-1 11 0 0,5-4 59 0 0,0-2 38 0 0,-2 0 16 0 0,-1 4 61 0 0,-7 3-118 0 0,-2 8 7 0 0,-7 5 144 0 0,-11 16 1 0 0,0-2-111 0 0,-9 9 1 0 0,3-4 2 0 0,1 1 0 0 0,-1-2 10 0 0,0 0 3 0 0,2-1 162 0 0,-7 6 23 0 0,5-3 38 0 0,-2 4-194 0 0,6-8-3 0 0,3-4 83 0 0,7-7-139 0 0,10-13-251 0 0,5-1 64 0 0,9-12 180 0 0,-4 3 15 0 0,1-3-49 0 0,-3 1 60 0 0,0 4-55 0 0,-5 5-18 0 0,-4 7 159 0 0,-4 6 260 0 0,-11 12-241 0 0,0-1 18 0 0,-13 14-107 0 0,5-5 60 0 0,-6 7-141 0 0,5-5 134 0 0,2 0 7 0 0,6-10 16 0 0,3-4-140 0 0,17-24-1 0 0,-5 6-75 0 0,18-21 136 0 0,-7 11 1 0 0,5-4-253 0 0,-2 3 205 0 0,-6 6 6 0 0,3-2-80 0 0,-5 7 3 0 0,2-5 98 0 0,-6 10 158 0 0,-5 3-177 0 0,-13 18 156 0 0,-2-2-129 0 0,-10 16 28 0 0,2-12 3 0 0,5 2 29 0 0,0-5-184 0 0,8-6 489 0 0,1-2-490 0 0,18-17 162 0 0,-7 5-146 0 0,14-13 100 0 0,-10 8-12 0 0,2-1-123 0 0,-1 2 100 0 0,-4 3-349 0 0,-3 4 513 0 0,-13 15-188 0 0,2-5 144 0 0,-11 19-85 0 0,4-11 23 0 0,1 4 103 0 0,-1-4 49 0 0,6-4-17 0 0,3-7-51 0 0,2-1-38 0 0,16-16-119 0 0,-7 5 59 0 0,14-11-12 0 0,-8 5 11 0 0,1-1-11 0 0,-1 1 250 0 0,-2 4-216 0 0,-5 2-84 0 0,1 5 235 0 0,-5 0-148 0 0,0 14 3 0 0,-2-5-20 0 0,-2 11-20 0 0,2-6 92 0 0,0-3-47 0 0,2-1 81 0 0,3-5-69 0 0,3 1 49 0 0,-1-4-101 0 0,6 2-4 0 0,-4-4 4 0 0,2 0-25 0 0,0-5 143 0 0,-2 2 196 0 0,2-3 193 0 0,0 1-232 0 0,0 0 32 0 0,2 1-143 0 0,4 3 21 0 0,0 0-111 0 0,6 2-419 0 0,0-1 211 0 0,3 2 190 69 0,-1 0-147 266 0,-1 0 58 42 0,-2 0-33-63 0,-2 0 49-69 0,-3 0 25-125 0,-1 0-20-101 0,-5 0-2-19 0,0 0 15 0 0,-5 2 697 0 0,1-1-1029 0 0,-3 1 182 0 0,3-6 122 0 0,-2 3-187 0 0,1-5 122 0 0,-2 5-17 0 0,1-1-5 0 0,1 0 32 0 0,-1 2-24 0 0,1-2 35 0 0,-1 2-118 0 0,1 0 82 38 0,-1-2-235 105 0,3 1 49 23 0,-3-1-395-42 0,4 2 232-82 0,-3 0 461-42 0,1 2 0 0 0,2 1 0 0 0,-2 1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7T08:36:58.587"/>
    </inkml:context>
    <inkml:brush xml:id="br0">
      <inkml:brushProperty name="width" value="0.2" units="cm"/>
      <inkml:brushProperty name="height" value="1.2" units="cm"/>
      <inkml:brushProperty name="color" value="#004F8B"/>
      <inkml:brushProperty name="inkEffects" value="pencil"/>
    </inkml:brush>
  </inkml:definitions>
  <inkml:trace contextRef="#ctx0" brushRef="#br0">456 693 12822 233263 37822,'-6'-26'514'0'0,"2"4"-232"0"0,4 16-213 0 0,9-4-145 0 0,-2 7 0 0 0,19-10-221 0 0,-1 1 0 0 0,4-3 126 0 0,0-1 1 0 0,0 0 97 0 0,3 0 1 0 0,0-2-111 0 0,0 1 1 0 0,-2 1 94 0 0,1 2 1 0 0,-2 0-155 0 0,1 0 0 0 0,-1 1 196 0 0,-2 2-19 0 0,0 0-22 0 0,4-4 280 0 0,-3 3 103 0 0,-4 1-93 0 0,-8 7 0 0 0,-16 13 238 0 0,-8 5 0 0 0,-4 4-85 0 0,-6 3 1 0 0,-3 3-65 0 0,-4 4 1 0 0,-6 4-235 0 0,-2 3 0 0 0,-5 3 4 0 0,-1 1 1 0 0,-1-1 4 0 0,3 1 1 0 0,-3 0-31 0 0,0 1 0 0 0,1-4-135 0 0,4-2 0 0 0,1-4 75-27 0,8-4-164-293 0,-2 1 206-69 0,6-3-499 73 0,3-2 382 25 2,8-6 0 291 0,16-13 45-96 63,9-8 0 96 1,5-7-58 0-52,3-4 0 0 1,3-5-7 0-15,2-4 1 0 0,7-3 103 0 0,2-2 0 0 0,2-2-52 0 0,-1 0 1 0 0,2-2 137 0 0,0-2 1 0 0,2 2-125 0 0,0-2 1 0 0,-1 3 130 0 0,-1 1 1 0 0,1-1-46 0 0,-1 3 0 0 0,-3 5 30 0 0,-4 5 84 0 0,-3 3 15 0 0,1 6-170 0 0,-10 3 0 0 0,-6 15 30 0 0,-14 7 1 0 0,-10 8 205 0 0,-10 2 0 0 0,-3 4-116 0 0,-6 2 1 0 0,-2 0-10 0 0,-1 4 0 0 0,-5 1-27 0 0,2 0 0 0 0,-4 2 5 0 0,0 0 1 0 0,0-1-48 0 0,0-2 1 0 0,-2 2-9 0 0,4-4 0 0 0,1 0-78 0 0,2-2 1 0 0,4-3 157-579 0,4-4-296 69 0,1-6 231 412 0,4 3-72 60 0,7-10 1 38 0,7-2-42-61 0,13-11 1 61 0,5-6-155-257 0,11-9 1 257 0,3-4 107-59 0,9-7 1 59 0,3-1-19 0 0,2-6 1 0 0,3 0 111 0 0,3-3 0 0 0,-1 2-46 0 0,6-4 0 0 0,-2 2 19 0 0,3-4 1 0 0,1 1-26 0 0,1 3 1 0 0,-4 2 92 0 0,-1 1 0 0 0,-3 6 3 0 0,-1-1 0 0 0,-6 9 239 0 0,-4 4-244 0 0,-4 4-11 69 0,-3 6-250 80 0,-6 2 234-104 0,-7 13 0-45 0,-16 11 66 0 0,-12 11 0 0 0,-8 1-65 0 0,-3-2 0 0 0,-5 0 37 0 0,-4 2 1 0 0,-1-1-27 0 0,1 0 0 0 0,-3 1 9 0 0,5-3 1 0 0,-2-2 88 0 0,4-2 8 0 0,1-3 123 0 0,-2 0-186 0 0,6-8 148 0 0,3-2-154 0 0,12-17 0 0 0,14-9-209 0 0,11-10 0 0 0,4-2 96 0 0,2 1 1 0 0,3 0 54 0 0,0-2 1 0 0,4 2 85 0 0,1-1 0 0 0,0-2-4 0 0,-1 0 0 0 0,2-3-63 0 0,2 1 0 0 0,0 2-4 0 0,0 3 0 0 0,-3 2 16 0 0,0 1 0 0 0,-4 2 42 0 0,-2 4 126 0 0,-4 3-11 0 0,7-1 11 0 0,-11 10 62 0 0,5-1 19 0 0,-14 9 175 0 0,-1 8-264 0 0,-8 7-117 0 0,-2 7 1 0 0,-4 4 56 0 0,-2-1-236 0 0,-1-4 162 0 0,-1 2-292 0 0,-1-2 246 0 0,-7 3-74 0 0,7-4-57 0 0,1-9-74 0 0,5-5 1 0 0,20-24 129 0 0,6-7 0 0 0,6-6-37 0 0,-3 6 0 0 0,3 1 116 0 0,0-3 1 0 0,2 0-3 0 0,-1-2 1 0 0,0 1 10 0 0,-2-1 0 0 0,-1 3-111 161 0,-3 1 12 56 0,-2 1 38-177 0,9 1 244-35 0,-9 2-207 2 0,4 7 351 7 0,-10 5-39-12 0,-8 12-9-2 0,-9 8 0 0 0,-8 8-233 0 0,-3 5 1 0 0,-2 0 33 0 0,7-3 0 0 0,-3 0-161 0 0,1 2 0 0 0,-2 1 93 0 0,-2 3 1 0 0,1-2-231 0 0,0-3 1 0 0,-2-1 86 0 0,-1 0 0 0 0,2-2-177 0 0,0-1 59 0 0,1-2 142 0 0,-1-2 190 0 0,4-5 500 0 0,3-5-556 0 0,7-12 1 0 0,12-12-5 0 0,5-7 0 0 0,3-2-15 0 0,0 4 1 0 0,0 0 36 0 0,2-1 0 0 0,-1 0-6 0 0,0 0 0 0 0,0 0-39 0 0,-1 0 1 0 0,1 1-15 0 0,0-2 1 0 0,0 2-72 0 0,1 0 1 0 0,-2 4-317 0 0,0 1 261 0 0,0 4 88 0 0,5-2-109 0 0,-4 7 202 0 0,-1 2-21 0 0,-8 14 1 0 0,-11 8 95 0 0,-4 10 1 0 0,-3 0 286 0 0,-2-1 0 0 0,-2 0-238 0 0,-2 5 1 0 0,3-2-62 0 0,0 1 1 0 0,2-1-217 0 0,0-2 0 0 0,1 0 284 0 0,1-1-324 0 0,2-1 1 0 0,0 1 96 0 0,-1 1-91 0 0,1-5-3 0 0,2 3 32 0 74,0-8-63 0 60,-1 3 14 0-64,3-7 475 0-42,1-4-372 0 44,2-4 58 0-33,5-14 0 0 1,1-6 8 0-29,4-11 1 0 0,-1 0 0 0-11,-2 5 1 0 0,1-3 4 0 0,1 1 1 0 0,-1-1 13 0 0,1-3 0 0 0,0 0-5 0 0,2-3 0 0 0,-1 2-40 0 0,1 2 1 0 0,1 0 7 0 0,1 2 18 0 0,-1 2 5 49 0,1-5 169 265 0,1 7-170-44 0,-3 0 0-71 0,-1 12-115-78 0,-7 3-279-49 0,0 8 483-46 0,-3 12 0-26 0,-1-1-118 0 0,-1 9 1 0 0,1-3 159 0 0,-3 3 1 0 0,1-2-94 0 0,-2 4 1 0 0,-1 0 114 0 0,-1 4 1 0 0,1-2-73 0 0,-2-1 1 0 0,1 0-7 0 0,0 0 1 0 0,-3 1-74 0 0,1 2 1 0 0,1-3-5 0 0,-1-1 1 0 0,3-1-60 0 0,-1 0 113 0 0,3-1-377 0 0,-1 5 314 0 0,5-1-386 0 0,-3 1 192 0 0,3-4-28 0 0,0-6 86 0 0,3-6-29 0 0,0-2 44 0 0,0-5 321 0 0,6-12-164 0 0,-7 1 1 0 0,9-18-38 0 0,-6 5 1 0 0,4-3-39 0 0,-2 3 0 0 0,0-3 5 0 0,-2-1 1 0 0,2-2 24 0 0,0-1 1 0 0,1 1-8 0 0,-1-2 1 0 0,0 2 4 0 0,2 0 0 0 0,-3 3-54 0 0,1 1 509 0 0,-1 3-271 0 0,0-3 223 6 0,-4 4-74 117 0,1 0-69-18 0,-6 6-123-71 0,1 5-943-19 0,-1 5 820-14 0,0 20 1-1 0,1-5 5 0 0,1 15 0 0 0,-2-5 111 0 0,1-1 0 0 0,1 0-87 0 0,-2 1 1 0 0,1 1 14 0 0,-2 2 0 0 0,1 1 31 0 0,-2 1 0 0 0,-1 0 50 0 0,1-1 1 0 0,0 1-171 0 0,-1 0 0 0 0,1-1 113 0 0,2-2 1 0 0,-1 2-246 0 0,2-3 1 0 0,0 2 40 0 0,2-2 0 0 0,0 0-102 0 0,0-2 1 0 0,2 1 202 0 0,0-1 1 0 0,2-1-27 0 35,-1-1 0 0 0,0 1 16 0 55,1 1 0 0 1,-3-2 154 0 16,1 1 1 0-1,0-2 75 0 134,0 1-234 0-14,0-2 98 0-36,-2 7-26 0-51,2-5 26 0-47,1 2-132 0-44,0-5 16 0-37,0-5 200 0-11,-1-3 552 0 0,-2-5-719 0 2,3-20 0 0-1,-3 3 81 0 3,0-15 5 0-4,-3 11-49 0 0,1-10 0 0 0,-4 5-129 0 0,1-9 1 0 0,1 3 50 0 0,1 6 0 0 0,2 0-176 0 0,-1-2 1 0 0,1 0 66 0 0,1-4 0 0 0,0 1 65 0 0,0-2 0 0 0,0 2 14 0 0,0-2 0 0 0,0 2 16 0 0,0-1 0 0 0,3 0 79 0 0,0 1 0 0 0,0 2-21 0 0,1 3 337 0 0,-1 3-278 0 0,3-5 231 0 0,-1 7-176 0 0,0-5-39 0 0,-2 12-219 0 0,2 1-26 0 0,-5 7-734 0 0,5 0 711 0 0,3 6 152 0 0,-2 4 428 0 0,7 7-100 0 0,-7 7 0 0 0,-1 7-88 0 0,-3 2 0 0 0,-2-1-18 0 0,0-4 0 0 0,-2 0-35 0 0,-1 1 0 0 0,-2 1 29 0 0,-1-1 0 0 0,1 1-81 0 0,-3 0 0 0 0,3 1-152 0 0,-3 1 0 0 0,4-1 114 0 0,1-1 1 0 0,1-2-137 0 0,-2-1 0 0 0,3 1 69 0 0,-1 0 0 0 0,2-2 17 0 0,0-1 1 0 0,0-3-198 0 0,2 1 160 0 7,-1-3-111 0 128,4 8 93 0-2,-2-5-1 0-43,2 6-61 0-23,-2-7-5 0-18,-1-3-32 0-16,1-3 80 0-8,-3-7 135 0 7,3 1-18 0-2,-3-25 11 0 21,0 4-7 0-41,-3-25 1 0 1,3 8 17 0-11,-2-3 0 0 0,1 5 109 0 0,-1 4 0 0 0,1 2-135 0 0,-1-2 1 0 0,2 2 141 0 0,0-2 0 0 0,-1 2-179 0 0,-1-2 0 0 0,2 2 19 0 0,-2 0 1 0 0,0 1-70 0 0,0 1-146 0 0,0-3 0 0 0,0-3 141 0 0,1-1 1 0 0,-1 2-34 0 0,2 7 1 0 0,0-1-119 0 0,0-1 1 0 0,0 0 45 0 0,0-1 11 0 0,2 1 129 0 0,1-7 23 0 0,3-3-25 0 0,1-4 28 0 0,2 1 48 0 0,-1 4 287 0 0,2 4-108 0 0,-2 4-172 0 0,0 7-18 0 0,0 4-143 0 0,-3 3-22 0 0,1 5 128 0 0,-1 3-27 0 0,0 8 93 0 0,-2 1-29 0 0,0 11 0 0 0,-4 2 117 0 0,-1 7 1 0 0,1-2-83 0 0,-2-6 0 0 0,-1 3 86 0 0,-1 1 0 0 0,1-1-136 0 0,1 1 1 0 0,0-1 6 0 0,-1 1 1 0 0,1 1 1 0 0,1-1 0 0 0,2-1 19 0 0,-2-1-6 0 0,-1 1 1 0 0,3 5 25 0 0,-2 1-222 0 0,1-1 0 0 0,1-2 102 0 0,0 0 1 0 0,0-1 146 0 0,0-4 0 0 0,0-3-86 0 0,0 1 4 0 0,0-1 0 0 0,0 8-2 0 0,-2 0 1 0 0,1-3 4 0 41,-1-4-40 0 73,2-3-5 0-57,-3 9-322 0-35,3-4 204 0-9,-3 7-196 0-2,3-5 47 0 20,0-2-29 0 25,3-6 268 0 17,-3-3 11 0 20,3-3-15 0-1,-3-1 350 0-17,0-4 1059 0-19,0 0-1309 0-56,0-21-325 0 0,0 9 183 0 0,0-20-328 0 0,2 8 192 0 0,-1-5 0 0 0,3-4-20 0 0,-2 1 131 0 0,-1 2 1 0 0,1-4 73 0 0,0 1 0 0 0,2 0 18 0 0,-3 6 1 0 0,2 0 27 0 0,-1-1 1 0 0,-1 1 162 0 0,2-1 1 0 0,-1 1-115 0 0,2-1 0 0 0,-3 3 152 0 0,1-2 0 0 0,0 2-71 0 0,0-1 0 0 0,0 1-17 0 0,0 1 72 0 0,-2 2-136 0 0,3-9-55 0 0,-3 1-2 0 0,0-4-29 0 0,0 2-29 0 0,0 6 86 0 0,0 2-38 0 0,-3 6 20 0 0,3 0 99 0 0,-5 4 26 0 0,4 2-262 0 0,-1 1 394 0 0,2 22-243 0 0,0-6 1 0 0,-2 25 69 0 0,1-10 1 0 0,-2 2-53 0 0,1-4 0 0 0,0-1 7 0 0,-1 3 1 0 0,-2-2-52 0 0,4 2 0 0 0,-3-1 9 0 0,2 1 0 0 0,-1 0-19 0 0,1-2 0 0 0,0-1-29 0 0,2 1 1 0 0,0-1-106 0 0,0-1 0 0 0,0-2 97 0 0,0 1-183 0 0,0-3 234 0 0,5 9 11 0 0,-2-1 15 0 0,5 4 27 0 0,-3 0 7 0 0,1-2-64 0 0,-1-3 104 0 0,0 2-74 0 0,1-4-188 0 0,-3-1 166 0 0,1 0-10 0 0,-3-4-112 0 0,1 3-237 0 0,-2-3 535 0 0,0 1-251 0 0,0-2 368 0 0,-2-2-177 0 0,-1 1-8 0 0,-2-3-161 0 0,-1 3 1 0 0,3-6-29 0 0,1 1-36 0 0,0-5 16 0 73,1 1 146 0-10,-4-20-83 0 18,5 7 63 0 5,-3-20-40 0-44,3 6 26 0-40,0-6 1 0 0,0-4-1 0-2,0 2 0 0 0,0 5 5 0 0,0 5 0 0 0,0 1 0 0 0,0-2 1 0 0,0 3-39 0 0,0-3 0 0 0,1 0-5 0 0,1-1 1 0 0,-1 0-9 0 0,3-1 0 0 0,-3 1 21 0 0,3 0 17 0 0,-3 2 104 0 0,1-4 20 0 0,-2 3 70 0 0,-2 1 345 0 0,-3 6-157 0 0,-8 8-54 0 0,-6 10 0 0 0,-4 7-118 0 0,0 8 0 0 0,2-3-62 0 0,5-2 1 0 0,2-1-115 0 0,-1 2 0 0 0,4-1 50 0 0,-2 1-407 0 0,4-4 96 0 0,-3 11-354 0 0,3-6-7 0 0,-4 4 292 0 0,5-5-136 0 0,2-3 226 0 0,4-7 42 0 0,2-1 376 0 0,9-17-238 0 0,-1 7 222 0 0,9-20-138 0 0,-1 8 1 0 0,0-11-74 0 0,0 2-8 0 0,-4 3 32 0 0,0-5-109 0 0,-3 5 76 0 0,2-4 719 0 0,-4 9-162 0 0,-4 9-389 0 0,-3 7-111 0 0,-8 12 50 0 0,2 0-168 0 0,-9 12 99 0 0,4-2-309 0 0,-7 9 219 0 0,1-2-301 0 0,-6 2 333 0 0,3-5 15 0 0,-3-3 2 0 0,1-5-7 0 0,1-7 282 0 0,4-5-195 0 0,2-11 0 0 0,9-7-13 0 0,3-10 0 0 0,4 0-17 0 0,2 0 0 0 0,3 0 2 0 0,1-5 0 0 0,0 0 2 0 0,2-3 0 0 0,1-1-5 0 0,-1-1 0 0 0,0 2-16 0 0,-1-2 1 0 0,1 0-8 0 0,0 0 1 0 0,1 1-143 0 0,-1 1 0 0 0,0 2 144 0 0,0-2 0 0 0,0 1-229 0 0,-1 2 1 0 0,-1 3-1 0 0,-2 3 98 0 0,0 4 48 0 0,-2-4 0 0 0,-3 3 131 0 0,-10 4 163 0 0,-6 3 1 0 0,-10 14-11 0 0,-3 3 0 0 0,2 4-158 0 0,3-1 1 0 0,-1 2 66 0 0,-2 0 1 0 0,1 0 23 0 0,1 0-62 0 0,-1 1 0 0 0,-1-2-13 0 0,-2 1 1 0 0,4-3 27 0 0,5-3 78 0 0,3-1 33 0 0,-6 2 6 0 0,1-3-60 0 0,0 1-170 0 0,2-4 45 0 0,8-1-17 0 0,5-5-167 0 0,11-2-145 0 0,12-4 1 0 0,10-3 73 0 0,4 1 0 0 0,-2-1 189 0 0,-7 5 1 0 0,3-1 126 0 0,1 3 1 0 0,-1-1-71 0 0,1 0 0 0 0,-3 3 201 0 0,2 1-210 0 0,-5 1 52 0 0,7 1 55 0 0,-6 2-41 0 0,1 0-113 0 0,-8 3 81 0 0,-5 0 430 0 0,-8 0-432 0 0,-10-4 14 0 0,-5 0 9 0 0,-8-4-35 0 0,-3 1-27 0 0,-4 1-24 0 0,-5-2 0 0 0,0 3-5 0 0,3 0-101 0 0,3 2 0 0 0,3-2 39 0 0,-1 1-22 0 0,3 2-32 0 0,1-5-19 0 0,1 3 77 0 0,2-6 9 0 0,5 4 90 0 0,9-1 137 0 0,4 1 99 0 0,9 3-262 0 0,4 1 33 0 0,13 2 1 0 0,2 0 16 0 0,3 2 1 0 0,-3-1 22 0 0,-3 1 1 0 0,-2-2 20 0 0,2 0 0 0 0,0 0 7 0 0,1 0 0 0 0,3 0 28 0 0,-3-2 0 0 0,0-1 94 0 0,-1 0 0 0 0,-1-1-792 0 0,-1 2 174 0 0,-2-2 286 0 0,4 1 12 0 0,-3-2-11 0 0,-1 2 229 0 0,-8 0 109 0 0,-7 1-211 0 0,-23 1 29 0 0,-2 1 1 0 0,-19 3-9 0 0,7 0 1 0 0,2 0-25 0 0,8-1 1 0 0,-2-1 25 0 0,-1 0 1 0 0,1 2 14 0 0,0-2 0 0 0,2 2-66 0 0,-2-1 1 0 0,1-2-16 0 0,-1 2 1 0 0,1-1 43 0 0,3-1-8 0 0,2 0 101 0 0,-4 0-76 0 0,3 0 9 0 0,4 0-122 0 0,3 0-173 0 0,13 0 258 0 0,15-3 1 0 0,4 0 78 0 0,11-2 0 0 0,-2 0-86 0 0,-5-1 1 0 0,-1 2 165 0 0,3 0 1 0 0,-2-1-111 0 0,2 2 0 0 0,-4-2 18 0 0,2 0 0 0 0,0 1-18 0 0,2 1 1 0 0,1-1 0 0 0,1-1 6 85 0,1-1-27 333 0,-3 3-287-124 0,-2-1 162-171 0,-5 3-244-92 0,0-1 341-23 0,-10 2-6 16 0,-5 0-96 69 0,-18 0 57-69 0,2 2 0-24 0,-17 1 6 0 0,5 2 0 0 0,0-1 1 0 0,0-1 1 0 0,1 0 78 0 0,-1 1 0 0 0,-1 0-55 0 0,3-2 1 0 0,-2 0 86 0 0,2 0 0 0 0,0-1-48 0 0,2 0 1 0 0,0 2 18 0 0,-1-2 27 0 0,1 1 29 0 0,-3-2 25 0 0,2 0 15 0 0,1 0 262 0 0,7 0-545 0 0,7 0 155 0 0,23-7 0 0 0,0 1 22 0 0,15-4-27 0 0,-8 4 108 0 0,2 1-122 0 0,2 2 224 0 0,6 0-179 0 0,-1 1 62 0 0,-3 2-73 0 0,-2 2-8 0 0,-1 1 21 0 0,1 0-9 0 0,-1 2-126 0 0,-1-5-29 0 0,-2 3-32 33 0,-1-3 129 135 0,-3 0-231-61 0,-3 0 184-92 0,-3 0-9-15 0,-5 0 68 0 0,0-3 587 0 0,-5 3-518 193 0,-18-5-89-148 0,9 4-24-45 0,-23-1 25 0 0,12 2 1 0 0,-11 0 41 0 0,1 0 0 0 0,4 2-29 0 0,3 0 10 0 0,3-1-4 0 0,-9 2 13 0 0,2-3 9 0 0,-6 5 12 0 0,3-4 11 0 0,6 1 19 0 0,5-2-40 0 0,5 0 243 0 0,4 0-4 0 0,4 0-153 0 0,22-2 1 0 0,-3-1-32 0 0,16 0 1 0 0,-8 0-3 0 0,-4 1 1 0 0,0 1-82 0 0,3-3 0 0 0,0 2 77 0 0,2-1 0 0 0,-2 1-55 0 0,4-1 0 0 0,-4 0 40 0 0,2-1 1 0 0,-3 0-14 0 0,0 2 0 0 0,-1 0-26 0 0,0 2 4 0 0,1-2 24 0 0,4 1 3 111 0,-1-1 17 127 0,1 2-10 0 0,-7 0-13-53 0,-4 0 7-55 0,-9 0 750-56 0,-1 0-759-26 0,-19 0-255-48 0,1 0 209 0 0,-11 0-104 0 0,6 0 125 0 0,2 0-218 0 0,0 0 273 0 0,0 0 28 0 0,0-2 34 0 0,2 1 350 0 0,4-1-285 0 0,2-1-427 0 0,5 3 241 0 0,17-3-34 0 0,0 3 21 0 0,14 0-11 0 0,-6 0 12 0 0,1 0 28 0 0,-1 0-42 0 0,2 0 35 86 0,-3 0-168-55 0,-2 0 93-31 0,-1 0-17 0 0,-6 3 71 0 0,-5 0-3 0 0,-4 2 159 0 0,-3 3-167 0 0,-5 0-11 0 0,-3 5 38 0 0,-4-2-221 0 0,-5 5 228 0 0,3-5-13 0 0,-5 2-9 0 0,3-2-7 0 0,3-3 307 0 0,2-3-293 0 0,3-2 313 0 0,5-3-250 0 0,15-5-2 0 0,-6 1 46 0 0,16-3-9 0 0,-11 1 105 0 0,0 3-131 0 0,2 1 129 0 0,-7 7-90 0 0,-1 3-25 0 0,-3 8 34 0 0,-2 5-59 0 0,-2 4-49 0 0,-1 4-26 0 0,-5-2-50 0 0,3 2-16 0 0,-3-5-50 0 0,5 0 135 0 0,-2-5-130 0 0,5-3 27 0 0,-3-6-15 0 0,1-2 664 0 0,1-5-497 0 0,1-20 22 0 0,1 8-23 0 0,4-25-24 0 0,-3 11-34 0 0,4-9-3 0 0,-1 0-21 0 0,0-2 226 0 0,3 1 20 0 0,-2 1 334 0 0,2 6-126 0 0,-5 7-68 0 0,-1 3-335 0 0,-2 10-1036 0 0,0 2 668 0 0,2 20 261 0 0,1-2-128 0 0,0 14 408 0 0,0-4-12 0 0,-3 0 212 0 0,0 3-292 0 0,0 0 10 0 0,0-1-52 0 0,0 1-28 0 0,0-3-129 0 0,0 0 153 0 0,2-3-289 0 0,-1-2-3 0 0,1-3 19 0 0,0-3 139 0 0,-1-5 9 0 0,4-2 94 0 0,-2-4 238 0 0,2-9-166 0 0,-2 0 217 0 0,2-10-256 0 0,-2 0 24 0 0,0-7-103 0 0,-1 2-25 0 0,-2-4 61 0 0,0 2-30 0 0,0-3 115 0 0,-5 6-95 0 0,2 0 430 0 0,-7 7-194 0 0,-1 1-90 0 0,0 5-61 0 0,-5 0 22 0 0,0 5-180 0 0,0 1-424 0 0,-5 2-162 0 0,-3 5 435 0 0,-3 1 0 0 0,-4 2 95 0 0,3-1 1 0 0,4-3 125 0 0,4 0 1 0 0,2-3 7 0 0,-1 3 0 0 0,-1-3-36 0 0,-1 1 1 0 0,-1-1 173 0 0,-1-1-80 0 0,1 0 1 0 0,-7 0 193 0 0,2 0 1 0 0,1-2 125 0 0,5 0-261 0 0,2-2-269 0 0,-7 3 89 0 0,1-6-323 0 0,-4 6 226 0 0,2-9-72 0 0,3 7 96 0 0,5-5-28 0 0,3 3 307 0 0,1 0-162 0 0,4-1 431 0 0,0 1-51 0 0,6 0-213 0 0,2-1-63 0 0,13 3-28 0 0,-1-1 1 0 0,16 3-35 0 0,-2-1-20 0 0,3-1 0 0 0,2 3-98 0 0,2-2 1 0 0,-2-1 108 0 0,-5 2 0 0 0,-1-2-22 0 0,0 2 0 0 0,-1-1-20 0 0,0-1 38 0 0,-2-1 144 0 0,9-1 24 0 0,-7 0-22 0 0,5-1 30 0 0,-10 1 208 0 0,-8 0-151 0 0,-6 2-210 0 0,-14 0 0 0 0,-1 3 11 0 0,-8 0 0 0 0,2 2-126 0 0,-3 0 0 0 0,2 2 68 0 0,-3 0 0 0 0,-1 0-165 0 0,1-1 1 0 0,-2 1 112 0 0,0-2 1 0 0,-2 2 50 0 0,-1 0 1 0 0,0-1 31 0 0,-2 0 0 0 0,3 0-40 0 0,0 1 0 0 0,-1-1 78 0 0,3-1 0 0 0,-2-2-10 0 0,2 2 0 0 0,3-1 250 0 0,1-1-178 0 0,1 0 6 0 0,-4 0-88 0 0,0 0-19 0 0,2 0-18 0 0,4 0 61 0 0,7 0-391 0 0,6-3 331 0 0,21-2 11 0 0,-4 1 0 0 0,22-4 5 0 0,-11 5 1 0 0,1-3 4 0 0,-2 2 1 0 0,1 0 15 0 0,0 0 0 0 0,0 0-26 0 0,-2 0 1 0 0,0 1 113 0 0,1 0 1 0 0,-1 1-91 0 0,0 1 0 0 0,1-2 1 0 0,-1 1-108 0 0,0 1-15 0 0,8-2-260 0 0,-1 3 207 0 0,4-5-99 0 0,-8 4 129 0 0,-6-1-61 0 0,-10 2 328 0 0,-3 0-114 0 0,-21 0 36 0 0,7 0 0 0 0,-23 2-54 0 0,7-1 0 0 0,-8 3 30 0 0,1-2 0 0 0,3 0-24 0 0,8-2 0 0 0,-2 0 34 0 0,0 0 1 0 0,-2 0-13 0 0,2 0 0 0 0,-1 0 1 0 0,1 0 0 0 0,-1-1 48 0 0,0-1 0 0 0,0 2 15 0 0,3-2 0 0 0,-1 1 31 0 0,1 1 24 0 0,2-2-133 0 0,-9 1 89 0 0,5-1-241 0 0,-8 4 127 0 0,6-1-40 0 0,4 4 40 0 0,5-5-23 0 0,5 5-131 0 0,6-2-18 0 0,15 2 1 0 0,-3-2 148 0 0,21 0 0 0 0,-5-3 9 0 0,9 0 1 0 0,-3-2-2 0 0,-6 0 0 0 0,1-2 4 0 0,1 0 0 0 0,1 1-5 0 0,3 0 1 0 0,0 0 3 0 0,1-1 0 0 0,1 0 31 0 0,-3 2 0 0 0,3-1 0 0 0,-3 1 1 0 0,2 0 7 0 0,-1 0 0 0 0,-1 1-27 0 0,-1 0 0 0 0,-1 0 53 0 0,-1 1 0 0 0,-2 0-27 0 0,-1 0 1 0 0,-3 0 31 0 0,1 0-35 0 0,-3 0-3 0 0,8 2-13 0 0,-2-1-5 0 0,3 4 26 0 0,-4-5-6 0 0,-4 5-239 0 0,-7-4 187 0 0,-1 1 537 0 0,-7-2-481 31 0,-17 0 39-31 0,3 0-44 0 0,-15 0-23 0 0,10-2-31 0 0,-2 1-7 0 0,-1-4 33 0 0,-7 5 1 0 0,1-3-6 0 0,-6 6-43 0 0,-1 0 1 0 0,0 2 52 0 0,2 0 0 0 0,5-2-19 0 0,6-1 1 0 0,-1 0 17 0 0,-1 0 0 0 0,1 2-1 0 0,1-2 1 0 0,1 1 4 0 0,-1-1 7 0 0,1 0 22 0 0,-9 0 12 0 0,4-1-50 0 0,-6 1 16 0 0,5-2-200 0 0,5 0 83 0 0,3 0-224 0 0,5 0 193 0 0,1 0-13 0 0,4-2 159 0 0,1 1-35 0 0,0-4 57 0 0,2 5-111 0 0,-4-3 281 0 0,1 3-151 0 0,-2 0 37 0 0,0 0-28 0 0,-2 0-22 0 0,-6 3-24 0 0,-3 0-3 0 0,-5 4-5 0 0,0-1 13 0 0,-5 4-30 0 0,1-1 79 0 0,-3-1 3 0 0,1-3 3 0 0,-2 0 0 0 0,2-2 10 0 0,1 2 0 0 0,5-1-4 0 0,4-1 25 0 0,3-1-110 0 0,-8 2 91 0 0,2-1-163 0 0,-6 3 23 0 0,7-1-29 0 0,4-2 31 0 0,7-1-24 0 0,4-2-98 0 0,4 0 245 0 0,15-9-104 0 0,3-1 330 0 0,16-8-87 0 0,1 2-69 0 0,1 2-85 0 0,1 1 19 0 0,-4 5-197 0 0,-1 0 205 0 0,-7 3-484 0 0,-4 2 234 0 0,-7 1-58 0 0,-6 2 211 0 0,-21 0 29 0 0,6 0 65 0 0,-20 0 324 0 0,14 2-313 0 0,-5-1 5 0 0,2 1-354 0 0,-2-2 203 0 0,7 0-219 0 0,-4 0 206 0 0,4 0-13 0 0,1 0 81 0 0,0 0-75 0 0,4 0 355 0 0,2 0-170 0 0,1 0-120 0 0,27 2 28 0 0,-13-1-10 0 0,31-1 5 0 0,-14-1 1 0 0,7-1-13 0 0,-2 2 12 0 0,-6 0-5 0 0,4-2-3 0 0,0 1-135 0 0,9-1-27 0 0,-2-1-114 0 0,-3 3 210 0 0,-5-3 31 0 0,-6 3-56 0 0,-5 0 53 0 0,-8 0 264 0 0,-3 0-161 0 0,-26 3-4 0 0,11-3-33 0 0,-27 3 6 0 0,12-3 1 0 0,-6 1-3 0 0,0 1 0 0 0,7 0 2 0 0,4-2 0 0 0,1 0 22 0 0,-3 0 1 0 0,-1 0 7 0 0,0 0 0 0 0,0 0 55 0 0,2 0 1 0 0,-1 0-79 0 0,1 0 0 0 0,1 0-54 0 0,1 0 61 0 0,-1 0 1 0 0,-5 0-58 0 0,1 0-2 0 0,1 0-25 0 0,0 0 9 0 0,1 0 0 0 0,0 0-19 0 0,2 0 10 0 0,8 0-206 0 0,2 0 210 0 0,7 0 41 0 0,17 0 1 0 0,2-2 19 0 0,12 0-25 0 0,-3-2 0 0 0,2 2 1 0 0,2-2 1 0 0,-2 0-39 0 0,-4 2 1 0 0,1-1 1 0 0,-1 1 1 0 0,2 0-60 0 0,-2 0 0 0 0,1 1 87 0 0,-1 0 0 0 0,-1-1-289 0 0,1 1 195 0 0,-4 0-14 0 0,7-1 74 0 0,-6 2-7 0 0,6 0 54 0 0,-10 0 29 0 0,-3 2 305 0 0,-7-1-305 0 0,-23 6-12 0 0,1-4 1 0 0,-19 3-17 0 0,8-2 0 0 0,4-3-10 0 0,-5 1 0 0 0,2 0-5 0 0,-6 0 0 0 0,5 0 0 0 0,8-2 0 0 0,1 0 5 0 0,-1 0 0 0 0,1 0-17 0 0,-2 0 111 0 0,3-3 193 0 0,-8 0-91 0 0,0-2 41 0 0,-5 0-90 0 0,4 2 32 0 0,4-2-58 0 0,4 2 36 0 0,7 0-326 0 0,1 1-189 0 0,7 2 298 0 0,19-3 31 0 0,1 3-17 0 0,16-5 18 0 0,-4 4 1 0 0,1-1-207 0 0,2 2 127 0 0,-2 0-8 0 0,1 0 18 0 0,-6 0 2 0 0,1 0-6 0 0,-7 0-9 0 0,-5 0 173 0 0,-4 2 24 0 0,-7-1-56 0 0,-18 6-16 0 0,-1-3 9 0 0,-15 3 41 0 0,2-1 1 0 0,1-2 6 0 0,-1 0 0 0 0,5 0 275 0 0,4-2-283 0 0,1 0 325 0 0,-10 0-208 0 0,2-1 18 0 0,-8 1-82 0 0,6-2-13 0 0,2 0-30 0 0,6 0-214 0 0,5-2-39 0 0,0 1 234 0 0,7-1-161 0 0,-3-1 102 0 0,6 3-366 0 0,1-3 374 0 0,19 6-44 0 0,-8-3 42 0 0,14 3-91 0 0,-12-3-4 0 0,-2 2-61 0 0,1-1-23 0 0,-1 3 6 0 0,-1-1 781 0 0,-2 0-552 0 0,-15-7 39 0 0,6-1-65 0 0,-11-2 132 0 0,9 2-94 0 0,0 2 0 0 0,0-2-49 0 0,-2 2 9 0 0,1-2-39 0 0,1 4 64 0 0,-2-1-147 0 0,2 2 109 0 0,-1 0-79 0 0,-1 0 69 0 0,2 2-4 0 0,0 1-15 0 0,-2 0 0 0 0,6 2-141 0 0,-3-4-478 0 0,6 6 544 0 0,9-4-1 0 0,-4 5 21 0 0,11-5-6 0 0,-7-1 232 0 0,3-2-203 0 0,0 0 335 0 0,-1 3-177 0 0,1 0 232 0 0,0 2-298 0 0,-3 3 13 0 0,2 0-14 0 0,-4 5 11 0 0,2 1-229 0 0,-3 2 210 0 0,0 2-134 0 0,-2 1 84 0 0,0 0 312 0 0,-3 2-138 0 0,0 0 33 0 0,-3 3-117 0 0,3 5 0 0 0,-5-2 354 0 0,4-1-300 0 0,-1-6 41 0 0,0 5-129 0 0,1-5 121 0 0,-4 11-304 0 0,5-3 4 0 0,-5-2 29 0 0,4-2-57 0 0,-1-5-280 0 0,4-1-63 0 0,1-7 239 0 0,0 0 269-21 0,0-9 311-16 0,-3-16-224 37 0,-3 1 16 0 0,0-18-261 0 0,-2 4 195 0 0,2-2-343 0 0,-2-3 153 0 0,5 0 37 0 0,-5 0 127 0 0,2 2 29 0 0,-2 6 374 0 0,-1 3-149 0 0,-1 10-50 0 0,1 1-302 0 0,-2 7 196 0 0,5 12-46 0 0,-2 8-4 0 0,2 18 1 0 0,-1 1-13-63 0,0 1 1 63 0,-1-3-90-235 0,2-7 1 235 0,0-1 53-357 0,-1 1 1 357 0,1 1-125-494 0,-3 1 1 494 0,1-1 129-380 0,0-4 1 380 0,1 0-44-159 0,1-3 1 159 0,-1 1 24-112 0,-1-1-109-88 0,2 0 92-63 0,-2 5 27 24 0,2 2 20 59 0,0-1 20 83 0,1-3-95 30 0,2-6-13 19 0,0-4-75 2 0,2-4-563-2 0,-1-4 503-64 0,-1-23 158 112 0,-3 8-24 0 0,-3-23 1 0 0,3 13 130 0 0,-1-6 1 0 0,3 3-54 0 0,-3 2-6 0 0,3 1 0 0 0,-3-8 15 0 0,2 0 0 0 0,0 3 234 0 0,2 4-85 0 0,-2 3 213 0 0,1-6-196 0 0,-1 3-46 0 0,2 1-238 0 0,0 4 88 0 0,0 7-311 0 0,2 0 280 0 0,3 5-247 0 0,1 1 221 0 0,4 2-44 0 0,-4 2 218 0 0,2 3-188 0 0,0 8 512 0 0,-2 4-277 0 0,-1 11 0 0 0,-1 1 115 0 0,-2 3 1 0 0,0-4-183 0 0,-2-7 0 0 0,0 3 17 0 0,0-1 1 0 0,0 0-52 0 0,0 0 1 0 0,0-2 50 0 0,0 0-451 0 0,0-1 138 0 0,0 6-235 0 0,2 1 20 0 0,-1 3 5-117 0,3-6 309-50 0,-1-3-7 42 0,5-8 17 56 0,-2-2 45 35 0,2-3 352 30 0,-3-5 220 4 0,-2-1-146 0 0,4-9-213 0 0,-6 1-88 0 0,4-10 13 0 0,-5 3-92 0 0,0-6-59 0 0,0 0-200 0 0,0-4 259 0 0,0-2 1 0 0,0-3-158 0 0,0 2 1 0 0,0 2 69 0 0,0 5 0 0 0,0-1-11 0 0,0-1 0 0 0,0-1 64 0 0,0 1 1 0 0,0 0-13 0 0,0-1 1 0 0,2 1 35 0 0,0 0 20 0 0,2 0 265 0 0,-1-3-205 0 0,2 2 195 0 0,-2 3-344 0 0,2 8 0 0 0,-5 7 64 0 0,5 18 1 0 0,-4 1 4 0 0,0 11 1 0 0,0-1-11 0 0,-1-4 1 0 0,-2 2 106 0 0,0 0 0 0 0,-1 2-100 0 0,1-2 1 0 0,-1 2 27 0 0,1-2 1 0 0,-2 2 1 0 0,1 3 26 0 0,0 0-42 0 0,-2-1-9 0 0,2 2 1 0 0,-2-1-14 0 0,-3 8-38 0 0,2-6 52-132 0,-2 2-153-56 0,5-8-1 152 0,1-3-304 36 0,2-5 221 0 0,0-3-334 0 0,0-4 517 0 0,0-4 154 0 0,-2-19 39 0 0,1-2-103 0 0,-1-16-27 0 0,2 3-22 0 0,0 0-41 0 0,0-1 247 0 0,0 6-197 0 0,-3 6 484 0 0,0 7-93 0 0,-2 6-228 0 0,0 2-28 0 0,-1 10-6 0 0,1 2-53 0 0,2 12-58 0 0,-2 3-54 0 0,5 8 74 0 0,-3 1-161 0 0,1 1 104 0 0,1-2 7 0 0,-1-5 12 0 0,0 2-19 0 0,1-10 21 0 0,-1 2-6 0 0,2-5-110 0 0,0-5 115 0 0,0-1-207 0 0,0-7 246 0 0,-3-17 23 0 0,3 5 268 0 0,-5-18-262 0 0,4 13 202 0 0,-3-7-241 0 0,3 2-8 0 0,-4-2-85 0 0,5-1-12 0 0,-3 1 60 0 0,1 0-35 0 0,1-1-15 0 0,-1 4 38 0 0,2-1 332 0 0,0 3-187 0 0,0 3 34 0 0,0 2-90 0 0,0 6-218 0 0,0 0 169 0 0,5 18 140 0 0,-4-2-123 0 0,4 20 1 0 0,-5-5 45 0 0,0 2 17 0 0,0-2-15 0 0,0 3 0 0 0,0-3-33 0 0,0 5-19 0 0,0-7 1 0 0,0 0-55 0 0,0-1 92 0 0,0-3-234 0 0,0 5 122 0 0,0-5-17 0 0,0 7 10 0 0,0-1-19 0 0,0-5 33-35 0,0 1 1-101 0,0-4-141-19 0,0-2 133 11 0,0 0-184 15 0,0-2 126 6 0,0-1-14 12 71,0-5 40 48 13,2 0 711 21 112,-1-3-582 35-196,-4-21-27 7 0,2 7-36 0 0,-4-26 2 0 0,8 7-21 0 0,2-4 432 0 0,1-2-235 0 0,4 6 67 0 0,-4 5-271 0 0,2 7-7 0 0,-1 5-11 0 0,-1 6-341 0 0,2 7 270 0 0,-3 6 43 0 0,-2 6 345 0 0,2 9-336 0 0,-4 2 214 0 0,-1 9-54 0 0,-3 1 1 0 0,0-1 124 0 0,1-4-81-112 0,-1-6-35-162 0,2 2-43 158 0,-3-4-17 72 0,3 7 4 24 0,-4-4 24-71 0,2-2-46-63 0,0-6-90-5 0,1-2-7-4 0,2-4-3 2 0,0-5 23 23 0,0-1 41 10 0,2-22-206 128 0,1 3 82 0 0,0-19 72 0 0,0 4 0 0 0,-3-5 42 0 0,0 2 0 0 0,0 4-67 0 0,0 7 235 0 0,0 2-242 0 0,2-4 794 0 0,-1 6-191 0 0,1-2-25 0 0,-2 9-692 0 0,0 4 184 0 0,5 28 59 0 0,-4-9 0 0 0,4 25-29 0 0,-5-15-34 0 0,0 1 14 0 0,-3 5 93 0 0,0-1-40 0 0,0 4 2 0 0,-1-6-59 0 0,3-2-18 0 0,-4-5-69 0 0,5-5-292 0 0,-3-2 100 0 0,3-8 861 0 0,0 0-711 0 0,3-18 222 0 0,0 3-355 0 0,2-14 287 0 0,5 8-50 0 0,-1-1 55 0 0,4 2 21 0 0,-2 5-22 0 0,-3 1 15 0 0,0 4 345 0 0,-3 3 596 0 0,-2 1-790 0 0,-5 14-5 0 0,-4-2 22 0 0,-3 11-45 0 0,2-5-256 0 0,1 0-205 0 0,1 0 217 0 0,2-3-217 0 0,-2 3 163 0 0,5-5-176 0 0,-3 0 221 0 0,1-4-26 0 0,1-1 602 0 0,-1-1-831-67 0,14-12 249 67 0,-7 5 28 0 0,15-10 185 0 0,-11 6-191 0 0,4 1 175 0 0,-3 2-1 0 0,-1 1-17 0 0,1 2-39 0 0,-2 0-3 0 0,3 2-296 0 0,-1 1 259 0 0,1 0-111 0 0,-3-1 72 0 0,0-2 824 0 0,-5 0-661 0 0,-20 0-26 0 0,3 0 32 0 0,-14 3-126 0 0,7-3 0 0 0,2 5-206 0 0,-2-4 81 0 0,-1 6-379 0 0,3-6 352 0 0,1 6 46 0 0,2-4 146 0 0,2 2-185 0 0,1-2 519 0 0,5 0-2 0 0,0-3-93 0 0,5 0-224 0 0,20-3 0 0 0,-3 1 5 0 0,15-2-76 0 0,-8 0 0 0 0,5 1 46 0 0,-1 0 1 0 0,-1 0-16 0 0,-4 1 0 0 0,-1 1-18 0 0,3-1 1 0 0,-3 1-14 0 0,1 0 30 0 0,-3 0-16 0 0,11-1 24 0 0,-3 2-12 0 0,7 0 38 0 0,-3 0-43 0 0,-7 0 139 0 0,-1 0-112 0 0,-8 0 11 0 0,-2 2-92 0 0,-3 1-91 0 150,-5 0-9 0-140,-13 4 122 0-10,2-6-99 0 0,-14 4 157 0 0,5-3-3 0 0,-9-1 21 0 0,1 1 9 0 0,-6 1 229 0 0,4-3-153 0 0,-4 5 158 0 0,6-2-96 0 0,-1 0-10 0 0,7-1-57 0 0,3-2 15 0 0,5 0-571 0 0,6 0 326 0 0,21 3 122 0 0,-4-3 0 0 0,24 3 143 0 0,-12-3 0 0 0,3-2-123 0 0,-4 0 1 0 0,2-2 34 0 0,3 3 0 0 0,0-3-37 0 0,3 2 0 0 0,-4-2 15 0 0,2 1 0 0 0,0 0 0 0 0,2-1 0 0 0,-2 3-6 0 0,1-1 1 0 0,-2 0-66 0 0,-2 0 0 0 0,0-2 56 0 0,-3 3 1 0 0,0-1-24 0 0,-1 2 14 0 0,-3 0 7 0 0,4 0-46 0 0,-4 0 3 0 0,3 0-50 0 0,-9 2-203 0 0,-3 1 358 0 0,-9 3-116 0 0,-11 1-309 0 0,0-3 267 0 0,-17 5 73 0 0,4-5 33 0 0,-9 4 27 0 0,0-3 51 0 0,0 0 15 0 0,0-2 196 0 0,3 0-166 0 0,2-3 186 0 0,8 0-199 0 0,6 0 26 0 0,8 0-586 0 0,2 0 475 0 0,22 0-34 0 0,0-3 0 0 0,18 2 52 0 0,-6-3 0 0 0,-3 3-65 0 0,-7-1 1 0 0,2 0 1 0 0,2 0 0 0 0,1 0 8 0 0,-1 0 1 0 0,3 2 9 0 0,-2-2 1 0 0,1 1-14 0 0,-2 1 1 0 0,-1-2 1 0 0,-3 1 0 0 0,2-1-5 0 0,0 2 1 0 0,1 0 1 0 0,-3 0 83 0 0,-2 0-71 0 0,9 0 21 0 55,-5 0-27 0 9,8 0 8 0-42,-9 0-14 0-22,1 2-5 0 0,-9-1-3 0 0,4 1-9 0 0,-9-2 3 0 0,3 0 9 0 0,-6 0-11 0 0,0 0 12 0 0,1 0 1 0 0,-4 0 1 0 0,5 0 0 0 0,-3 0 0 0 0,1 0 0 0 0,-1 0 414 0 21,0 0-528 0-21,-16-7-29 0 0,10 5 113 0 0,-18-5 12 0 0,18 7-461 0 0,-4 0 444 0 0,17 0 1 0 0,2-2 158 0 0,11 1 1 0 0,-3-3-96 148 1,-3 2 0-148 1,-1-2 9 337 22,2 1 1-337-1,1 0-37 69-16,2-1 1-69-1,1 2 19 0-6,-1-1 1 0 0,-1 1-11 30 7,1-2 0-30 0,-3 3 23 278 20,-1 0 1-278 1,-1 0-91 354 18,2 1 76-183-40,-5 0-69-165-6,7 0 44-6 0,-5 0-4 0 0,5 0-5 0 0,-6 0 4 0 0,-6 2-81 0 0,-2-1-19 0 13,-5 1 5 0 35,-15 5-10 0-8,8-5 23 0 15,-7 5 221 0-29,23-4-125 0 12,-2-3 4 0 20,13 3 22 0 23,-7-3 25 190 32,8 0-34 112 20,-2 0 10-70-12,-1-3-112-115-35,-3 3 95-89-32,-4-3-287-23-32,-1 3 245-5-19,-7 0 294 0 4,-1 0-331 94 12,-22 0 7-84-13,6 0 67-10-6,-19 0 2 0 0,5 3-2 0 0,-2-3-2 0 0,-4 5-43 0 0,4-4-9 0 0,2 3 38 0 0,5-3-10 0 0,6 4-15 0 0,6-5-539 0 0,3 3 652 0 0,24-3-53 0 0,-7 0 0 0 0,22-3 362 0 0,-11 0-266 0 0,-1 0 358 0 0,5-4-364 0 0,-4 4 31 0 0,9-5-102 0 0,-10 5 106 0 0,-4 1-428 0 0,-7 2 226 0 0,-6 0 1 0 0,-19 0-313 82 0,-7 2 277-71 0,-3-1 1-11 0,-3 3-11 0 0,1-3 1 0 0,-2 3 18 0 0,3-2 0 0 0,2 0 29 0 0,-1-2 1 0 0,1 0 58 0 0,0 0 0 0 0,-1 0-69 0 0,1 0 0 0 0,-2 0 180 0 0,2 0 1 0 0,2 0 41 0 0,1 0-60 0 0,1 0-68 0 0,-10-3 22 0 0,4 3-78 0 0,-6-5 63 0 0,6 4-108 0 0,2-3 50 0 0,4 3-12 0 0,0-1 126 0 0,6-1 15 0 0,2 3-6 0 0,3-5 103 0 0,3 4-1002 0 0,2-3 658 0 0,17 3-33 0 0,-3-1 20 0 0,17 2 7 0 0,-11 0 165 0 0,4-3-90 0 0,-5 0 156 0 0,3-2-232 0 0,-6 0-10 0 0,0-1 26 0 0,-5 1-4 0 0,0 2-350 0 0,-5-2 225 0 0,-15 5 0 0 0,-6 0 73 0 0,-12 3 0 0 0,-2 4 222 0 0,4 0 0 0 0,-2 2-99 0 0,-3-2 0 0 0,2 1 407 0 0,1-1 0 0 0,0-1-111 0 0,0 1 0 0 0,-1-1 35 0 0,3-1 1 0 0,2 0 138 0 0,2 1 142 0 0,5-4-166 0 0,-2 1-17 0 0,9-3-636 0 0,5-7 0 0 0,17-6 60 0 0,8-6 1 0 0,9-3 57 0 0,-2 5 0 0 0,2-2 23 0 0,2 2 1 0 0,0 0-128 0 0,3-1 1 0 0,0 2 68 0 0,0 0 0 0 0,1-2 60 0 0,1 0 1 0 0,-2 0 171 0 0,2 0 0 0 0,-2 1-102 0 0,-2 0 1 0 0,-1 1 173 0 0,-2 2-66 0 0,-1-2-15 8 0,3 3 30 146 0,-4-3 0 17 0,-6 2 239-57 0,-9 3-239-102 0,-17 6 0-12 0,-12 6-134 0 0,-12 4 0 0 0,-2 2 68 0 0,5 2 1 0 0,-5 3-2 0 0,-1-2 1 0 0,-1 2 19 0 0,-2-1 1 0 0,-1-1-9 0 0,-3 1 1 0 0,-2 2 17 0 0,1-1 0 0 0,-1 3 0 0 0,-1-1 0 0 0,3 1-50 0 0,2-1 0 0 0,0 1 36 0 0,1-3 0 0 0,3 0-57 0 0,5-3 77 0 0,3-1-98 0 0,1-3-37 0 0,6-2-79 0 0,7-3 1 0 0,16-11 94 0 0,12-5 0 0 0,7-6-103 0 0,1 1 0 0 0,5-3 287 0 0,2-2 0 0 0,2-1-107 0 0,0 0 0 0 0,1 1 240 0 0,1-1 1 0 0,0 3-83 0 0,-2 1 1 0 0,-1 0 7 0 0,-3 1 0 0 0,-2 1-232 0 0,-5 5 102 0 0,-2 1-145 0 0,0 5-358 0 0,-8 4 294 0 0,-27 18 0 0 0,-6 5 144 0 0,-22 15 0 0 0,-3 0-22 0 0,1-1 0 0 0,-2 0-42 0 0,-3 1 1 0 0,-5 3 255 0 0,-2 1 1 0 0,4-1-28 0 0,2-3 0 0 0,5-1 112 0 0,-1-2 0 0 0,5-2 12-583 0,6-6 174 155 0,4-1-220 314 0,2-4 39 65 0,6-4-442-3 0,6-5-17 52 0,16-9 1 0 0,16-12-251 0 0,10-8 0 0 0,6-3 210 0 0,-1 1 1 0 0,5-1-2 0 0,0-4 1 0 0,7-2 207 0 0,-1-1 0 0 0,2-3 114 0 0,-2 1 0 0 0,-2 2-51 0 0,2 2 1 0 0,-7 3-122 0 0,2 0 0 0 0,-7 4-63 0 0,-2 3 136 0 0,-5 4 166 0 0,-2 5-92 0 0,-9 8 0 0 0,-14 15 133 0 0,-12 7 0 0 0,-8 7-126 0 0,-3-1 0 0 0,-4 3 150 0 0,-4 2 1 0 0,0 0-82 0 0,-3 2 0 0 0,4 1-54 0 0,-4 2 1 0 0,3-1-5 0 0,1-4 0 0 0,1-3-55-114 0,2-4 1 114 0,8-2-12-578 0,-1-3 99 255 0,9-3-59 238 0,-4-4 66 84 0,10-3-283 1 0,-2-3 1 0 0,28-21 30 0 0,7-7 0 0 0,9-5-20 0 0,-1 5 0 0 0,3-2 171 0 0,3-1 1 0 0,3-3-9 0 0,2 1 0 0 0,1 0 7 0 0,0 3 0 0 0,-5 2 7 0 0,0 4 1 0 0,-7 3-138 0 0,1 5 42 0 0,-6 3 71 0 0,3 3 67 0 0,-12 7 0 0 0,-10 12-252 0 0,-14 11 0 0 0,-8 2 258 0 0,-10 0 0 0 0,-4 2 188 0 0,-5 5 0 0 0,-3-2-138 0 0,0-2 0 0 0,1-1 120 0 0,-3 1 1 0 0,5-3-102 0 0,0 0 1 0 0,3-2 421 0 0,4-4-705-96 0,4-3 302-262 0,5-5-356 28 0,7-5 0 330 0,8-9-88-118 0,10-8 0 118 0,8-5-76 0 0,4-2 1 0 0,4-4 224 0 0,2-1 0 0 0,2-2 43 0 0,1 2 1 0 0,2-2 22 0 0,2 0 0 0 0,0 2 182 0 0,0 3 0 0 0,-4 2-318 0 0,-2 0 167 0 0,0 2 353 0 0,5-1-289 0 0,-6 6-23 0 0,1 1 124 0 0,-14 11 77 0 0,-10 7 0 0 0,-16 8-18 0 0,-5 3 95 0 0,-2-1 0 0 0,-1 1-87 0 0,-1-1 0 0 0,1 0-88 0 0,2-5 0 0 0,3-2-249 0 0,-1 1 211 0 0,2-2-29 0 0,-7 6-39 0 0,2-6-310 0 0,0 1 149 0 0,8-8-227 0 0,8-5 207 0 0,19-12 0 0 0,-2-1 129 0 0,13-6 0 0 0,-5 3 96 0 0,0 2 1 0 0,2 1-97 0 0,0-2 1 0 0,0 1-65 0 0,0 1 64 0 0,-3 1 43 0 0,6-1-22 0 0,-5 1 30 0 0,1 4 248 0 0,-8 1-183 0 0,-14 11-25 0 0,-15 2 1 0 0,-12 9-1 0 0,-6 1 1 0 0,2 0 17 0 0,7-3 0 0 0,-1-1 54 0 0,-1-1 0 0 0,0-2-4 0 0,1 0 1 0 0,3-3-9 0 0,2 1 16 0 0,6-3-218 0 0,-8 1 186 0 0,11-5-324 0 0,-4 0 53 0 0,11-5-431 0 0,7-6 410 0 0,9-5 65 0 0,8-3 122 0 0,5-4 274 0 0,5 1-122 0 0,-2 0-201 0 0,2 6 282 0 0,-7 6-224 0 0,-6 4 12 0 0,-6 4 2 0 0,-7 9-30 0 0,-5 2-57 0 0,-9 9-28 0 0,-3 1 104 0 0,-9 3-32 0 0,3-3 105 0 0,-6-1-78 0 0,4-4 68 0 0,-1-1 40 0 0,4-7 229 0 0,-2-2-180 0 0,7-6-51 0 0,1-6 0 0 0,9-9-102 0 0,6-6 1 0 0,3 0 6 0 0,6 2 0 0 0,2-2-174 0 0,3-4 1 0 0,0 1 38 0 0,2-1 1 0 0,-1 2 101 0 0,1 0 1 0 0,-3 5-181 0 0,1 1-384 0 0,-6 4 390 0 0,2 2-11 0 0,-8 7 307 0 0,-19 11 1 0 0,-2 3-108 0 0,-17 10 0 0 0,5 1 268 0 0,-2 6 1 0 0,-1 0 11 0 0,-8 5 0 0 0,3-3 19 0 0,2 0 0 0 0,0 0-129 0 0,1-2 1 0 0,3 1-30 0 0,-1 0 1 0 0,6-4 145 0 0,1-2-81-87 0,5-5-309-411 0,2 0 187-50 0,7-9-302 298 0,5-3 0 250 0,17-16-22 0 0,9-6 1 0 0,2-2 4 0 0,-1 0 1 0 0,1-1 132 0 0,4-4 0 0 0,0 0 32 0 0,2-4 1 0 0,3 0 48 0 0,-1 0 1 0 0,2-2 186 0 0,-4 2 1 0 0,1 1-54 0 0,-2 1 1 0 0,-5 3-86 0 0,-1 2 1 0 0,-3 3-180 0 0,0 3 206 0 0,-4 5-26 0 0,-1-1 110 0 0,-7 10-61 0 0,-20 19 0 0 0,0 1-27 0 0,-15 15 0 0 0,3-5 119 0 0,-1-2 0 0 0,0 0 17 0 0,-4 6 0 0 0,0-3-59 0 0,-1 2 0 0 0,1-4-7 0 0,2 1 1 0 0,4-5 46 0 0,1 0-6 0 0,1-1-31 0 0,-3-4-24 0 0,4-1-53 0 0,0-8 80 0 0,12-10-302 0 0,10-10 0 0 0,10-12 137 0 0,6-3 0 0 0,3-2-28 0 0,-2 4 1 0 0,3-1 77 0 0,0-3 1 0 0,2 0-12 0 0,2-1 1 0 0,2-1 63 0 0,0 1 0 0 0,1-4 18 0 0,1 1 1 0 0,1 0-132 0 0,-3 2 0 0 0,1 3 19 0 0,-6 3 0 0 0,-1 4-434 0 0,-4 3 285 0 0,-2 6 94 0 0,-3 2 0 0 0,-13 12 76 0 0,-7 6 1 0 0,-11 8 100 0 0,-5 7 0 0 0,-9 6-52 0 0,-4 3 1 0 0,-4 2 208 0 0,-3 3 1 0 0,-1 1-70 0 0,2-1 1 0 0,-4 3 133 0 0,2-1 0 0 0,0 1-108 0 0,5-6 0 0 0,6-4 63 0 0,5-3-166 0 0,2-3-10-80 0,-1-2-44-209 0,7-6-43 0 0,3-5 1 289 0,15-13-172-105 0,10-9 0 105 0,5-6 66 0 0,7-2 1 0 0,6-5-144 0 0,1-3 1 0 0,4-2 185 0 0,1-5 1 0 0,0 2 18 0 0,4 0 0 0 0,1-2 47 0 0,0 2 0 0 0,0 0-118 0 0,-2 2 1 0 0,-2-1-122 0 0,-1 2 1 0 0,0 1 113 0 0,0 1 1 0 0,-3 5-394 0 0,-4 1 486 0 0,-4 5 277 0 0,2-2-138 0 0,-4 10-147 0 0,-6 2 0 0 0,-11 15 460 0 0,-11 7 1 0 0,-3 5-149 0 0,-2-2 0 0 0,-5 5 140 0 0,-2 3 1 0 0,-3 2-183 0 0,-2 5 0 0 0,1-3-152 0 0,-2 3 1 0 0,-2-1 8 0 0,1 0 1 0 0,-2 2-186 0 0,2-4 1 0 0,0 0 198 0 0,2-4 1 0 0,3-2-18 0 0,2-4-110 0 0,4-2 88 0 0,-2 2-181 0 0,4-4 118 0 0,4-4 9 0 0,5-5-36 0 0,6-6-91-7 0,16-18 0 7 0,-5 4 55-80 0,10-13 1 80 0,0 1-30-278 0,0-1 1 278 0,2-1 65-73 0,3-3 1 73 0,0 0 12 0 0,2-3 0 0 0,2-3 49 0 0,0-2 0 0 0,-1 0-11 0 0,2 0 1 0 0,-1-1 9 0 0,0 3 1 0 0,-1 2-71 0 0,2 1 0 0 0,-3 6-46 0 0,-1 1-131 0 0,-4 8 179 0 0,3 1-92 0 0,-10 10 0 0 0,-2 13 143 0 0,-12 9 0 0 0,-8 7 131 0 0,-10 4 0 0 0,-4 6-99 0 0,-6 2 0 0 0,-2 5 21 0 0,-4-3 1 0 0,1 0-23 0 0,-3 1 0 0 0,1-2 124 0 0,0 3 1 0 0,-1-4-67-444 0,2-1 1 444 0,3-4-38-1179 0,2-4 1 1179 0,4-2 154-337 0,2-4-83 330 0,1-2 85 7 0,-1-2-169 0 0,3 0 12 0 0,4-7-337 0 0,6-2 0 0 0,25-23 80 0 0,7-4 1 0 0,5-6 120-17 0,-3 5 1 17 0,0-1 14-103 0,5-3 0 103 0,0 0-9 0 0,3-1 1 0 0,0-1-99 0 0,0 0 0 0 0,-1 3 16 0 0,-1-1 0 0 0,-2 2 1 0 0,2-2 0 0 0,-4 2 44 0 0,1 0 1 0 0,-4 1-103 0 0,-2 1 321 0 0,-5 4-200 0 0,-2 2 514 0 0,-6 9-298 0 0,-22 23 0 0 0,0 0 99 0 0,-18 19 1 0 0,1-2 2 0 0,-1-1 1 0 0,0 3 65 0 0,0-2 0 0 0,0 4-147 0 0,2-1 1 0 0,-1-2-180 0 0,1-3 1 0 0,2-1-78-32 0,3-4 1 32 0,0-2 119-355 0,4-3 1 355 0,2-3-266-137 0,5-2 99 32 0,2-2 81-12 0,-3-2 96 9 0,4-5 64 11 0,0-5-152 66 0,6-9 1 31 0,9-12-130 0 0,5-7 1 0 0,6-4 167 0 0,1 4 0 0 0,5-4 1 0 0,2-3 0 0 0,2-2 1 0 0,5-3 1 0 0,0-2-25 0 0,2 2 0 0 0,0-3-110 0 0,0 2 1 0 0,0-2 30 0 0,0 1 0 0 0,1 1-113 0 0,-1 4 1 0 0,-1 1 200 0 0,-4 3 1 0 0,-3 3-67 0 0,-1 4 344 0 0,-4 6-244 0 0,0 4 29 0 0,-8 10 0 0 0,-6 10 56 0 0,-9 10 0 0 0,-6 8 171 0 0,-6 1 1 0 0,-5 4-124 0 0,-6 4 198 0 0,1 1-265 0 0,-6 0 1 0 0,1 3-72 0 0,-3-3 0 0 0,1 1-120 0 0,2-2 1 0 0,2-4 41 0 0,-1 0 1 0 0,0-2 70 0 0,2-4 1 0 0,0-2-254 0 0,3-2 195 0 0,4-5 257 0 0,-5 2-195 0 0,6-5 38 0 0,-1-4-129 0 0,10-6 62 0 0,9-12 1 0 0,11-8 7 0 0,6-6 0 0 0,2-4 33 0 0,1 4 1 0 0,2-6-11 0 0,5-4 1 0 0,-1-1 6 0 0,5-4 0 0 0,0-5 76 0 0,2 0 1 0 0,1-4-68 0 0,1 2 1 0 0,2 0 11 0 0,3 0 1 0 0,-1 4-21 0 0,0-1 1 0 0,-4 9 12 0 0,-3 2 0 0 0,-5 7-308 0 0,-1 3 173 0 0,-5 6-220 0 0,-1 5 247 0 0,-6 6 0 0 0,-12 14 151 0 0,-11 7 0 0 0,-8 7-38 0 0,-6 4 0 0 0,-2 3 168 0 0,-3 6 1 0 0,-3-1-137 0 0,-4 4 1 0 0,-2 1 31 0 0,0-1 0 0 0,1 0 74 0 0,1-2 1 0 0,3-1-91 0 0,1-2 1 0 0,1-2-76 0 0,3-6 28 0 0,3-2-29 0 0,-2 3 59 0 0,5-8-36 0 0,2-3 24 0 0,8-11-16 0 0,8-15 1 0 0,11-11-162 0 0,7-11 0 0 0,3 0 148 0 0,2 0 0 0 0,1-1 36 0 0,5-4 0 0 0,-1 1-42 0 0,2 1 0 0 0,3-3 0 0 0,-1-1 1 0 0,-1 1-43 0 0,-2 1 1 0 0,0 3-1 0 0,0-1 1 0 0,1 0-82 0 0,0 1 0 0 0,-2 0 103 0 0,-1 2-95 0 0,-3 5 0 0 0,-3 5 28 0 0,-2 6 99 38 0,-4 6 1-38 0,-4 8-7 264 0,-10 9 1-264 0,-5 8 11 27 0,-9 6 0-27 0,-3 6-70 0 0,-6 5 162 0 0,0 0 0 0 0,-5 6 0 0 0,0-1 45 0 0,0 1 0 0 0,2 2-115 0 0,-2-1 0 0 0,1-1 146 0 0,-1-1-148 0 0,3-5 14 0 0,0 6-78 0 0,5-10 0 0 0,0 4 0 0 0,5-5 106 0 0,1-5-130 0 0,2-2 91 0 0,2-4-40 0 0,1-5-15 0 0,2 1-193 0 0,3-6 214 0 0,3-1-224 0 0,19-21 1 0 0,-2 1 134 0 0,15-17 1 0 0,-5 1 60 0 0,3-2 1 0 0,0-3 9 0 0,3-3 0 0 0,2-3-4 0 0,6-2 0 0 0,0-4 0 0 0,0 0 1 0 0,1 1 116 0 0,2-2 1 0 0,0 4-46 0 0,2-1 0 0 0,-5 5-50 0 0,-1 6 1 0 0,-3 4-184 0 0,-3 8 195 0 0,-3 2-284 0 0,0 8 234 0 0,-8 2 1 0 0,-5 13-14 0 0,-15 7 1 0 0,-8 8 51 0 0,-12 6 1 0 0,-2 4 141 0 0,-7 7 1 0 0,-2 4 0 0 0,-6 4 0 0 0,-3 2-86 0 0,-2 2 0 0 0,-4 2 87 0 0,2 1 0 0 0,-3 1-86 0 0,3-4 1 0 0,3-2 11 0 0,2-5 1 0 0,2 1-36 0 0,1-5 1 0 0,4-1-15 0 0,4-6 1 0 0,4-6-46-410 0,2-2-41 68 0,3-5 53 273 0,1-2 28 69 0,5-7 0 0 0,3-11-32 0 0,7-9 0 0 0,5-6 22 0 0,5-3 1 0 0,5-4-61 0 0,4-5 1 0 0,4-4 81 0 0,2-3 0 0 0,3-3 3 0 0,2 1 0 0 0,1-3-22 0 0,3-2 1 0 0,-2-1 2 0 0,4 1 0 0 0,-1-1-32 0 0,4 0 1 0 0,1 2 27 0 0,0 2 0 0 0,1 1-27 0 0,-4 6 1 0 0,0 3 27 0 0,-3 4 1 0 0,-2 6-186 0 0,-2 3 0 0 0,-3 3-93 0 0,-2 6 72 46 0,-6 2-24 303 0,4 4-27-35 0,-9 2 335-108 0,-1 0-161-189 0,-13 15 0-17 0,-2-3 71 0 0,-7 11 0 0 0,-3-2 6 0 0,-5 3 1 0 0,-1 5 21 0 0,-4 0 0 0 0,-3 7 4 0 0,-2 1 0 0 0,0 2 130 0 0,-4 1 1 0 0,3 0-86 0 0,-1-2 0 0 0,2-1 168 0 0,2-4 0 0 0,4 1-203 0 0,2-3 0 0 0,5-2 94 0 0,1-5-291 0 0,4-2 301 0 0,-1-3-319 0 0,6-5 96 0 0,1-5 15 0 0,17-26 0 0 0,0 2 20 0 0,11-14 1 0 0,-4 3-11 0 0,4-1 0 0 0,0-3 42 0 0,3-2 0 0 0,0-2-8 0 0,4-3 1 0 0,-1-1 23 0 0,4 0 0 0 0,-1 1-24 0 0,1 1 1 0 0,-2 2-93 0 0,2-2 0 0 0,-2 3 91 0 0,1-1 0 0 0,-3 5 2 0 0,-1 5 0 0 0,-1 6-647 0 0,-3 5 81 37 0,-2 2 58 143 0,4 6 249-166 0,-6 3 236-14 0,2 10-337 0 0,-9 3 375 0 0,-2 13 0 0 0,-5-1 0 0 0,-1 3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7T08:36:58.588"/>
    </inkml:context>
    <inkml:brush xml:id="br0">
      <inkml:brushProperty name="width" value="0.2" units="cm"/>
      <inkml:brushProperty name="height" value="1.2" units="cm"/>
      <inkml:brushProperty name="color" value="#004F8B"/>
      <inkml:brushProperty name="inkEffects" value="pencil"/>
    </inkml:brush>
  </inkml:definitions>
  <inkml:trace contextRef="#ctx0" brushRef="#br0">134 842 12945 220155 36082,'-29'2'95'0'2167,"6"1"-882"0"-2083,7 0 578 0-80,11-3 0 0 0,19-11 82 0-4,5-5 1 0 0,8-5-99 0 0,-1 0 1 0 0,5-3 102 0 0,3-3 1 0 0,2-2 11 0 0,-1-3 1 0 0,3-1 47 0 0,1-2 1 0 0,1-1 177 94 0,3-1 0-94 0,-1 0-152 958 0,1 1 1-958 0,-2 0 163 485 0,0 0 0-485 0,-1 1-43 805 0,1 1 1-805 0,0-1-51 1096 0,-2 5 1-1096 0,-2 1 107 336 0,-1 5 0-336 0,-5 3-117 331 0,-1 2 8 171 0,-5 4-165-76 0,2 2-90-56 0,-10 7 0-370 0,-8 13 172 178 0,-15 9 0-178 0,-7 5-12 0 0,-12 2 0 0 0,-5 4 82 0 0,-5 3 0 0 0,-4 4-61 0 0,-2 1 0 0 0,-3 2 140 0 0,-4 3 1 0 0,2-1-93 0 0,-4 2 1 0 0,-2 3 251 0 0,2 1 0 0 0,-3-1-15 0 0,1 1 1 0 0,4-1-128 0 0,2-1 1 0 0,2-1-80 0 0,2-3 1 0 0,6-5 2-137 0,2-1 0 137 0,6-4-45-291 0,3-3 129 164 0,4-4-132-8 0,3-1-77-5 0,8-7-33 17 0,3-3 105 103 0,29-21 1 20 0,-5-1-6 0 0,13-14 1 0 0,2 0 40 0 0,0-3 1 0 0,4 0-2 0 0,3-4 0 0 0,2-2-27 0 0,3-3 0 0 0,6-4 4 0 0,3-2 1 0 0,2-1-34 0 0,-2-1 1 0 0,2 2-1 0 0,0-1 0 0 0,2 0-5 0 0,-2 2 1 0 0,2 2-48 0 0,-2 0 1 0 0,-5 7-15 0 0,-4 3 0 0 0,-3 5 20 0 0,-2 2 1 0 0,-6 6-332 52 0,-5 5 55 246 0,-9 5 272 26 0,-1 12 1-324 0,-21 14 82 66 0,-8 12 1-66 0,-11 3 2 0 0,-12 2 1 0 0,0 1 182 0 0,-7 4 1 0 0,-5 4-84 0 0,-4-1 0 0 0,-1 2 295 0 0,-1 1 1 0 0,-2 1-229 0 0,-3 3 0 0 0,1-2 110 0 0,-1 1 0 0 0,3-2-225 0 0,-2 0 1 0 0,4-5 95-316 0,0 2 0 316 0,4-5 39-880 0,9-4 0 880 0,1-5-8-384 0,6-4 1 384 0,3-4 117-408 0,4-3-174-60 0,6-4-230 141 0,-1-3-1068 44 0,12-7 0 283 0,23-20 848-44 0,13-11 0 44 0,7-6 179 0 0,-9 4 1 0 0,2-4 169 0 0,2-1 1 0 0,5-4-51 0 0,2-1 1 0 0,3-3 118 0 0,2-5 1 0 0,1 2-102 0 0,3-4 1 0 0,-2 3 110 0 0,5-2 0 0 0,-2 2-21 0 0,4 0 1 0 0,-3 3 164 0 0,0 4 1 0 0,-4 4-239 0 0,1 5 0 0 0,-4 3 47 223 0,2 2 0-223 0,-7 4-171 527 0,-2 3 1-527 0,-7 3-93 544 0,-3 4-288-286 0,-5 2 303-212 0,2 1 62-46 0,-11 6 1 0 0,-9 9 115 0 0,-12 6 0 0 0,-9 9 8 0 0,-5-1 1 0 0,-8 5 255 0 0,-5 4 0 0 0,-3 5-102 0 0,-6 4 1 0 0,-1 3 102 0 0,-4 2 0 0 0,1 0-35 0 0,-5 0 1 0 0,3 0-136 0 0,-2 2 0 0 0,-1-2-5 0 0,3 0 0 0 0,5-4-11 0 0,1-1 1 0 0,4-5-46 0 0,0-2 1 0 0,4-6-33-222 0,5-1-127-279 0,5-7 195 381 0,-1 4-192 107 0,10-8 70-27 0,0-5 32 6 0,17-8 1 34 0,12-17-39-123 0,8-8 1 123 0,8-5-20-94 0,3-1 1 94 0,5-4 97 0 0,4-6 0 0 0,1-2 0 0 0,3-3 0 0 0,4-2 55 0 0,3-3 0 0 0,0 0-79 0 0,-1 1 1 0 0,2-1 37 0 0,-2 2 1 0 0,5-1-73 0 0,-3 3 0 0 0,-1 2 4 0 0,-4 5 0 0 0,-3 3-34 0 0,0 6 1 0 0,-3 2-175 65 0,-5 5 0-65 0,-3 4-74 113 0,-3 3 47 17 0,-7 4 223-16 0,1 5 0-114 0,-15 12 17 18 0,-4 7 0-18 0,-14 8 56 0 0,-10 5 0 0 0,-9 4-97 0 0,-3 5 0 0 0,-8 5 287 0 0,-4 4 1 0 0,-3-1 35 0 0,-1 0 1 0 0,-5 4-51 0 0,-2 0 0 0 0,-2 1-154 0 0,-2-1 0 0 0,1-1 36 0 0,1-3 0 0 0,-2 3-78 0 0,2-4 0 0 0,5-3 3 0 0,4-6 1 0 0,3-3-16-461 0,2-2 1 461 0,5-4-16-659 0,7-8-32 459 0,5-1 46 165 0,2-8 1 35 0,7-7 1 0 0,13-14-58 0 0,11-12 0 0 0,8-4-4 0 0,8-3 0 0 0,7-4 65 0 0,7-9 0 0 0,3-1-7 0 0,7-5 0 0 0,-1 1 29 0 0,4-2 0 0 0,2 1-33 0 0,3-2 0 0 0,2 0 162 0 0,3 1 1 0 0,-1 3-85 0 0,-1 5 0 0 0,3 0 17 0 0,-3 5 0 0 0,-2 5-62 608 0,-3 3 1-608 0,-10 6 9 532 0,-2 4 0-532 0,-5 5-144 205 0,-4 6 178 33 0,-4 1-547-40 0,-4 6 309-108 0,-12 8 1-90 0,-9 10 122 0 0,-18 8 1 0 0,-8 2 46 0 0,-6-2 1 0 0,-6 2 3 0 0,-4 3 0 0 0,-6 2 13 0 0,-5 4 0 0 0,-1 0 141 0 0,-4 2 1 0 0,-5 1-32 0 0,-3-2 0 0 0,1 1-93 0 0,2 0 1 0 0,0-2 107 0 0,0-2 0 0 0,6-4-79 0 0,1-1 1 0 0,5-5-68 0 0,0-1 1 0 0,6-2 6 0 0,4-5 0 0 0,6-3-8 0 0,3-2 0 0 0,4-5-8 0 0,2 0-49 0 0,6-3 34 0 0,-3-8 1 0 0,14-8 27 0 0,0-8 1 0 0,10-4-51 0 0,9 0 1 0 0,5-6 45 0 0,7-4 1 0 0,4-6 129 0 0,3 0 1 0 0,3-2-61 0 0,6-1 1 0 0,2 1 128 0 0,3-3 1 0 0,0 3-114 0 0,1 3 0 0 0,-1 4 11 0 0,3-3 0 0 0,-2 4-110 0 0,-3 0 1 0 0,0 3 105 0 0,-1 3 1 0 0,-2 4-178 423 0,-6 2 1-423 0,-1 5 188 437 0,-6 1-495-361 0,-2 1-22-7 0,0 2 198-31 0,-8 5 80-33 0,-3 3 81-5 0,-38 25 0 0 0,1-2 60 0 0,-23 17 0 0 0,4-4 176 0 0,-2 2 1 0 0,-2 1-19 0 0,-3 1 0 0 0,0 2-152 0 0,-2 1 1 0 0,1 0 77 0 0,0-1 1 0 0,2-4-76 0 0,1-2 0 0 0,2-1-3 0 0,-1-2 1 0 0,8-5 3 0 0,3-4 0 0 0,6-4-77 0 0,5-3 344 0 0,3-5-261 0 0,-3 1 115 0 0,9-7-108 0 0,0-11 0 0 0,17-5 7 0 0,8-9 1 0 0,4-1-11 0 0,4 4 1 0 0,2-3-8 0 0,6 1 1 0 0,1-3-5 0 0,6-1 0 0 0,-2 0-18 0 0,3 0 0 0 0,-4 3-17 0 0,2 0 0 0 0,-1 1-1 0 0,0 5 0 0 0,-1 1-55 0 0,-1 4 1 0 0,-1 1 68 0 0,-4 0 6 0 0,-2 5-7 0 0,3 0 2 0 0,-1 4-26 0 0,2 3 10 0 0,-6 8 41 0 0,-5 6 10 0 0,-3 5-15 0 0,-5 3-52 0 0,-2 0-11 0 0,-9 2-54 0 0,-7-2 52 0 0,-9 2 0 0 0,-7-6 38 0 0,0-1 0 0 0,0-3-4 0 0,5-6 0 0 0,-2 0 107 0 0,0-1 1 0 0,-3-2-104 0 0,-1-2 1 0 0,1-2 130 0 0,-1-2 0 0 0,1-1-114 0 0,3-2 1 0 0,-2 0 127 0 0,2-2 0 0 0,0-1-78 0 0,2-3 0 0 0,0 0 20 0 0,-1 1 0 0 0,3 0-25 0 0,-1-2-43 0 0,3-1-204 0 0,-6-5 237 340 0,1-5-58 166 0,0 1 20-152 0,1 0 255-191 0,8 5-287-95 0,2 8 16-27 0,6 4 56 33 0,7 4-10 40 0,11 1 0-114 0,10 1 53 26 0,5-1 0-26 0,2 2-49 0 0,-5 2 0 0 0,3 1 83 0 0,2 2 0 0 0,2 1-85 0 0,2-1 1 0 0,-2 0 0 0 0,2 1 0 0 0,1-1-19 0 0,1 0 1 0 0,0 1 11 0 0,2-1 1 0 0,-5 0-38 0 0,1-2 1 0 0,-2 2-20 0 0,1-4 0 0 0,-3 3-12 0 0,-1-2 0 0 0,-4 0 38 0 0,0 0-208 0 0,-5-2 168 0 0,6 3-167 0 0,-7-3 252 0 0,-2 0 192 0 0,-5 0-288 0 0,-11 0-57 72 0,-21 0 1-72 0,0 0 116 116 2,-14 0 0-116 1,4 0-123 0 31,5 0 1 0 0,-4-1 104 0-20,-1-1 1 0-1,0 2 16 0 4,-2-2 0 0 0,1 1-9 0-16,-5-1 1 0-1,0 1-15 0 0,-3 0 1 0 0,2 0 13 0 0,-2 1 1 0 0,3 0 20 0 0,-4 0 1 0 0,1 0 58 0 0,0 0 1 0 0,4 0-64 0 0,3-2 0 0 0,1 1 147 0 0,-1-1 1 0 0,4 0-135 0 0,2 0 0 0 0,4-1 246 0 0,1 1-117 0 0,6-2 35 0 0,-3 3 8 0 0,7-4 11 0 0,2 2-340 0 0,23-4 1 0 0,2 1 118 0 0,16-1 0 0 0,-4 1 25 78 0,4 0 1-78 0,0 1-4 282 0,5 0 1-282 0,0 1-3 52 0,4 1 1-52 0,2 1 0 322 0,1-2 0-322 0,1 3-5 64 0,-1-1 1-64 0,0 2-16 155 0,2 0 0-155 0,-3 0 17 382 0,-1 0 0-382 0,0 0-106 29 0,0 0 0-29 0,1 0 106 222 0,-1 0 0-222 0,-4 0-88 245 0,-2 0 0-245 0,-4 0 60 0 0,-1 0 1 0 0,-5 0-131 0 0,-3 0 154 55 0,-1 0 4 153 0,0 0 42-11 0,-6 0 352-9 0,-5 0 1-188 0,-29 0-274 36 0,-10 0 1-36 0,-7 2-61 0 0,6-1 0 0 0,-1 4 20 0 0,-4-2 1 0 0,-4 1-58 0 0,-4 1 0 0 0,-1-3-20 0 0,-1 4 0 0 0,-2-2-18 0 0,0 1 0 0 0,-1 0-31 0 0,-1 1 0 0 0,2-3-29 0 0,-1 1 1 0 0,3-2 46 0 0,-2 1 0 0 0,3-2 23 0 0,0 1 1 0 0,1-1 19 0 0,3-1 0 0 0,2-1 12 0 0,1-1 0 0 0,5 1 26 0 0,-1-2 68 0 0,3 2 254 0 0,-7-4-146 0 0,5 2 31 0 0,-1-3-110 0 0,13 4 37 0 0,7-1-395 0 0,16 3 1 0 0,7 0 96 0 0,10 0 0 0 0,2 0 8 0 0,0 0 0 0 0,6 0 78 0 0,3 0 0 0 0,3 0 2 0 0,-2-2 0 0 0,7-1 40 0 0,-1-3 0 0 0,4 1-38 0 0,0 0 0 0 0,-2 0-22 0 0,1 2 1 0 0,-2-2 48 0 0,1 4 1 0 0,-3-3-32 0 0,-1 2 0 0 0,-2 1 18 0 0,-3 1 1 0 0,-3 0-391 0 0,-2 0 269 0 0,-3 2-37 0 0,2 1 142 0 0,-1 2-14 0 0,-1 1-4 0 0,-6-1-48 0 0,-9 0 390 0 0,-7 0-276 0 0,-12 1 0 0 0,-6 1 19 0 0,-7 0 1 0 0,2 0-39 0 0,1-2 1 0 0,-1 1 1 0 0,-2-1 1 0 0,-6 0-2 0 0,-1 1 0 0 0,-1-1-2 0 0,-3 0 1 0 0,1 1 3 0 0,1-1 0 0 0,-2 0-3 0 0,-1 1 0 0 0,-3-2 51 0 0,-1 0 0 0 0,1-1 8 0 0,-1-1 0 0 0,1-2 130 0 0,1 2 1 0 0,0-1-110 0 9,-1-1 1 0-1,6 0 122 0 1,2 0 1 0-1,2 0 53 0-8,4 0-70 0 0,0-3 71 0 0,0 3-47 0 0,7-3-797 0 0,4 3 0 0 0,39-4 346 0 0,11-1 1 0 0,10-4 178 0 0,-10 0 1 0 0,3 0-32 0 0,3 0 0 0 0,1-1 21 0 0,2 1 1 0 0,0-1-41 0 0,4-1 0 0 0,-3 3 161 0 5,-3 1 0 0 0,2 1-55 0-3,-2 1 0 0-1,-2-1 30 0 31,2 1 1 0 0,-6 1-2 0-32,-3 1 0 0 0,-2 2-5 0 0,-3-1 0 0 0,-3 2-45 0 0,-4 2 10 0 0,-6 3 7 0 0,1 8 1 0 0,-13 9 1 0 0,-3 4 1 0 0,-10 2 15 0 0,-10-5 0 0 0,-1 1-14 0 0,-6 3 0 0 0,-1-1 19 0 0,-2 1 0 0 0,-2 0 44 0 0,-4 2 0 0 0,0 0 132 0 0,-2 3 0 0 0,2-1-81 0 0,2 1 1 0 0,0-2 18 0 0,0 3 0 0 0,-1 1-26 0 0,0 3 1 0 0,1 2 52 0 0,0 1 1 0 0,1-3-242 0 0,3 1 0 0 0,1-5 171 0 0,1 3 1 0 0,-1-2-269 0 0,2-2 1 0 0,1-1 59-190 0,1-4 1 190 0,4-2-16-631 0,1-2 80 353 0,2-2-27 179 0,-3 0 393-9 0,3-2-358 12 0,-3-2 434-249 0,6-5-206-244 72,0-11 38 113 210,2-6 0 476 0,1-13-52-212-138,1-5 1 212 1,3-2-36-13-134,3 2 0 13 1,1-2 80 0-12,1-3 0 0 0,0-2-3 0 0,1-4 1 0 0,-2 0-238 0 0,0-2 0 0 0,0 2 105 0 0,0 2 0 0 0,2-1-346 0 0,-2 0 0 0 0,2 0-19 0 0,2-1 1 0 0,1 4-6 0 0,2 2 0 0 0,1 0 150 0 0,1-1 1 0 0,1 3-103 0 0,3-1-75 0 0,0 1 59 0 0,4 1 338 0 0,4 1-211 0 0,5 7 276 0 0,0 7-57 0 0,3 13 0 0 0,-3 9-38 0 0,1 5 1 0 0,-2 3 26 0 0,-5 0 1 0 0,1 1 149 0 0,2 5 1 0 0,-1 0-107 0 0,-1 2 1 0 0,1 2 1 0 0,1 2 1 0 0,1 1-131 0 0,-1 2 0 0 0,1-1 81 0 0,1 2 0 0 0,-3-1-129 0 0,1 0 1 0 0,-1 0 108 0 0,-1-4 1 0 0,0 1-82 0 0,-3-2 1 0 0,0-3-13 0 0,0-2 0 0 0,-1-2-4 0 0,-1 0 1 0 0,2-2-52 0 0,-2-1 6 0 0,-1 0-44 0 0,5 2 89 0 0,-4 0 98 0 0,0-3-97 0 0,-4-6 955 0 0,-7-8-898 0 0,-13-19-11 0 0,0 2 1 0 0,-17-21-96 0 0,4 8 0 0 0,-1-3 49 0 0,3 3 0 0 0,-3-2 78 0 0,-1-1 0 0 0,-2-2-83 0 0,-3-2 1 0 0,-1-1 33 0 0,-5-1 1 0 0,4 1-93 0 0,0 3 1 0 0,-2-4 101 0 0,2 2 1 0 0,-1-3 24 0 0,1-1 0 0 0,2 3-5 0 0,2 0 0 0 0,1 2 6 0 0,3-1 1 0 0,2 0 129 0 0,4 2 0 0 0,3 1-91 0 0,3 0 0 0 0,2 3 76 0 0,7 1-69 251 0,0 1 19 113 0,8-4-144-152 0,6 2-289-192 0,10-1 308-20 0,9 14 0 0 0,5 11-152 0 0,-2 11 1 0 0,-1 2 157 0 0,-9 5 1 0 0,4 1-28 390 0,-2 2 0-390 0,2 4 102 80 0,-2 0 1-80 0,3 6-102 0 0,3 3 1 0 0,-1 0 161 0 0,1 2 1 0 0,0-1-33 0 0,-1 0 1 0 0,-1 2-27 0 0,0 3 0 0 0,0-3-55 0 0,-1 1 1 0 0,2-3 2 0 0,-1 1 0 0 0,-1 0-8 0 0,-1 0 1 0 0,-3 0 21 0 0,1-3 0 0 0,0-1-53 0 0,0-1 0 0 0,-2-5 36 0 0,-1-1 1 0 0,-2-1-109 0 0,0-3 0 0 0,-4 0 53 0 0,-1-3-16 0 0,-6-3 2 0 0,3 0-2 0 0,-3-2 310 0 0,-3-5-255 0 0,-9-1 0 0 0,-8-10-164 0 0,-8 0 1 0 0,-2-4 168 0 0,-1 0 1 0 0,-1-1-134 0 0,-2-3 0 0 0,-2 0 153 0 0,-1-3 0 0 0,0 0-13 0 0,-2 0 0 0 0,-1-2 2 0 0,-3 0 1 0 0,-1-2-2 0 0,-2 1 1 0 0,0-2 30 0 0,-1-1 1 0 0,1 1 175 0 0,-2-3 0 0 0,2 4 69 0 0,0-1 0 0 0,3 1-42 0 0,1 1 1 0 0,4 2 118 0 0,3 3 1 0 0,0 2 256 0 0,-1 0-249 0 0,3 1-147 0 0,-4 0-357 0 0,5 0-267 0 0,2 1 173 0 0,10 4-543 0 0,9-1 540 0 0,19 6 0 0 0,-4 1 49 0 0,10 4 1 0 0,-4 0 107 0 0,2 2 1 0 0,3 1 155 0 0,-1 2 0 0 0,2 4-70 0 0,0 1 1 0 0,3 2 200 0 0,3 2 1 0 0,-1-1 21 0 0,1 5 1 0 0,0 0-118 0 0,-1 5 0 0 0,-1 1-31 0 0,0 1 1 0 0,-2 1-9 0 0,-1-2 1 0 0,0 1-212 0 0,1 0 1 0 0,-4 0 50 0 0,1 1 0 0 0,-2-1 39 0 0,-4-2 1 0 0,-1-3-177 0 0,-2-1-33 0 0,-2-1 73 0 0,2 4 14 0 0,-4-4 142 0 0,0 4-121 0 0,-6-9 218 0 0,-5-4 7 0 0,-10-8-23 0 0,-9-2 0 0 0,-9-10-6 0 0,-2-2 1 0 0,0-5 3 0 0,5-2 1 0 0,-3-2 136 0 0,0-1 0 0 0,-3-6-92 0 0,1 0 1 0 0,-2-4 134 0 0,-2-2 0 0 0,0 0-98 0 0,-2-1 1 0 0,0 0 37 0 0,0 0 0 0 0,2 0-47 0 0,0 0 1 0 0,3 2 33 0 0,1 0 0 0 0,2 2-68 0 0,0-1 0 0 0,3 6 41 0 0,2 2-226 0 0,3 1 159 0 0,0-6-253 0 0,3 1 274 0 0,6-2-611 0 0,6 6-77 22 0,13 7 258 0 0,10 7 0-22 0,10 9 143 0 0,8 5 0 0 0,1 1 21 0 0,-2 1 1 0 0,1 0 204 0 0,3 1 0 0 0,3 3 0 0 0,4 1 0 0 0,5 2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7T08:36:58.589"/>
    </inkml:context>
    <inkml:brush xml:id="br0">
      <inkml:brushProperty name="width" value="0.2" units="cm"/>
      <inkml:brushProperty name="height" value="1.2" units="cm"/>
      <inkml:brushProperty name="color" value="#004F8B"/>
      <inkml:brushProperty name="inkEffects" value="pencil"/>
    </inkml:brush>
  </inkml:definitions>
  <inkml:trace contextRef="#ctx0" brushRef="#br0">1 487 12736 226687 39145,'14'-6'1635'0'41,"4"-1"1"0"-1,-1-10-1652 0-29,7-4 0 0-1,1-1 1 0 0,-1 0-289 0 43,0 0 256 0-35,1-3 1 0 0,1 1 0 0-1,0-2-235 0-8,1 1 30 0-9,1 0 1 0 0,-1-1 60 0 0,1 1 0 0 0,-2 1-31 0 0,0 2 1 0 0,-2 2-65 0 0,-2 1 66 178 0,-4 5 100 84 0,-3-1 78 1 0,-5 10 0-263 0,-9 5 69 246 0,-8 8 0-246 0,-5 7 291 151 0,-7 2 0-151 0,-1 5-213 0 0,-7 3 1 0 0,0 0 155 0 0,-2 0 0 0 0,0 2-121 0 0,2-2-98 0 0,0 2 18 0 0,2-4 0 0 0,1 1 543 0 0,0-2-296 0 0,2 0 326 0 0,2-4 343 0 0,2 1-662 0 0,1-1-125 0 0,5-2-113 0 0,3-3-511 0 0,7-7 140 0 0,22-17 236 0 0,-1-3 0 0 0,16-14 0 0 0,-7 2-384 0 0,3-3 1 0 0,3-4 68 0 0,4 0 1 0 0,1-2-76 0 0,3-1 0 0 0,-4 3 102 0 0,0 1 1 0 0,-2 1 123 0 0,0 2 0 0 0,-2 3 10 131 0,-3 4-45 539 0,-6 3 419-377 0,0 4-83-225 0,-8 4-51 14 0,-2 4 13-15 0,-9 5 126-1 0,-14 14-186-12 0,-2 1 1-54 0,-11 11 11 0 0,0-4 1 0 0,-5 5-61 0 0,-2 2 0 0 0,-5 4-7 0 0,0-1 0 0 0,1 4 48 0 0,-2 0 0 0 0,1 1-16 0 0,0 0 0 0 0,0 0 516 0 0,0 1 1 0 0,2-3-69 0 0,3 1-129 0 0,2-4 700 0 0,4 1-710 0 0,2-5-737 0 0,2 4 275 0 0,7-6-99-203 0,4-3 1 203 0,19-17 112-115 2,7-10 0 115-1,4-8-124 0 131,1-8 0 0-1,2-6-203 0 24,4-4 252 0-58,6-4 96 0-3,0 0 1 0 0,5-1 112 0 21,-3 3 78 0-102,4-2 0 0 0,-5 3-13 0 20,1-1-73 0-28,-1 3 1 0 0,-6 4-15 0-5,0 2-1 0 0,-2 0 83 212 0,1 7 303 114 0,-6 4-392-111 0,-5 8 39-199 0,-16 18 20-16 0,-12 3 1 0 0,-10 12 134 0 0,-5-4 0 0 0,-2 4-174 0 0,-5 2 1 0 0,-2 3-275 0 0,-2 0 335 0 0,-3 3 0 0 0,2-3-23 0 0,-2 1 1 0 0,1-1 83 0 0,-1 1 0 0 0,2-1 0 0 0,0-1 492 0 0,2 0 1 0 0,5-5 405 0 0,1-1-247 0 0,5-6-877-101 0,3 2 209-384 0,8-13 0 485 0,14-6-54-210 0,11-16 1 210 0,9-6-53 0 0,4-7 0 0 0,4-4-374 0 0,5-4 1 0 0,1 0 189 0 0,6-2 0 0 0,-1 1-82 0 0,1-1 0 0 0,1 0 308 0 0,3-1-66 0 0,-4 0 0 0 0,-2 6-4 0 0,-1 1 1 0 0,-3 0 29 0 0,1 3 1 0 0,-4 3-48 254 0,-2 3 16 406 0,-2 4 129-326 0,-7 5-46-91 0,4 2 238-81 0,-12 8-269-149 0,-9 15 5-13 0,-12 6 0 0 0,-17 14 225 0 0,-4-3-218 0 0,-4 4 26 0 0,-6 0 0 0 0,1 3 14 0 0,-6 3 0 0 0,3-2 136 0 0,-4 3 0 0 0,1 0 199 0 0,-1-2 1 0 0,3-2-3 0 0,1 1 0 0 0,4-4 241 0 0,1 1 0 0 0,6-6 41 0 0,5-3-597 0 0,6-3-1102-223 0,4-4 876-242 0,10-6 0 465 0,15-12 53-344 21,11-12 1 344-1,8-7-63-16 163,1-6-191 16-34,3-3 67 0-22,1-1 79 0-68,3-4 1 0-1,5-1 169 0 0,1-3 49 0-58,1 4 0 0 0,0-6-58 0 0,0 4 0 0 0,-1-2 383 0 0,2 1-319 0 0,-7 2 0 0 0,4-1 23 0 0,-6 6 0 0 0,-5 3 11 269 0,-4 4-30 307 0,-5 6-145-286 0,-2 3 1-290 0,-12 17 113 115 0,-8 6 18-115 0,-12 11 190 0 0,-15 6 1 0 0,-8 6-191 0 0,-5 2 0 0 0,-2 4 197 0 0,-3 3 1 0 0,2 1-33 0 0,-7 2 0 0 0,4 1 112 0 0,-1-2 0 0 0,3-1-64 0 0,0-3 1 0 0,7-4 222-154 0,2-1 1 154 0,7-6-295-592 0,5-3 218 201 0,4-4-600 115 0,2-1 155 72 0,7-6 29 80 0,5-5 194 45 0,8-10-210 55 0,5-8 1 24 0,9-7 96 0 0,3-4-323 0 0,2-5 165 0 0,8-3 1 0 0,-1-4-9 0 0,5-1 0 0 0,3-2 78 0 0,3-1 0 0 0,0-2-67 0 0,-1 1 1 0 0,-2 1 92 0 0,-2 2 0 0 0,-1 3-193 0 0,-2 0 0 0 0,-4 4 30 0 0,-1 2 160 65 0,-8 8-77 249 0,3-1-202 0 0,-13 11 220-85 0,-3 6 46-229 0,-16 12 1 0 0,-12 9 335 0 0,-8 6-139 0 0,-5 4 16 0 0,-6 4 0 0 0,-3 4 52 0 0,-2 4 1 0 0,0-1-83 0 0,-1 1 0 0 0,2 0 139 0 0,2 0 1 0 0,1-2-32 0 0,4-1 1 0 0,4-4 700 0 0,7-3-977-39 0,2-5 297-263 0,6-2-9 58 0,9-9-727-134 0,1-3 235 27 0,16-11 161 286 0,-1-9 1 65 0,12-7-91 0 0,-1-6 0 0 0,5-4 139 0 0,2-4 1 0 0,3-3-61 0 0,4-1 1 0 0,4-2 17 0 0,1-3 0 0 0,3-3 33 0 0,-4 2 0 0 0,3 0-236 0 0,1 1 251 0 0,-4 3 24 0 0,-2 0 0 0 0,-2 4 6 0 0,-1 2 1 0 0,-2 3-6 9 0,-4 6 185 501 0,-4 4-136-4 0,-2 5 28-81 0,-11 8 1-425 0,-15 15 187 46 0,-14 9 1-46 0,-9 7-133 0 0,-1 1 0 0 0,-5 5-76 0 0,-1 4 0 0 0,-3 0 139 0 0,2-1 1 0 0,-2 3 158 0 0,0 1 0 0 0,0-1-137 0 0,5-2 1 0 0,1-2 48 0 0,5-2-82 0 0,4-4-402-154 0,6-6 22-371 0,4 0-159-42 0,11-7 0 567 0,13-15 48-214 0,14-13 79 214 0,3-10 203 0 0,-1-4 1 0 0,3-5-247 0 0,2-2 239 0 0,0-2-55 0 0,5-1 0 0 0,0-3 146 0 0,4-1 1 0 0,-3 1-150 0 0,2-1 1 0 0,-2 2 13 0 0,0 1 1 0 0,-1 1 88 0 0,-1 1-195 80 0,-7 4 1-80 0,1 1 162 480 0,-6 8 192-188 0,-1 2-58-55 0,-2 6 1-237 0,-9 9-160 207 0,-7 8 1-207 0,-11 8 351 26 0,-13 8 0-26 0,-5 6-68 0 0,-7 6 1 0 0,-2 2-71 0 0,-5 3 0 0 0,1 0-45 0 0,1-1 1 0 0,-3 3 178 0 0,1 0 0 0 0,1-2-60 0 0,2-2 0 0 0,5-3-44 0 0,5-2 0 0 0,4-4 5 0 0,4-3-337 0 0,3-3 60 0 0,8-6-648 0 0,3-5 330 0 0,5-2 258 0 0,7-7 1 0 0,4-7 67 0 0,7-6 0 0 0,1-7 9 0 0,3-5 0 0 0,5-6 42 0 0,5-3 0 0 0,4-4-52 0 0,2 0 1 0 0,2-3 16 0 0,-1 3 1 0 0,3-5-52 0 0,1 2 0 0 0,-5 2-89 0 0,0 3 1 0 0,-3 5 133 0 0,-1 2 1 0 0,-3 4-104 40 0,-6 4 612 576 0,-2 4-316-116 0,-7 6 0-500 0,-9 10 129 445 0,-9 8 0-445 0,-9 5 25 36 0,-12 9 0-36 0,-5 5 46 0 0,-6 6 0 0 0,-3 4-164 0 0,-4 1 0 0 0,-1 5 41 0 0,1 0 0 0 0,0 1 173 0 0,-2 0 1 0 0,0 4-137 0 0,2-4 1 0 0,2-1 83-120 0,6-4 1 120 0,5-3 82-712 0,7-5-561 204 0,4-5-430 212 0,7-2-8 21 0,6-12 0 275 0,13-8 427-290 0,7-15 1 290 0,6-8-17-65 0,2-8 1 65 0,1-1 135 0 15,6-7-1 0 17,1 1-63 0-32,3-8 0 0 0,3 2 121 0 0,0-3 1 0 0,0 3-100 0 0,0-1-21 0 0,-4 1 0 0 0,1 2 31 0 0,-4 2 0 0 0,-3 2-291 0 0,-1 5 138 0 0,-3 2-94 0 0,-4 6 25 13 0,-2 5 108 236 0,-3 2 197 117 0,-6 12 1-366 0,-12 12 217 123 0,-10 11 0-123 0,-8 9 546 0 0,-4-2 0 0 0,-6 8-278 0 0,-2 1-236 0 0,-2 2-9 0 0,2 2 1 0 0,-3-2-22 0 0,0 1 0 0 0,-1 0-46 0 0,3-1 1 0 0,2 0 9 0 0,4-3 0 0 0,6-5-146 0 0,3-4-502 0 0,3-3 336 0 0,4-3-279-94 0,5-6 353-62 0,9-9 1 156 0,8-10-1 0 7,6-10 0 0 1,3-5 0 0-1,2-6-147 0 19,2-3 103 0-26,6-5 64 0 11,4-4-257 0 77,3-1 240 0-45,3-1 8 0-39,-3-1 1 0-1,0 3-468 0 28,-1-1 306 0-3,-1 2 0 0 1,3 2 68 0-21,-3 2 0 0 0,-5 6-116 0-8,-2 4 795 0 0,-4 5-292 0 0,1 0-105 0 0,-9 7 0 0 0,-12 12 99 0 0,-11 9 1 0 0,-9 7 142 0 0,-5 5 1 0 0,-4 3-187 0 0,-3 5 1 0 0,-4 2-18 0 0,-2 5 1 0 0,-2-1 68 0 0,-1 5 0 0 0,1-3-18 0 0,3 0 1 0 0,0-1-28 0 0,2-2 0 0 0,5-3 141 0 0,5-3-801 0 0,5-4 229 0 0,4-1-152 0 0,6-9-267 0 0,3-3 466 0 0,12-9 61 0 0,0-7 0 0 0,9-6 40 0 0,-1-7 1 0 0,4-3-133 0 0,2-7 1 0 0,2-3-7 0 33,4-4 0 0 1,1-3 228 0-7,2-2 0 0 0,3-3-132 0 6,0 0 1 0 0,0 1-413 0 36,-2 1 239 0-33,0 2 153 0-27,0 0 0 0 0,-2 6-73 0-7,-2 4 170 0-2,-4 5 391 74 0,-4 2-264 410 0,-6 9 1-484 0,-11 8 200 348 0,-8 11 0-348 0,-8 7 199 14 0,-6 4 1-14 0,-4 5-197 0 0,-4 2 1 0 0,-1 1-103 0 0,0 2 0 0 0,0 1-25 0 0,-3 4 1 0 0,0-1 5 0 0,2 0 1 0 0,1-4-73 0 0,3 1 0 0 0,3-3 30 0 0,5 0-164 0 0,3-5-539 0 1,3 2 94 0 84,6-10 126 0 21,5 0 323 0-35,11-15 0 0 1,6-8-40 0-38,5-8 0 0-1,0-4 140 0-33,-3-1 0 0 0,0-1-95 0 0,3-1 1 0 0,-1 0 45 0 0,3-2 0 0 0,0 1-25 0 16,-1 1 1 0 0,0 2-12 0-10,-1 0 1 0 0,-5 3 65 0-6,3 1-77 0 0,-5 1 26 0 0,2 3-47 0 0,-7 3 162 0 0,0 4 1 0 0,-26 25 146 0 0,-4 6 0 0 0,-7 7-227 0 0,8-10 0 0 0,-1 2 1 0 0,1-1 0 0 0,1 2-29 0 0,-1 1-228 0 0,1-1-49 0 12,0 5 33 0 32,2-5-310 0-14,5 0 599 0 0,5-10 194 0 38,6-9-294 0 62,8-6 358 0 66,4-8-372 0 28,9-4 125 0-39,0-7-17 0-93,3-1 57 0-83,-4-2-16 0-9,0 1-35 0 0,-7 2-25 0 0,2 1-201 0 0,-6 1-281 0 0,0-1 85 0 0,-1-4 73 0 0,-1-2 235 0 0,0 1-490 0 0,0 1 543 0 0,-1 3 613 0 0,-1 5-381 0 0,-1 1 561 0 0,-4 8-469 0 0,-12 20-317 0 0,3-2 198 0 0,-6 13 0 0 0,9-14-335 0 0,4 0 66 0 0,0-5-41 0 0,2-2 486 0 0,10-9-85 0 0,-6-2-189 0 0,12-15 267 0 0,-7 1-269 0 0,7-11 1 0 0,-3-3-204 0 0,0 0 1 0 0,-2 2-81 0 0,-2 4 1 0 0,0 0-219 84 0,0-3 1-84 0,0 0 165 502 0,-1-4 1-502 0,1 1-57 440 0,-2-1 0-440 0,-1 0 93 462 0,-3 5 0-462 0,-1-2-418 355 0,-2 4 999-62 0,0 6-265-68 0,0-1 535 14 0,-4 9-313-86 0,-1 1-198-72 0,-2 6-137-8 0,1 5 82-45 0,-1 8-7-28 0,3 6-24 0 0,-3 8 0 0 0,5 5-191 0 0,0 2 0 0 0,2-2-17 0 0,2-3 0 0 0,-2 4 94 0 0,2 0 1 0 0,-2 4-210 0 0,0-1 1 0 0,0 0 54 0 0,0 0 0 0 0,-2-2-70 0 0,-1 0 65 0 0,-1-1-102 0 0,0 3 303 0 0,0-6 456 0 93,-1-1 120 0 39,3-12 855 0-22,0-9-873 0-39,2-14-162 0-38,2-4-201 0-26,0-7 1 0 0,3 2 67 0-7,-1 2 1 0 0,0-3-71 0 0,1-2 1 0 0,-1 0-195 0 0,1-5 1 0 0,-1 1-99 0 0,0-4 0 0 0,-1 0-336 0 0,0-2 1 0 0,-2 1-491 0 0,1 0 511 0 0,-2 2-47 0 0,0-1 366 0 0,0 6-51 0 0,-4-4 345 0 0,-1 11-134 0 0,-5 1 563 0 0,-2 14-211 0 0,-1 10-310 0 0,0 10 1 0 0,4 8-164 0 0,3 5 124 0 0,3-1 15 0 0,3-5 1 0 0,0 1-79 0 0,0 1 1 0 0,0 3-25 0 0,0-1 1 0 0,2 2-150 0 0,-1 0 1 0 0,1-2-67 0 0,-2 0 22 0 0,0-2 252 0 0,2 6 255 0 0,-2-3 593 0 0,2 0-382 0 0,0-5 55 0 0,-1-11 255 0 0,2-3 164 0 0,0-5-471 0 0,5-9 76 0 0,-2-2-323 0 0,4-11-293 0 9,-3-3 0 0-1,0-6 159 0-4,-1-1 0 0 0,-4 2-163 0-4,0 5 0 0 0,-2 1-216 0 0,0-2 0 0 0,0-1-107 0 0,-2 0 1 0 0,0-1-130 0 0,-2 0 1 0 0,-3 0-380 0 0,0 0-236 0 0,-1 4 315 0 0,-3-6 67 0 0,1 8 751 0 0,2 1 0 0 0,3 8 0 0 0,3 5 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5DA3C-BDF6-44EF-83ED-A29CA680A5AA}" type="datetimeFigureOut">
              <a:rPr lang="en-GB" smtClean="0"/>
              <a:t>14/09/2023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F1FA71-43BA-430C-A352-65181A5623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844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F1FA71-43BA-430C-A352-65181A5623E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986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0033C-FCAB-497A-826F-F6177604E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5B782-28EA-495E-8D1D-CAE6E33879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0CFA9-01E9-41AF-8CB4-F2FD11A3D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14/09/2023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3D2D1-B645-4C22-8880-34DFB5DC9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6299D-989E-45FF-998D-E2108DE39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85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C508-D8EB-4980-ABF8-9CD6157F3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70FC5-8888-4D6F-B163-444BCC184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3BD5F-AC62-4B51-BA44-F1FCDE43F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14/09/2023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1BA11-C547-4E9E-93CD-02FBB2A29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7D0F8-3E41-418E-8AEC-1276E9475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715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66285F-9BAC-4B83-B24B-0230ECE456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178CEC-D698-4550-A002-6BAB4D8EF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0A99F-81CF-4D13-B314-32DF5496F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14/09/2023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AD3C3-7CA7-4686-BD1E-09FE00956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A77B4-610F-4B73-BC93-22A9A8B89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677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CEE89-32EE-4A7D-BEDB-9675DEE6B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3AE53-AAEC-4303-AB95-C85A7F7A4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1ADDE-F001-4E1A-A49F-A41D68A41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14/09/2023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C9690-A4B0-49F1-81BD-3D23BD29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D7762-07CC-4D75-82FC-69EBB2F6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724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42BAD-5D59-4C2D-B3EE-50CFC111C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03399-0C61-440E-A24E-C400F6866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5B6CD-5B48-4876-B647-5E8225D07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14/09/2023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CE164-70C3-45EF-B868-7198B492F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45600-198A-450C-B1C5-C3477374A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443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932A2-C56C-47AC-A8C2-F753E46A8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A359B-D33E-485F-A1BD-378908D6C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302306-411F-409D-9C4D-B6DBF6876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74C83-8471-4A8B-9315-65D989A8E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14/09/2023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F326B-A0BD-4CF4-8066-7FEC9AD00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9B7D3-84E0-4C60-A69A-58248B91E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081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5EC8C-2057-4FFF-B6DD-0ED59F486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406AD-1D7C-4A04-AA13-CA8697379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648B2-97FE-462D-B558-5646613A1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0C275E-4E75-488B-91E6-60DFB91438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CF5187-EF06-4A5D-AF91-24A49D0D9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3ADF42-CEE1-4D7A-AF1A-97CB7E558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14/09/2023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47781E-4B89-4D61-8A4F-2F24E6D6D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2A784D-1EA7-4F95-87C8-D1B062E8B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92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942E7-1599-4288-AF57-F456C8BCB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69CA69-AE78-40A1-9A2E-7AEB97805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14/09/2023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69597E-43D5-45CA-9356-A6CB96300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1E1D0B-D80D-4796-ADED-D7192218F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04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884C1B-A6E1-4B22-A874-F5368DACA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14/09/2023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66B760-5B22-4759-AE34-9C24EC664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C0E8F2-5B51-406D-934E-F3CD78391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089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72D4F-C8B6-43E9-8503-65D03C6B8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87F7D-F981-4817-8123-BC73A2490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0F8BCE-EF5D-4D0E-9AFA-29360A738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E7CDF-0048-49EA-990F-1483CD6F7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14/09/2023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87C84-90E3-4CEA-8FDD-5C7454955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BDC24-1D20-444D-9C04-B0D751C35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159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502C-C2C6-487C-80C6-09B635162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9431D8-0731-42A2-9C7F-3D74589FBF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5679D-FA05-4E1E-A781-5FCCB80CB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95EAC-CEFD-4A2A-8C6C-E86B4AC4E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14/09/2023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0B074-78F3-4BFE-A028-F9F9BF956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B4F4C-B7A7-48DE-AF4F-9A9E8D855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00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1CFAAF-51AB-4207-BD90-4C64341E9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E71C5-4F64-4B3C-8A2A-F6EE6A518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D0837-F408-4114-989E-4200387290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1D2DD-F029-4FB0-BB12-3B6037A6356B}" type="datetimeFigureOut">
              <a:rPr lang="en-GB" smtClean="0"/>
              <a:t>14/09/2023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0F1DC-21E3-4273-8D5D-3823AF7311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E639B-038B-4CA0-8E4B-94A601045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090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21" Type="http://schemas.openxmlformats.org/officeDocument/2006/relationships/image" Target="../media/image13.png"/><Relationship Id="rId34" Type="http://schemas.openxmlformats.org/officeDocument/2006/relationships/customXml" Target="../ink/ink17.xml"/><Relationship Id="rId7" Type="http://schemas.openxmlformats.org/officeDocument/2006/relationships/image" Target="../media/image6.png"/><Relationship Id="rId12" Type="http://schemas.openxmlformats.org/officeDocument/2006/relationships/customXml" Target="../ink/ink6.xml"/><Relationship Id="rId17" Type="http://schemas.openxmlformats.org/officeDocument/2006/relationships/image" Target="../media/image11.png"/><Relationship Id="rId25" Type="http://schemas.openxmlformats.org/officeDocument/2006/relationships/image" Target="../media/image15.png"/><Relationship Id="rId33" Type="http://schemas.openxmlformats.org/officeDocument/2006/relationships/image" Target="../media/image19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8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21.png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23" Type="http://schemas.openxmlformats.org/officeDocument/2006/relationships/image" Target="../media/image14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12.png"/><Relationship Id="rId31" Type="http://schemas.openxmlformats.org/officeDocument/2006/relationships/image" Target="../media/image18.png"/><Relationship Id="rId4" Type="http://schemas.openxmlformats.org/officeDocument/2006/relationships/customXml" Target="../ink/ink2.xml"/><Relationship Id="rId9" Type="http://schemas.openxmlformats.org/officeDocument/2006/relationships/image" Target="../media/image7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6.png"/><Relationship Id="rId30" Type="http://schemas.openxmlformats.org/officeDocument/2006/relationships/customXml" Target="../ink/ink15.xml"/><Relationship Id="rId35" Type="http://schemas.openxmlformats.org/officeDocument/2006/relationships/image" Target="../media/image20.png"/><Relationship Id="rId8" Type="http://schemas.openxmlformats.org/officeDocument/2006/relationships/customXml" Target="../ink/ink4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0.png"/><Relationship Id="rId18" Type="http://schemas.openxmlformats.org/officeDocument/2006/relationships/customXml" Target="../ink/ink27.xml"/><Relationship Id="rId26" Type="http://schemas.openxmlformats.org/officeDocument/2006/relationships/customXml" Target="../ink/ink31.xml"/><Relationship Id="rId21" Type="http://schemas.openxmlformats.org/officeDocument/2006/relationships/image" Target="../media/image130.png"/><Relationship Id="rId34" Type="http://schemas.openxmlformats.org/officeDocument/2006/relationships/customXml" Target="../ink/ink35.xml"/><Relationship Id="rId7" Type="http://schemas.openxmlformats.org/officeDocument/2006/relationships/image" Target="../media/image60.png"/><Relationship Id="rId12" Type="http://schemas.openxmlformats.org/officeDocument/2006/relationships/customXml" Target="../ink/ink24.xml"/><Relationship Id="rId17" Type="http://schemas.openxmlformats.org/officeDocument/2006/relationships/image" Target="../media/image110.png"/><Relationship Id="rId25" Type="http://schemas.openxmlformats.org/officeDocument/2006/relationships/image" Target="../media/image150.png"/><Relationship Id="rId33" Type="http://schemas.openxmlformats.org/officeDocument/2006/relationships/image" Target="../media/image190.png"/><Relationship Id="rId2" Type="http://schemas.openxmlformats.org/officeDocument/2006/relationships/customXml" Target="../ink/ink19.xml"/><Relationship Id="rId16" Type="http://schemas.openxmlformats.org/officeDocument/2006/relationships/customXml" Target="../ink/ink26.xml"/><Relationship Id="rId20" Type="http://schemas.openxmlformats.org/officeDocument/2006/relationships/customXml" Target="../ink/ink28.xml"/><Relationship Id="rId29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.xml"/><Relationship Id="rId11" Type="http://schemas.openxmlformats.org/officeDocument/2006/relationships/image" Target="../media/image80.png"/><Relationship Id="rId24" Type="http://schemas.openxmlformats.org/officeDocument/2006/relationships/customXml" Target="../ink/ink30.xml"/><Relationship Id="rId32" Type="http://schemas.openxmlformats.org/officeDocument/2006/relationships/customXml" Target="../ink/ink34.xml"/><Relationship Id="rId37" Type="http://schemas.openxmlformats.org/officeDocument/2006/relationships/image" Target="../media/image210.png"/><Relationship Id="rId5" Type="http://schemas.openxmlformats.org/officeDocument/2006/relationships/image" Target="../media/image50.png"/><Relationship Id="rId15" Type="http://schemas.openxmlformats.org/officeDocument/2006/relationships/image" Target="../media/image100.png"/><Relationship Id="rId23" Type="http://schemas.openxmlformats.org/officeDocument/2006/relationships/image" Target="../media/image140.png"/><Relationship Id="rId28" Type="http://schemas.openxmlformats.org/officeDocument/2006/relationships/customXml" Target="../ink/ink32.xml"/><Relationship Id="rId36" Type="http://schemas.openxmlformats.org/officeDocument/2006/relationships/customXml" Target="../ink/ink36.xml"/><Relationship Id="rId10" Type="http://schemas.openxmlformats.org/officeDocument/2006/relationships/customXml" Target="../ink/ink23.xml"/><Relationship Id="rId19" Type="http://schemas.openxmlformats.org/officeDocument/2006/relationships/image" Target="../media/image120.png"/><Relationship Id="rId31" Type="http://schemas.openxmlformats.org/officeDocument/2006/relationships/image" Target="../media/image180.png"/><Relationship Id="rId4" Type="http://schemas.openxmlformats.org/officeDocument/2006/relationships/customXml" Target="../ink/ink20.xml"/><Relationship Id="rId9" Type="http://schemas.openxmlformats.org/officeDocument/2006/relationships/image" Target="../media/image70.png"/><Relationship Id="rId14" Type="http://schemas.openxmlformats.org/officeDocument/2006/relationships/customXml" Target="../ink/ink25.xml"/><Relationship Id="rId22" Type="http://schemas.openxmlformats.org/officeDocument/2006/relationships/customXml" Target="../ink/ink29.xml"/><Relationship Id="rId27" Type="http://schemas.openxmlformats.org/officeDocument/2006/relationships/image" Target="../media/image160.png"/><Relationship Id="rId30" Type="http://schemas.openxmlformats.org/officeDocument/2006/relationships/customXml" Target="../ink/ink33.xml"/><Relationship Id="rId35" Type="http://schemas.openxmlformats.org/officeDocument/2006/relationships/image" Target="../media/image200.png"/><Relationship Id="rId8" Type="http://schemas.openxmlformats.org/officeDocument/2006/relationships/customXml" Target="../ink/ink22.xml"/><Relationship Id="rId3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png"/><Relationship Id="rId18" Type="http://schemas.openxmlformats.org/officeDocument/2006/relationships/customXml" Target="../ink/ink45.xml"/><Relationship Id="rId26" Type="http://schemas.openxmlformats.org/officeDocument/2006/relationships/customXml" Target="../ink/ink49.xml"/><Relationship Id="rId21" Type="http://schemas.openxmlformats.org/officeDocument/2006/relationships/image" Target="../media/image13.png"/><Relationship Id="rId34" Type="http://schemas.openxmlformats.org/officeDocument/2006/relationships/customXml" Target="../ink/ink53.xml"/><Relationship Id="rId7" Type="http://schemas.openxmlformats.org/officeDocument/2006/relationships/image" Target="../media/image6.png"/><Relationship Id="rId12" Type="http://schemas.openxmlformats.org/officeDocument/2006/relationships/customXml" Target="../ink/ink42.xml"/><Relationship Id="rId17" Type="http://schemas.openxmlformats.org/officeDocument/2006/relationships/image" Target="../media/image11.png"/><Relationship Id="rId25" Type="http://schemas.openxmlformats.org/officeDocument/2006/relationships/image" Target="../media/image15.png"/><Relationship Id="rId33" Type="http://schemas.openxmlformats.org/officeDocument/2006/relationships/image" Target="../media/image19.png"/><Relationship Id="rId2" Type="http://schemas.openxmlformats.org/officeDocument/2006/relationships/customXml" Target="../ink/ink37.xml"/><Relationship Id="rId16" Type="http://schemas.openxmlformats.org/officeDocument/2006/relationships/customXml" Target="../ink/ink44.xml"/><Relationship Id="rId20" Type="http://schemas.openxmlformats.org/officeDocument/2006/relationships/customXml" Target="../ink/ink46.xml"/><Relationship Id="rId29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9.xml"/><Relationship Id="rId11" Type="http://schemas.openxmlformats.org/officeDocument/2006/relationships/image" Target="../media/image8.png"/><Relationship Id="rId24" Type="http://schemas.openxmlformats.org/officeDocument/2006/relationships/customXml" Target="../ink/ink48.xml"/><Relationship Id="rId32" Type="http://schemas.openxmlformats.org/officeDocument/2006/relationships/customXml" Target="../ink/ink52.xml"/><Relationship Id="rId37" Type="http://schemas.openxmlformats.org/officeDocument/2006/relationships/image" Target="../media/image21.png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23" Type="http://schemas.openxmlformats.org/officeDocument/2006/relationships/image" Target="../media/image14.png"/><Relationship Id="rId28" Type="http://schemas.openxmlformats.org/officeDocument/2006/relationships/customXml" Target="../ink/ink50.xml"/><Relationship Id="rId36" Type="http://schemas.openxmlformats.org/officeDocument/2006/relationships/customXml" Target="../ink/ink54.xml"/><Relationship Id="rId10" Type="http://schemas.openxmlformats.org/officeDocument/2006/relationships/customXml" Target="../ink/ink41.xml"/><Relationship Id="rId19" Type="http://schemas.openxmlformats.org/officeDocument/2006/relationships/image" Target="../media/image12.png"/><Relationship Id="rId31" Type="http://schemas.openxmlformats.org/officeDocument/2006/relationships/image" Target="../media/image18.png"/><Relationship Id="rId4" Type="http://schemas.openxmlformats.org/officeDocument/2006/relationships/customXml" Target="../ink/ink38.xml"/><Relationship Id="rId9" Type="http://schemas.openxmlformats.org/officeDocument/2006/relationships/image" Target="../media/image7.png"/><Relationship Id="rId14" Type="http://schemas.openxmlformats.org/officeDocument/2006/relationships/customXml" Target="../ink/ink43.xml"/><Relationship Id="rId22" Type="http://schemas.openxmlformats.org/officeDocument/2006/relationships/customXml" Target="../ink/ink47.xml"/><Relationship Id="rId27" Type="http://schemas.openxmlformats.org/officeDocument/2006/relationships/image" Target="../media/image16.png"/><Relationship Id="rId30" Type="http://schemas.openxmlformats.org/officeDocument/2006/relationships/customXml" Target="../ink/ink51.xml"/><Relationship Id="rId35" Type="http://schemas.openxmlformats.org/officeDocument/2006/relationships/image" Target="../media/image20.png"/><Relationship Id="rId8" Type="http://schemas.openxmlformats.org/officeDocument/2006/relationships/customXml" Target="../ink/ink40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58.xml"/><Relationship Id="rId13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12" Type="http://schemas.openxmlformats.org/officeDocument/2006/relationships/customXml" Target="../ink/ink60.xml"/><Relationship Id="rId2" Type="http://schemas.openxmlformats.org/officeDocument/2006/relationships/customXml" Target="../ink/ink5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7.xml"/><Relationship Id="rId11" Type="http://schemas.openxmlformats.org/officeDocument/2006/relationships/image" Target="../media/image26.png"/><Relationship Id="rId5" Type="http://schemas.openxmlformats.org/officeDocument/2006/relationships/image" Target="../media/image23.png"/><Relationship Id="rId10" Type="http://schemas.openxmlformats.org/officeDocument/2006/relationships/customXml" Target="../ink/ink59.xml"/><Relationship Id="rId4" Type="http://schemas.openxmlformats.org/officeDocument/2006/relationships/customXml" Target="../ink/ink56.xml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flying, outdoor object, web&#10;&#10;Description automatically generated">
            <a:extLst>
              <a:ext uri="{FF2B5EF4-FFF2-40B4-BE49-F238E27FC236}">
                <a16:creationId xmlns:a16="http://schemas.microsoft.com/office/drawing/2014/main" id="{7EC5CB00-17DC-42A2-AA50-C9508EB237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595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83FA-EEB7-47D9-935D-7234D206A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6014" y="1877541"/>
            <a:ext cx="801329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GB" sz="72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What are we covering today</a:t>
            </a:r>
            <a:r>
              <a:rPr lang="en-GB" sz="72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?</a:t>
            </a:r>
            <a:br>
              <a:rPr lang="en-GB" sz="72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sz="2400" i="1" dirty="0">
                <a:solidFill>
                  <a:srgbClr val="36B7B4"/>
                </a:solidFill>
                <a:latin typeface="Circular Std Book" panose="020B0604020101020102" pitchFamily="34" charset="77"/>
                <a:cs typeface="Circular Std Book" panose="020B0604020101020102" pitchFamily="34" charset="77"/>
              </a:rPr>
              <a:t>And what tools do we need…</a:t>
            </a:r>
            <a:endParaRPr lang="en-GB" i="1" dirty="0">
              <a:solidFill>
                <a:srgbClr val="36B7B4"/>
              </a:solidFill>
              <a:latin typeface="Circular Std Book" panose="020B0604020101020102" pitchFamily="34" charset="77"/>
              <a:cs typeface="Circular Std Book" panose="020B0604020101020102" pitchFamily="34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B3923A-B3CB-4769-ACC7-75A98286F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0444497" y="186232"/>
            <a:ext cx="1747502" cy="332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131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49;p3">
            <a:extLst>
              <a:ext uri="{FF2B5EF4-FFF2-40B4-BE49-F238E27FC236}">
                <a16:creationId xmlns:a16="http://schemas.microsoft.com/office/drawing/2014/main" id="{8AF64D35-05E0-08B6-5BD9-0B7749181FA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84111" y="390008"/>
            <a:ext cx="9658174" cy="964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GB" dirty="0">
                <a:solidFill>
                  <a:schemeClr val="lt1"/>
                </a:solidFill>
                <a:latin typeface="Circular Std Book" panose="020B0604020101020102" pitchFamily="34" charset="77"/>
                <a:ea typeface="Arial"/>
                <a:cs typeface="Circular Std Book" panose="020B0604020101020102" pitchFamily="34" charset="77"/>
                <a:sym typeface="Arial"/>
              </a:rPr>
              <a:t>Schedule</a:t>
            </a:r>
            <a:r>
              <a:rPr lang="en-GB" dirty="0">
                <a:solidFill>
                  <a:srgbClr val="36B7B4"/>
                </a:solidFill>
                <a:latin typeface="Circular Std Book" panose="020B0604020101020102" pitchFamily="34" charset="77"/>
                <a:ea typeface="Arial"/>
                <a:cs typeface="Circular Std Book" panose="020B0604020101020102" pitchFamily="34" charset="77"/>
                <a:sym typeface="Arial"/>
              </a:rPr>
              <a:t>.</a:t>
            </a:r>
            <a:endParaRPr dirty="0">
              <a:solidFill>
                <a:srgbClr val="36B7B4"/>
              </a:solidFill>
              <a:latin typeface="Circular Std Book" panose="020B0604020101020102" pitchFamily="34" charset="77"/>
              <a:ea typeface="Times New Roman"/>
              <a:cs typeface="Circular Std Book" panose="020B0604020101020102" pitchFamily="34" charset="77"/>
              <a:sym typeface="Times New Roman"/>
            </a:endParaRPr>
          </a:p>
        </p:txBody>
      </p:sp>
      <p:graphicFrame>
        <p:nvGraphicFramePr>
          <p:cNvPr id="7" name="Google Shape;251;p3">
            <a:extLst>
              <a:ext uri="{FF2B5EF4-FFF2-40B4-BE49-F238E27FC236}">
                <a16:creationId xmlns:a16="http://schemas.microsoft.com/office/drawing/2014/main" id="{8B471291-E800-AC89-7634-E3968F6E5D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4617143"/>
              </p:ext>
            </p:extLst>
          </p:nvPr>
        </p:nvGraphicFramePr>
        <p:xfrm>
          <a:off x="272143" y="1821025"/>
          <a:ext cx="8546825" cy="40076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25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1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2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8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i="1" u="none" strike="noStrike" cap="none" dirty="0">
                          <a:solidFill>
                            <a:srgbClr val="F4C245"/>
                          </a:solidFill>
                          <a:latin typeface="Circular Std Book" panose="020B0604020101020102" pitchFamily="34" charset="77"/>
                          <a:ea typeface="Arial"/>
                          <a:cs typeface="Circular Std Book" panose="020B0604020101020102" pitchFamily="34" charset="77"/>
                          <a:sym typeface="Arial"/>
                        </a:rPr>
                        <a:t>Session</a:t>
                      </a:r>
                      <a:endParaRPr b="0" i="1" dirty="0">
                        <a:latin typeface="Circular Std Book" panose="020B0604020101020102" pitchFamily="34" charset="77"/>
                        <a:cs typeface="Circular Std Book" panose="020B0604020101020102" pitchFamily="34" charset="77"/>
                      </a:endParaRPr>
                    </a:p>
                  </a:txBody>
                  <a:tcPr marL="41275" marR="41275" marT="19050" marB="190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i="1" u="none" strike="noStrike" cap="none" dirty="0">
                          <a:solidFill>
                            <a:schemeClr val="lt1"/>
                          </a:solidFill>
                          <a:latin typeface="Circular Std Book" panose="020B0604020101020102" pitchFamily="34" charset="77"/>
                          <a:ea typeface="Arial"/>
                          <a:cs typeface="Circular Std Book" panose="020B0604020101020102" pitchFamily="34" charset="77"/>
                          <a:sym typeface="Arial"/>
                        </a:rPr>
                        <a:t>Time</a:t>
                      </a:r>
                      <a:endParaRPr b="0" i="1" dirty="0">
                        <a:latin typeface="Circular Std Book" panose="020B0604020101020102" pitchFamily="34" charset="77"/>
                        <a:cs typeface="Circular Std Book" panose="020B0604020101020102" pitchFamily="34" charset="77"/>
                      </a:endParaRPr>
                    </a:p>
                  </a:txBody>
                  <a:tcPr marL="41275" marR="41275" marT="19050" marB="190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i="1" u="none" strike="noStrike" cap="none" dirty="0">
                          <a:solidFill>
                            <a:srgbClr val="36B7B4"/>
                          </a:solidFill>
                          <a:latin typeface="Circular Std Book" panose="020B0604020101020102" pitchFamily="34" charset="77"/>
                          <a:ea typeface="Arial"/>
                          <a:cs typeface="Circular Std Book" panose="020B0604020101020102" pitchFamily="34" charset="77"/>
                          <a:sym typeface="Arial"/>
                        </a:rPr>
                        <a:t>Topic</a:t>
                      </a:r>
                      <a:endParaRPr b="0" i="1" dirty="0">
                        <a:latin typeface="Circular Std Book" panose="020B0604020101020102" pitchFamily="34" charset="77"/>
                        <a:cs typeface="Circular Std Book" panose="020B0604020101020102" pitchFamily="34" charset="77"/>
                      </a:endParaRPr>
                    </a:p>
                  </a:txBody>
                  <a:tcPr marL="41275" marR="41275" marT="19050" marB="190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i="0" u="none" strike="noStrike" cap="none" dirty="0">
                          <a:solidFill>
                            <a:srgbClr val="F4C245"/>
                          </a:solidFill>
                          <a:latin typeface="Circular Std Book" panose="020B0604020101020102" pitchFamily="34" charset="77"/>
                          <a:ea typeface="Arial"/>
                          <a:cs typeface="Circular Std Book" panose="020B0604020101020102" pitchFamily="34" charset="77"/>
                          <a:sym typeface="Arial"/>
                        </a:rPr>
                        <a:t>1</a:t>
                      </a:r>
                      <a:endParaRPr b="0" i="0" dirty="0">
                        <a:latin typeface="Circular Std Book" panose="020B0604020101020102" pitchFamily="34" charset="77"/>
                        <a:cs typeface="Circular Std Book" panose="020B0604020101020102" pitchFamily="34" charset="77"/>
                      </a:endParaRPr>
                    </a:p>
                  </a:txBody>
                  <a:tcPr marL="41275" marR="41275" marT="19050" marB="190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i="0" u="none" strike="noStrike" cap="none">
                          <a:solidFill>
                            <a:schemeClr val="lt1"/>
                          </a:solidFill>
                          <a:latin typeface="Circular Std Book" panose="020B0604020101020102" pitchFamily="34" charset="77"/>
                          <a:ea typeface="Arial"/>
                          <a:cs typeface="Circular Std Book" panose="020B0604020101020102" pitchFamily="34" charset="77"/>
                          <a:sym typeface="Arial"/>
                        </a:rPr>
                        <a:t>09:00-10:30</a:t>
                      </a:r>
                      <a:endParaRPr b="0" i="0">
                        <a:latin typeface="Circular Std Book" panose="020B0604020101020102" pitchFamily="34" charset="77"/>
                        <a:cs typeface="Circular Std Book" panose="020B0604020101020102" pitchFamily="34" charset="77"/>
                      </a:endParaRPr>
                    </a:p>
                  </a:txBody>
                  <a:tcPr marL="41275" marR="41275" marT="19050" marB="190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i="0" u="none" strike="noStrike" cap="none">
                          <a:solidFill>
                            <a:srgbClr val="36B7B4"/>
                          </a:solidFill>
                          <a:latin typeface="Circular Std Book" panose="020B0604020101020102" pitchFamily="34" charset="77"/>
                          <a:ea typeface="Arial"/>
                          <a:cs typeface="Circular Std Book" panose="020B0604020101020102" pitchFamily="34" charset="77"/>
                          <a:sym typeface="Arial"/>
                        </a:rPr>
                        <a:t>Building your first website</a:t>
                      </a:r>
                      <a:endParaRPr b="0" i="0">
                        <a:latin typeface="Circular Std Book" panose="020B0604020101020102" pitchFamily="34" charset="77"/>
                        <a:cs typeface="Circular Std Book" panose="020B0604020101020102" pitchFamily="34" charset="77"/>
                      </a:endParaRPr>
                    </a:p>
                  </a:txBody>
                  <a:tcPr marL="41275" marR="41275" marT="19050" marB="190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i="0" u="none" strike="noStrike" cap="none" dirty="0">
                          <a:solidFill>
                            <a:srgbClr val="F4C245"/>
                          </a:solidFill>
                          <a:latin typeface="Circular Std Book" panose="020B0604020101020102" pitchFamily="34" charset="77"/>
                          <a:ea typeface="Arial"/>
                          <a:cs typeface="Circular Std Book" panose="020B0604020101020102" pitchFamily="34" charset="77"/>
                          <a:sym typeface="Arial"/>
                        </a:rPr>
                        <a:t>Break</a:t>
                      </a:r>
                      <a:endParaRPr b="0" i="0" dirty="0">
                        <a:latin typeface="Circular Std Book" panose="020B0604020101020102" pitchFamily="34" charset="77"/>
                        <a:cs typeface="Circular Std Book" panose="020B0604020101020102" pitchFamily="34" charset="77"/>
                      </a:endParaRPr>
                    </a:p>
                  </a:txBody>
                  <a:tcPr marL="41275" marR="41275" marT="19050" marB="190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i="0" u="none" strike="noStrike" cap="none" dirty="0">
                          <a:solidFill>
                            <a:schemeClr val="lt1"/>
                          </a:solidFill>
                          <a:latin typeface="Circular Std Book" panose="020B0604020101020102" pitchFamily="34" charset="77"/>
                          <a:ea typeface="Arial"/>
                          <a:cs typeface="Circular Std Book" panose="020B0604020101020102" pitchFamily="34" charset="77"/>
                          <a:sym typeface="Arial"/>
                        </a:rPr>
                        <a:t>10:30-11:00</a:t>
                      </a:r>
                      <a:endParaRPr b="0" i="0" dirty="0">
                        <a:latin typeface="Circular Std Book" panose="020B0604020101020102" pitchFamily="34" charset="77"/>
                        <a:cs typeface="Circular Std Book" panose="020B0604020101020102" pitchFamily="34" charset="77"/>
                      </a:endParaRPr>
                    </a:p>
                  </a:txBody>
                  <a:tcPr marL="41275" marR="41275" marT="19050" marB="190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i="0" u="none" strike="noStrike" cap="none">
                          <a:solidFill>
                            <a:srgbClr val="36B7B4"/>
                          </a:solidFill>
                          <a:latin typeface="Circular Std Book" panose="020B0604020101020102" pitchFamily="34" charset="77"/>
                          <a:ea typeface="Arial"/>
                          <a:cs typeface="Circular Std Book" panose="020B0604020101020102" pitchFamily="34" charset="77"/>
                          <a:sym typeface="Arial"/>
                        </a:rPr>
                        <a:t>Coffee break</a:t>
                      </a:r>
                      <a:endParaRPr b="0" i="0">
                        <a:latin typeface="Circular Std Book" panose="020B0604020101020102" pitchFamily="34" charset="77"/>
                        <a:cs typeface="Circular Std Book" panose="020B0604020101020102" pitchFamily="34" charset="77"/>
                      </a:endParaRPr>
                    </a:p>
                  </a:txBody>
                  <a:tcPr marL="41275" marR="41275" marT="19050" marB="190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i="0" u="none" strike="noStrike" cap="none">
                          <a:solidFill>
                            <a:srgbClr val="F4C245"/>
                          </a:solidFill>
                          <a:latin typeface="Circular Std Book" panose="020B0604020101020102" pitchFamily="34" charset="77"/>
                          <a:ea typeface="Arial"/>
                          <a:cs typeface="Circular Std Book" panose="020B0604020101020102" pitchFamily="34" charset="77"/>
                          <a:sym typeface="Arial"/>
                        </a:rPr>
                        <a:t>2</a:t>
                      </a:r>
                      <a:endParaRPr b="0" i="0">
                        <a:latin typeface="Circular Std Book" panose="020B0604020101020102" pitchFamily="34" charset="77"/>
                        <a:cs typeface="Circular Std Book" panose="020B0604020101020102" pitchFamily="34" charset="77"/>
                      </a:endParaRPr>
                    </a:p>
                  </a:txBody>
                  <a:tcPr marL="41275" marR="41275" marT="19050" marB="190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i="0" u="none" strike="noStrike" cap="none" dirty="0">
                          <a:solidFill>
                            <a:schemeClr val="lt1"/>
                          </a:solidFill>
                          <a:latin typeface="Circular Std Book" panose="020B0604020101020102" pitchFamily="34" charset="77"/>
                          <a:ea typeface="Arial"/>
                          <a:cs typeface="Circular Std Book" panose="020B0604020101020102" pitchFamily="34" charset="77"/>
                          <a:sym typeface="Arial"/>
                        </a:rPr>
                        <a:t>11:00-12:30</a:t>
                      </a:r>
                      <a:endParaRPr b="0" i="0" dirty="0">
                        <a:latin typeface="Circular Std Book" panose="020B0604020101020102" pitchFamily="34" charset="77"/>
                        <a:cs typeface="Circular Std Book" panose="020B0604020101020102" pitchFamily="34" charset="77"/>
                      </a:endParaRPr>
                    </a:p>
                  </a:txBody>
                  <a:tcPr marL="41275" marR="41275" marT="19050" marB="190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i="0" u="none" strike="noStrike" cap="none">
                          <a:solidFill>
                            <a:srgbClr val="36B7B4"/>
                          </a:solidFill>
                          <a:latin typeface="Circular Std Book" panose="020B0604020101020102" pitchFamily="34" charset="77"/>
                          <a:ea typeface="Arial"/>
                          <a:cs typeface="Circular Std Book" panose="020B0604020101020102" pitchFamily="34" charset="77"/>
                          <a:sym typeface="Arial"/>
                        </a:rPr>
                        <a:t>Introduction to data processing</a:t>
                      </a:r>
                      <a:endParaRPr b="0" i="0">
                        <a:latin typeface="Circular Std Book" panose="020B0604020101020102" pitchFamily="34" charset="77"/>
                        <a:cs typeface="Circular Std Book" panose="020B0604020101020102" pitchFamily="34" charset="77"/>
                      </a:endParaRPr>
                    </a:p>
                  </a:txBody>
                  <a:tcPr marL="41275" marR="41275" marT="19050" marB="190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i="0" u="none" strike="noStrike" cap="none">
                          <a:solidFill>
                            <a:srgbClr val="F4C245"/>
                          </a:solidFill>
                          <a:latin typeface="Circular Std Book" panose="020B0604020101020102" pitchFamily="34" charset="77"/>
                          <a:ea typeface="Arial"/>
                          <a:cs typeface="Circular Std Book" panose="020B0604020101020102" pitchFamily="34" charset="77"/>
                          <a:sym typeface="Arial"/>
                        </a:rPr>
                        <a:t>Break</a:t>
                      </a:r>
                      <a:endParaRPr b="0" i="0">
                        <a:latin typeface="Circular Std Book" panose="020B0604020101020102" pitchFamily="34" charset="77"/>
                        <a:cs typeface="Circular Std Book" panose="020B0604020101020102" pitchFamily="34" charset="77"/>
                      </a:endParaRPr>
                    </a:p>
                  </a:txBody>
                  <a:tcPr marL="41275" marR="41275" marT="19050" marB="190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i="0" u="none" strike="noStrike" cap="none">
                          <a:solidFill>
                            <a:schemeClr val="lt1"/>
                          </a:solidFill>
                          <a:latin typeface="Circular Std Book" panose="020B0604020101020102" pitchFamily="34" charset="77"/>
                          <a:ea typeface="Arial"/>
                          <a:cs typeface="Circular Std Book" panose="020B0604020101020102" pitchFamily="34" charset="77"/>
                          <a:sym typeface="Arial"/>
                        </a:rPr>
                        <a:t>12:30-13:30</a:t>
                      </a:r>
                      <a:endParaRPr b="0" i="0">
                        <a:latin typeface="Circular Std Book" panose="020B0604020101020102" pitchFamily="34" charset="77"/>
                        <a:cs typeface="Circular Std Book" panose="020B0604020101020102" pitchFamily="34" charset="77"/>
                      </a:endParaRPr>
                    </a:p>
                  </a:txBody>
                  <a:tcPr marL="41275" marR="41275" marT="19050" marB="190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i="0" u="none" strike="noStrike" cap="none" dirty="0">
                          <a:solidFill>
                            <a:srgbClr val="36B7B4"/>
                          </a:solidFill>
                          <a:latin typeface="Circular Std Book" panose="020B0604020101020102" pitchFamily="34" charset="77"/>
                          <a:ea typeface="Arial"/>
                          <a:cs typeface="Circular Std Book" panose="020B0604020101020102" pitchFamily="34" charset="77"/>
                          <a:sym typeface="Arial"/>
                        </a:rPr>
                        <a:t>Lunch break</a:t>
                      </a:r>
                      <a:endParaRPr b="0" i="0" dirty="0">
                        <a:latin typeface="Circular Std Book" panose="020B0604020101020102" pitchFamily="34" charset="77"/>
                        <a:cs typeface="Circular Std Book" panose="020B0604020101020102" pitchFamily="34" charset="77"/>
                      </a:endParaRPr>
                    </a:p>
                  </a:txBody>
                  <a:tcPr marL="41275" marR="41275" marT="19050" marB="190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8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i="0" u="none" strike="noStrike" cap="none">
                          <a:solidFill>
                            <a:srgbClr val="F4C245"/>
                          </a:solidFill>
                          <a:latin typeface="Circular Std Book" panose="020B0604020101020102" pitchFamily="34" charset="77"/>
                          <a:ea typeface="Arial"/>
                          <a:cs typeface="Circular Std Book" panose="020B0604020101020102" pitchFamily="34" charset="77"/>
                          <a:sym typeface="Arial"/>
                        </a:rPr>
                        <a:t>3</a:t>
                      </a:r>
                      <a:endParaRPr b="0" i="0">
                        <a:latin typeface="Circular Std Book" panose="020B0604020101020102" pitchFamily="34" charset="77"/>
                        <a:cs typeface="Circular Std Book" panose="020B0604020101020102" pitchFamily="34" charset="77"/>
                      </a:endParaRPr>
                    </a:p>
                  </a:txBody>
                  <a:tcPr marL="41275" marR="41275" marT="19050" marB="190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i="0" u="none" strike="noStrike" cap="none">
                          <a:solidFill>
                            <a:schemeClr val="lt1"/>
                          </a:solidFill>
                          <a:latin typeface="Circular Std Book" panose="020B0604020101020102" pitchFamily="34" charset="77"/>
                          <a:ea typeface="Arial"/>
                          <a:cs typeface="Circular Std Book" panose="020B0604020101020102" pitchFamily="34" charset="77"/>
                          <a:sym typeface="Arial"/>
                        </a:rPr>
                        <a:t>13:30-15:00</a:t>
                      </a:r>
                      <a:endParaRPr b="0" i="0">
                        <a:latin typeface="Circular Std Book" panose="020B0604020101020102" pitchFamily="34" charset="77"/>
                        <a:cs typeface="Circular Std Book" panose="020B0604020101020102" pitchFamily="34" charset="77"/>
                      </a:endParaRPr>
                    </a:p>
                  </a:txBody>
                  <a:tcPr marL="41275" marR="41275" marT="19050" marB="190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i="0" u="none" strike="noStrike" cap="none" dirty="0">
                          <a:solidFill>
                            <a:srgbClr val="36B7B4"/>
                          </a:solidFill>
                          <a:latin typeface="Circular Std Book" panose="020B0604020101020102" pitchFamily="34" charset="77"/>
                          <a:ea typeface="Arial"/>
                          <a:cs typeface="Circular Std Book" panose="020B0604020101020102" pitchFamily="34" charset="77"/>
                          <a:sym typeface="Arial"/>
                        </a:rPr>
                        <a:t>Accessing data programmatically</a:t>
                      </a:r>
                      <a:endParaRPr b="0" i="0" dirty="0">
                        <a:latin typeface="Circular Std Book" panose="020B0604020101020102" pitchFamily="34" charset="77"/>
                        <a:cs typeface="Circular Std Book" panose="020B0604020101020102" pitchFamily="34" charset="77"/>
                      </a:endParaRPr>
                    </a:p>
                  </a:txBody>
                  <a:tcPr marL="41275" marR="41275" marT="19050" marB="190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8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i="0" u="none" strike="noStrike" cap="none">
                          <a:solidFill>
                            <a:srgbClr val="F4C245"/>
                          </a:solidFill>
                          <a:latin typeface="Circular Std Book" panose="020B0604020101020102" pitchFamily="34" charset="77"/>
                          <a:ea typeface="Arial"/>
                          <a:cs typeface="Circular Std Book" panose="020B0604020101020102" pitchFamily="34" charset="77"/>
                          <a:sym typeface="Arial"/>
                        </a:rPr>
                        <a:t>Break</a:t>
                      </a:r>
                      <a:endParaRPr b="0" i="0">
                        <a:latin typeface="Circular Std Book" panose="020B0604020101020102" pitchFamily="34" charset="77"/>
                        <a:cs typeface="Circular Std Book" panose="020B0604020101020102" pitchFamily="34" charset="77"/>
                      </a:endParaRPr>
                    </a:p>
                  </a:txBody>
                  <a:tcPr marL="41275" marR="41275" marT="19050" marB="190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i="0" u="none" strike="noStrike" cap="none">
                          <a:solidFill>
                            <a:schemeClr val="lt1"/>
                          </a:solidFill>
                          <a:latin typeface="Circular Std Book" panose="020B0604020101020102" pitchFamily="34" charset="77"/>
                          <a:ea typeface="Arial"/>
                          <a:cs typeface="Circular Std Book" panose="020B0604020101020102" pitchFamily="34" charset="77"/>
                          <a:sym typeface="Arial"/>
                        </a:rPr>
                        <a:t>15:00-15:30</a:t>
                      </a:r>
                      <a:endParaRPr b="0" i="0">
                        <a:latin typeface="Circular Std Book" panose="020B0604020101020102" pitchFamily="34" charset="77"/>
                        <a:cs typeface="Circular Std Book" panose="020B0604020101020102" pitchFamily="34" charset="77"/>
                      </a:endParaRPr>
                    </a:p>
                  </a:txBody>
                  <a:tcPr marL="41275" marR="41275" marT="19050" marB="190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i="0" u="none" strike="noStrike" cap="none" dirty="0">
                          <a:solidFill>
                            <a:srgbClr val="36B7B4"/>
                          </a:solidFill>
                          <a:latin typeface="Circular Std Book" panose="020B0604020101020102" pitchFamily="34" charset="77"/>
                          <a:ea typeface="Arial"/>
                          <a:cs typeface="Circular Std Book" panose="020B0604020101020102" pitchFamily="34" charset="77"/>
                          <a:sym typeface="Arial"/>
                        </a:rPr>
                        <a:t>Coffee break</a:t>
                      </a:r>
                      <a:endParaRPr b="0" i="0" dirty="0">
                        <a:latin typeface="Circular Std Book" panose="020B0604020101020102" pitchFamily="34" charset="77"/>
                        <a:cs typeface="Circular Std Book" panose="020B0604020101020102" pitchFamily="34" charset="77"/>
                      </a:endParaRPr>
                    </a:p>
                  </a:txBody>
                  <a:tcPr marL="41275" marR="41275" marT="19050" marB="190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8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i="0" u="none" strike="noStrike" cap="none" dirty="0">
                          <a:solidFill>
                            <a:srgbClr val="F4C245"/>
                          </a:solidFill>
                          <a:latin typeface="Circular Std Book" panose="020B0604020101020102" pitchFamily="34" charset="77"/>
                          <a:ea typeface="Arial"/>
                          <a:cs typeface="Circular Std Book" panose="020B0604020101020102" pitchFamily="34" charset="77"/>
                          <a:sym typeface="Arial"/>
                        </a:rPr>
                        <a:t>4</a:t>
                      </a:r>
                      <a:endParaRPr b="0" i="0" dirty="0">
                        <a:latin typeface="Circular Std Book" panose="020B0604020101020102" pitchFamily="34" charset="77"/>
                        <a:cs typeface="Circular Std Book" panose="020B0604020101020102" pitchFamily="34" charset="77"/>
                      </a:endParaRPr>
                    </a:p>
                  </a:txBody>
                  <a:tcPr marL="41275" marR="41275" marT="19050" marB="190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i="0" u="none" strike="noStrike" cap="none">
                          <a:solidFill>
                            <a:schemeClr val="lt1"/>
                          </a:solidFill>
                          <a:latin typeface="Circular Std Book" panose="020B0604020101020102" pitchFamily="34" charset="77"/>
                          <a:ea typeface="Arial"/>
                          <a:cs typeface="Circular Std Book" panose="020B0604020101020102" pitchFamily="34" charset="77"/>
                          <a:sym typeface="Arial"/>
                        </a:rPr>
                        <a:t>15:30-17:00</a:t>
                      </a:r>
                      <a:endParaRPr b="0" i="0">
                        <a:latin typeface="Circular Std Book" panose="020B0604020101020102" pitchFamily="34" charset="77"/>
                        <a:cs typeface="Circular Std Book" panose="020B0604020101020102" pitchFamily="34" charset="77"/>
                      </a:endParaRPr>
                    </a:p>
                  </a:txBody>
                  <a:tcPr marL="41275" marR="41275" marT="19050" marB="190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i="0" u="none" strike="noStrike" cap="none" dirty="0">
                          <a:solidFill>
                            <a:srgbClr val="36B7B4"/>
                          </a:solidFill>
                          <a:latin typeface="Circular Std Book" panose="020B0604020101020102" pitchFamily="34" charset="77"/>
                          <a:ea typeface="Arial"/>
                          <a:cs typeface="Circular Std Book" panose="020B0604020101020102" pitchFamily="34" charset="77"/>
                          <a:sym typeface="Arial"/>
                        </a:rPr>
                        <a:t>Visualisation and advanced analytics</a:t>
                      </a:r>
                      <a:endParaRPr b="0" i="0" dirty="0">
                        <a:latin typeface="Circular Std Book" panose="020B0604020101020102" pitchFamily="34" charset="77"/>
                        <a:cs typeface="Circular Std Book" panose="020B0604020101020102" pitchFamily="34" charset="77"/>
                      </a:endParaRPr>
                    </a:p>
                  </a:txBody>
                  <a:tcPr marL="41275" marR="41275" marT="19050" marB="190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7720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57;p4">
            <a:extLst>
              <a:ext uri="{FF2B5EF4-FFF2-40B4-BE49-F238E27FC236}">
                <a16:creationId xmlns:a16="http://schemas.microsoft.com/office/drawing/2014/main" id="{540B5236-8F88-BF07-1FBF-95E8ACDF907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938539" y="400893"/>
            <a:ext cx="9658174" cy="964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GB" dirty="0">
                <a:solidFill>
                  <a:schemeClr val="lt1"/>
                </a:solidFill>
                <a:latin typeface="Circular Std Book" panose="020B0604020101020102" pitchFamily="34" charset="77"/>
                <a:ea typeface="Arial"/>
                <a:cs typeface="Circular Std Book" panose="020B0604020101020102" pitchFamily="34" charset="77"/>
                <a:sym typeface="Arial"/>
              </a:rPr>
              <a:t>Pre-requisites</a:t>
            </a:r>
            <a:r>
              <a:rPr lang="en-GB" dirty="0">
                <a:solidFill>
                  <a:srgbClr val="36B7B4"/>
                </a:solidFill>
                <a:latin typeface="Circular Std Book" panose="020B0604020101020102" pitchFamily="34" charset="77"/>
                <a:ea typeface="Arial"/>
                <a:cs typeface="Circular Std Book" panose="020B0604020101020102" pitchFamily="34" charset="77"/>
                <a:sym typeface="Arial"/>
              </a:rPr>
              <a:t>.</a:t>
            </a:r>
            <a:endParaRPr dirty="0">
              <a:solidFill>
                <a:srgbClr val="36B7B4"/>
              </a:solidFill>
              <a:latin typeface="Circular Std Book" panose="020B0604020101020102" pitchFamily="34" charset="77"/>
              <a:ea typeface="Times New Roman"/>
              <a:cs typeface="Circular Std Book" panose="020B0604020101020102" pitchFamily="34" charset="77"/>
              <a:sym typeface="Times New Roman"/>
            </a:endParaRPr>
          </a:p>
        </p:txBody>
      </p:sp>
      <p:sp>
        <p:nvSpPr>
          <p:cNvPr id="11" name="Google Shape;259;p4">
            <a:extLst>
              <a:ext uri="{FF2B5EF4-FFF2-40B4-BE49-F238E27FC236}">
                <a16:creationId xmlns:a16="http://schemas.microsoft.com/office/drawing/2014/main" id="{19E0F2BC-7EF4-96CC-95A7-5AC3123A7159}"/>
              </a:ext>
            </a:extLst>
          </p:cNvPr>
          <p:cNvSpPr txBox="1"/>
          <p:nvPr/>
        </p:nvSpPr>
        <p:spPr>
          <a:xfrm>
            <a:off x="992871" y="1663783"/>
            <a:ext cx="10045243" cy="4715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4C245"/>
              </a:buClr>
              <a:buSzPts val="2400"/>
              <a:buFont typeface="Arial"/>
              <a:buNone/>
            </a:pPr>
            <a:r>
              <a:rPr lang="en-GB" sz="2400" b="1" i="0" u="none" strike="noStrike" cap="none" dirty="0">
                <a:solidFill>
                  <a:srgbClr val="F4C245"/>
                </a:solidFill>
                <a:latin typeface="Circular Std Book" panose="020B0604020101020102" pitchFamily="34" charset="77"/>
                <a:cs typeface="Circular Std Book" panose="020B0604020101020102" pitchFamily="34" charset="77"/>
                <a:sym typeface="Arial"/>
              </a:rPr>
              <a:t>GitHub account</a:t>
            </a:r>
            <a:endParaRPr dirty="0">
              <a:latin typeface="Circular Std Book" panose="020B0604020101020102" pitchFamily="34" charset="77"/>
              <a:cs typeface="Circular Std Book" panose="020B0604020101020102" pitchFamily="34" charset="77"/>
            </a:endParaRPr>
          </a:p>
          <a:p>
            <a:pPr>
              <a:lnSpc>
                <a:spcPct val="150000"/>
              </a:lnSpc>
              <a:spcBef>
                <a:spcPts val="1000"/>
              </a:spcBef>
              <a:buClr>
                <a:schemeClr val="lt1"/>
              </a:buClr>
              <a:buSzPts val="2400"/>
            </a:pPr>
            <a:r>
              <a:rPr lang="en-GB" sz="2400" b="0" i="0" u="none" strike="noStrike" cap="none" dirty="0">
                <a:solidFill>
                  <a:schemeClr val="lt1"/>
                </a:solidFill>
                <a:latin typeface="Circular Std Book" panose="020B0604020101020102" pitchFamily="34" charset="77"/>
                <a:cs typeface="Circular Std Book" panose="020B0604020101020102" pitchFamily="34" charset="77"/>
                <a:sym typeface="Arial"/>
              </a:rPr>
              <a:t>	</a:t>
            </a:r>
            <a:r>
              <a:rPr lang="en-GB" sz="2400" b="0" i="0" u="none" strike="noStrike" cap="none" dirty="0">
                <a:solidFill>
                  <a:srgbClr val="36B7B4"/>
                </a:solidFill>
                <a:latin typeface="Circular Std Book" panose="020B0604020101020102" pitchFamily="34" charset="77"/>
                <a:cs typeface="Circular Std Book" panose="020B0604020101020102" pitchFamily="34" charset="77"/>
                <a:sym typeface="Arial"/>
              </a:rPr>
              <a:t>username </a:t>
            </a:r>
            <a:r>
              <a:rPr lang="en-GB" sz="2400" b="0" i="0" u="none" strike="noStrike" cap="none" dirty="0">
                <a:solidFill>
                  <a:schemeClr val="lt1"/>
                </a:solidFill>
                <a:latin typeface="Circular Std Book" panose="020B0604020101020102" pitchFamily="34" charset="77"/>
                <a:cs typeface="Circular Std Book" panose="020B0604020101020102" pitchFamily="34" charset="77"/>
                <a:sym typeface="Arial"/>
              </a:rPr>
              <a:t>and repository at </a:t>
            </a:r>
            <a:r>
              <a:rPr lang="en-GB" sz="2400" b="0" i="0" u="none" strike="noStrike" cap="none" dirty="0" err="1">
                <a:solidFill>
                  <a:srgbClr val="36B7B4"/>
                </a:solidFill>
                <a:latin typeface="Circular Std Book" panose="020B0604020101020102" pitchFamily="34" charset="77"/>
                <a:cs typeface="Circular Std Book" panose="020B0604020101020102" pitchFamily="34" charset="77"/>
                <a:sym typeface="Arial"/>
              </a:rPr>
              <a:t>username.github.io</a:t>
            </a:r>
            <a:r>
              <a:rPr lang="en-GB" sz="2400" b="0" i="0" u="none" strike="noStrike" cap="none" dirty="0">
                <a:solidFill>
                  <a:srgbClr val="36B7B4"/>
                </a:solidFill>
                <a:latin typeface="Circular Std Book" panose="020B0604020101020102" pitchFamily="34" charset="77"/>
                <a:cs typeface="Circular Std Book" panose="020B0604020101020102" pitchFamily="34" charset="77"/>
                <a:sym typeface="Arial"/>
              </a:rPr>
              <a:t>. </a:t>
            </a:r>
          </a:p>
          <a:p>
            <a:pPr>
              <a:lnSpc>
                <a:spcPct val="150000"/>
              </a:lnSpc>
              <a:spcBef>
                <a:spcPts val="1000"/>
              </a:spcBef>
              <a:buClr>
                <a:schemeClr val="lt1"/>
              </a:buClr>
              <a:buSzPts val="2400"/>
            </a:pPr>
            <a:r>
              <a:rPr lang="en-GB" sz="2400" dirty="0">
                <a:solidFill>
                  <a:srgbClr val="36B7B4"/>
                </a:solidFill>
                <a:latin typeface="Circular Std Book" panose="020B0604020101020102" pitchFamily="34" charset="77"/>
                <a:cs typeface="Circular Std Book" panose="020B0604020101020102" pitchFamily="34" charset="77"/>
                <a:sym typeface="Arial"/>
              </a:rPr>
              <a:t>	</a:t>
            </a:r>
            <a:r>
              <a:rPr lang="en-GB" sz="2400" b="0" i="0" u="none" strike="noStrike" cap="none" dirty="0">
                <a:solidFill>
                  <a:schemeClr val="bg1"/>
                </a:solidFill>
                <a:latin typeface="Circular Std Book" panose="020B0604020101020102" pitchFamily="34" charset="77"/>
                <a:cs typeface="Circular Std Book" panose="020B0604020101020102" pitchFamily="34" charset="77"/>
                <a:sym typeface="Arial"/>
              </a:rPr>
              <a:t>Set up your own GitHub account at username and repository at </a:t>
            </a:r>
            <a:r>
              <a:rPr lang="en-GB" sz="2400" b="0" i="0" u="none" strike="noStrike" cap="none" dirty="0" err="1">
                <a:solidFill>
                  <a:schemeClr val="bg1"/>
                </a:solidFill>
                <a:latin typeface="Circular Std Book" panose="020B0604020101020102" pitchFamily="34" charset="77"/>
                <a:cs typeface="Circular Std Book" panose="020B0604020101020102" pitchFamily="34" charset="77"/>
                <a:sym typeface="Arial"/>
              </a:rPr>
              <a:t>username.github.io</a:t>
            </a:r>
            <a:r>
              <a:rPr lang="en-GB" sz="2400" b="0" i="0" u="none" strike="noStrike" cap="none" dirty="0">
                <a:solidFill>
                  <a:schemeClr val="bg1"/>
                </a:solidFill>
                <a:latin typeface="Circular Std Book" panose="020B0604020101020102" pitchFamily="34" charset="77"/>
                <a:cs typeface="Circular Std Book" panose="020B0604020101020102" pitchFamily="34" charset="77"/>
                <a:sym typeface="Arial"/>
              </a:rPr>
              <a:t>. For 	example, Richard’s account is </a:t>
            </a:r>
            <a:r>
              <a:rPr lang="en-GB" sz="2400" b="0" i="0" u="none" strike="noStrike" cap="none" dirty="0" err="1">
                <a:solidFill>
                  <a:srgbClr val="F4C245"/>
                </a:solidFill>
                <a:latin typeface="Circular Std Book" panose="020B0604020101020102" pitchFamily="34" charset="77"/>
                <a:cs typeface="Circular Std Book" panose="020B0604020101020102" pitchFamily="34" charset="77"/>
                <a:sym typeface="Arial"/>
              </a:rPr>
              <a:t>RDEconomist</a:t>
            </a:r>
            <a:r>
              <a:rPr lang="en-GB" sz="2400" b="0" i="0" u="none" strike="noStrike" cap="none" dirty="0">
                <a:solidFill>
                  <a:schemeClr val="bg1"/>
                </a:solidFill>
                <a:latin typeface="Circular Std Book" panose="020B0604020101020102" pitchFamily="34" charset="77"/>
                <a:cs typeface="Circular Std Book" panose="020B0604020101020102" pitchFamily="34" charset="77"/>
                <a:sym typeface="Arial"/>
              </a:rPr>
              <a:t>, so his special repository 	is </a:t>
            </a:r>
            <a:r>
              <a:rPr lang="en-GB" sz="2400" b="0" i="0" u="none" strike="noStrike" cap="none" dirty="0" err="1">
                <a:solidFill>
                  <a:srgbClr val="F4C245"/>
                </a:solidFill>
                <a:latin typeface="Circular Std Book" panose="020B0604020101020102" pitchFamily="34" charset="77"/>
                <a:cs typeface="Circular Std Book" panose="020B0604020101020102" pitchFamily="34" charset="77"/>
                <a:sym typeface="Arial"/>
              </a:rPr>
              <a:t>RDEconomist.github.io</a:t>
            </a:r>
            <a:r>
              <a:rPr lang="en-GB" sz="2400" b="0" i="0" u="none" strike="noStrike" cap="none" dirty="0">
                <a:solidFill>
                  <a:schemeClr val="bg1"/>
                </a:solidFill>
                <a:latin typeface="Circular Std Book" panose="020B0604020101020102" pitchFamily="34" charset="77"/>
                <a:cs typeface="Circular Std Book" panose="020B0604020101020102" pitchFamily="34" charset="77"/>
                <a:sym typeface="Arial"/>
              </a:rPr>
              <a:t>. Repositories are like an online folder, and you can, in general, 	name them as you wish. But this is a special case, which must be exactly your username. 	This special repository becomes your website which GitHub hosts for you, free of charge. </a:t>
            </a:r>
            <a:endParaRPr dirty="0">
              <a:solidFill>
                <a:schemeClr val="bg1"/>
              </a:solidFill>
              <a:latin typeface="Circular Std Book" panose="020B0604020101020102" pitchFamily="34" charset="77"/>
              <a:cs typeface="Circular Std Book" panose="020B0604020101020102" pitchFamily="34" charset="77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Circular Std Book" panose="020B0604020101020102" pitchFamily="34" charset="77"/>
              <a:cs typeface="Circular Std Book" panose="020B0604020101020102" pitchFamily="34" charset="77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GB" sz="2400" b="1" i="0" u="none" strike="noStrike" cap="none" dirty="0">
                <a:solidFill>
                  <a:srgbClr val="F4C245"/>
                </a:solidFill>
                <a:latin typeface="Circular Std Book" panose="020B0604020101020102" pitchFamily="34" charset="77"/>
                <a:cs typeface="Circular Std Book" panose="020B0604020101020102" pitchFamily="34" charset="77"/>
                <a:sym typeface="Arial"/>
              </a:rPr>
              <a:t>Demo </a:t>
            </a:r>
            <a:r>
              <a:rPr lang="en-GB" sz="2400" b="0" i="0" u="none" strike="noStrike" cap="none" dirty="0" err="1">
                <a:solidFill>
                  <a:srgbClr val="36B7B4"/>
                </a:solidFill>
                <a:latin typeface="Circular Std Book" panose="020B0604020101020102" pitchFamily="34" charset="77"/>
                <a:cs typeface="Circular Std Book" panose="020B0604020101020102" pitchFamily="34" charset="77"/>
                <a:sym typeface="Arial"/>
              </a:rPr>
              <a:t>index.html</a:t>
            </a:r>
            <a:r>
              <a:rPr lang="en-GB" sz="2400" b="0" i="0" u="none" strike="noStrike" cap="none" dirty="0">
                <a:solidFill>
                  <a:srgbClr val="36B7B4"/>
                </a:solidFill>
                <a:latin typeface="Circular Std Book" panose="020B0604020101020102" pitchFamily="34" charset="77"/>
                <a:cs typeface="Circular Std Book" panose="020B0604020101020102" pitchFamily="34" charset="77"/>
                <a:sym typeface="Arial"/>
              </a:rPr>
              <a:t> </a:t>
            </a:r>
            <a:r>
              <a:rPr lang="en-GB" sz="2400" b="1" i="0" u="none" strike="noStrike" cap="none" dirty="0">
                <a:solidFill>
                  <a:srgbClr val="F4C245"/>
                </a:solidFill>
                <a:latin typeface="Circular Std Book" panose="020B0604020101020102" pitchFamily="34" charset="77"/>
                <a:cs typeface="Circular Std Book" panose="020B0604020101020102" pitchFamily="34" charset="77"/>
                <a:sym typeface="Arial"/>
              </a:rPr>
              <a:t>page </a:t>
            </a:r>
            <a:r>
              <a:rPr lang="en-GB" sz="2400" b="0" i="0" u="none" strike="noStrike" cap="none" dirty="0">
                <a:solidFill>
                  <a:srgbClr val="F4C245"/>
                </a:solidFill>
                <a:latin typeface="Circular Std Book" panose="020B0604020101020102" pitchFamily="34" charset="77"/>
                <a:cs typeface="Circular Std Book" panose="020B0604020101020102" pitchFamily="34" charset="77"/>
                <a:sym typeface="Arial"/>
              </a:rPr>
              <a:t>in your repository</a:t>
            </a:r>
            <a:endParaRPr dirty="0">
              <a:solidFill>
                <a:srgbClr val="F4C245"/>
              </a:solidFill>
              <a:latin typeface="Circular Std Book" panose="020B0604020101020102" pitchFamily="34" charset="77"/>
              <a:cs typeface="Circular Std Book" panose="020B0604020101020102" pitchFamily="34" charset="77"/>
            </a:endParaRPr>
          </a:p>
          <a:p>
            <a:pPr marL="457200" marR="0" lvl="1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</a:pPr>
            <a:r>
              <a:rPr lang="en-GB" sz="2000" b="0" i="0" u="none" strike="noStrike" cap="none" dirty="0">
                <a:solidFill>
                  <a:schemeClr val="lt1"/>
                </a:solidFill>
                <a:latin typeface="Circular Std Book" panose="020B0604020101020102" pitchFamily="34" charset="77"/>
                <a:cs typeface="Circular Std Book" panose="020B0604020101020102" pitchFamily="34" charset="77"/>
                <a:sym typeface="Arial"/>
              </a:rPr>
              <a:t>	Why are you here? </a:t>
            </a:r>
            <a:endParaRPr dirty="0">
              <a:latin typeface="Circular Std Book" panose="020B0604020101020102" pitchFamily="34" charset="77"/>
              <a:cs typeface="Circular Std Book" panose="020B0604020101020102" pitchFamily="34" charset="77"/>
            </a:endParaRPr>
          </a:p>
          <a:p>
            <a:pPr marL="457200" marR="0" lvl="1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</a:pPr>
            <a:r>
              <a:rPr lang="en-GB" sz="2000" b="0" i="0" u="none" strike="noStrike" cap="none" dirty="0">
                <a:solidFill>
                  <a:schemeClr val="lt1"/>
                </a:solidFill>
                <a:latin typeface="Circular Std Book" panose="020B0604020101020102" pitchFamily="34" charset="77"/>
                <a:cs typeface="Circular Std Book" panose="020B0604020101020102" pitchFamily="34" charset="77"/>
                <a:sym typeface="Arial"/>
              </a:rPr>
              <a:t>	What is your level experience? </a:t>
            </a:r>
            <a:endParaRPr dirty="0">
              <a:latin typeface="Circular Std Book" panose="020B0604020101020102" pitchFamily="34" charset="77"/>
              <a:cs typeface="Circular Std Book" panose="020B0604020101020102" pitchFamily="34" charset="77"/>
            </a:endParaRPr>
          </a:p>
          <a:p>
            <a:pPr marL="457200" marR="0" lvl="1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</a:pPr>
            <a:r>
              <a:rPr lang="en-GB" sz="2000" b="0" i="0" u="none" strike="noStrike" cap="none" dirty="0">
                <a:solidFill>
                  <a:schemeClr val="lt1"/>
                </a:solidFill>
                <a:latin typeface="Circular Std Book" panose="020B0604020101020102" pitchFamily="34" charset="77"/>
                <a:cs typeface="Circular Std Book" panose="020B0604020101020102" pitchFamily="34" charset="77"/>
                <a:sym typeface="Arial"/>
              </a:rPr>
              <a:t>	What would you like to learn?</a:t>
            </a:r>
            <a:endParaRPr sz="2000" b="0" i="0" u="none" strike="noStrike" cap="none" dirty="0">
              <a:solidFill>
                <a:srgbClr val="20CDB8"/>
              </a:solidFill>
              <a:latin typeface="Circular Std Book" panose="020B0604020101020102" pitchFamily="34" charset="77"/>
              <a:cs typeface="Circular Std Book" panose="020B0604020101020102" pitchFamily="34" charset="7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3446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64;p5">
            <a:extLst>
              <a:ext uri="{FF2B5EF4-FFF2-40B4-BE49-F238E27FC236}">
                <a16:creationId xmlns:a16="http://schemas.microsoft.com/office/drawing/2014/main" id="{95DEFA4D-0BAA-656D-C2AA-A437E9BD643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11968" y="379122"/>
            <a:ext cx="9658174" cy="964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GB" dirty="0">
                <a:solidFill>
                  <a:schemeClr val="lt1"/>
                </a:solidFill>
                <a:latin typeface="Circular Std Book" panose="020B0604020101020102" pitchFamily="34" charset="77"/>
                <a:ea typeface="Arial"/>
                <a:cs typeface="Circular Std Book" panose="020B0604020101020102" pitchFamily="34" charset="77"/>
                <a:sym typeface="Arial"/>
              </a:rPr>
              <a:t>Tools &amp; Software</a:t>
            </a:r>
            <a:r>
              <a:rPr lang="en-GB" dirty="0">
                <a:solidFill>
                  <a:srgbClr val="36B7B4"/>
                </a:solidFill>
                <a:latin typeface="Circular Std Book" panose="020B0604020101020102" pitchFamily="34" charset="77"/>
                <a:ea typeface="Arial"/>
                <a:cs typeface="Circular Std Book" panose="020B0604020101020102" pitchFamily="34" charset="77"/>
                <a:sym typeface="Arial"/>
              </a:rPr>
              <a:t>.</a:t>
            </a:r>
            <a:endParaRPr i="1" dirty="0">
              <a:solidFill>
                <a:srgbClr val="36B7B4"/>
              </a:solidFill>
              <a:latin typeface="Circular Std Book" panose="020B0604020101020102" pitchFamily="34" charset="77"/>
              <a:ea typeface="Times New Roman"/>
              <a:cs typeface="Circular Std Book" panose="020B0604020101020102" pitchFamily="34" charset="77"/>
              <a:sym typeface="Times New Roman"/>
            </a:endParaRPr>
          </a:p>
        </p:txBody>
      </p:sp>
      <p:sp>
        <p:nvSpPr>
          <p:cNvPr id="5" name="Google Shape;266;p5">
            <a:extLst>
              <a:ext uri="{FF2B5EF4-FFF2-40B4-BE49-F238E27FC236}">
                <a16:creationId xmlns:a16="http://schemas.microsoft.com/office/drawing/2014/main" id="{D5806000-CF4D-9542-2AD9-0BDCA4CF6D20}"/>
              </a:ext>
            </a:extLst>
          </p:cNvPr>
          <p:cNvSpPr txBox="1"/>
          <p:nvPr/>
        </p:nvSpPr>
        <p:spPr>
          <a:xfrm>
            <a:off x="611968" y="1634898"/>
            <a:ext cx="5244546" cy="4755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4C245"/>
              </a:buClr>
              <a:buSzPts val="2400"/>
              <a:buFont typeface="Arial"/>
              <a:buNone/>
            </a:pPr>
            <a:r>
              <a:rPr lang="en-GB" sz="2400" u="none" strike="noStrike" cap="none" dirty="0">
                <a:solidFill>
                  <a:srgbClr val="F4C245"/>
                </a:solidFill>
                <a:latin typeface="Circular Std Book" panose="020B0604020101020102" pitchFamily="34" charset="77"/>
                <a:ea typeface="Arial"/>
                <a:cs typeface="Circular Std Book" panose="020B0604020101020102" pitchFamily="34" charset="77"/>
                <a:sym typeface="Arial"/>
              </a:rPr>
              <a:t>Google </a:t>
            </a:r>
            <a:r>
              <a:rPr lang="en-GB" sz="2400" u="none" strike="noStrike" cap="none" dirty="0" err="1">
                <a:solidFill>
                  <a:srgbClr val="F4C245"/>
                </a:solidFill>
                <a:latin typeface="Circular Std Book" panose="020B0604020101020102" pitchFamily="34" charset="77"/>
                <a:ea typeface="Arial"/>
                <a:cs typeface="Circular Std Book" panose="020B0604020101020102" pitchFamily="34" charset="77"/>
                <a:sym typeface="Arial"/>
              </a:rPr>
              <a:t>Colab</a:t>
            </a:r>
            <a:endParaRPr lang="en-GB" sz="2400" dirty="0">
              <a:solidFill>
                <a:srgbClr val="F4C245"/>
              </a:solidFill>
              <a:latin typeface="Circular Std Book" panose="020B0604020101020102" pitchFamily="34" charset="77"/>
              <a:ea typeface="Arial"/>
              <a:cs typeface="Circular Std Book" panose="020B0604020101020102" pitchFamily="34" charset="77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4C245"/>
              </a:buClr>
              <a:buSzPts val="2400"/>
              <a:buFont typeface="Arial"/>
              <a:buNone/>
            </a:pPr>
            <a:r>
              <a:rPr lang="en-GB" sz="2000" u="none" strike="noStrike" cap="none" dirty="0">
                <a:solidFill>
                  <a:schemeClr val="lt1"/>
                </a:solidFill>
                <a:latin typeface="Circular Std Book" panose="020B0604020101020102" pitchFamily="34" charset="77"/>
                <a:ea typeface="Arial"/>
                <a:cs typeface="Circular Std Book" panose="020B0604020101020102" pitchFamily="34" charset="77"/>
                <a:sym typeface="Arial"/>
              </a:rPr>
              <a:t>	</a:t>
            </a:r>
            <a:r>
              <a:rPr lang="en-GB" sz="1600" u="none" strike="noStrike" cap="none" dirty="0">
                <a:solidFill>
                  <a:schemeClr val="lt1"/>
                </a:solidFill>
                <a:latin typeface="Circular Std Book" panose="020B0604020101020102" pitchFamily="34" charset="77"/>
                <a:ea typeface="Arial"/>
                <a:cs typeface="Circular Std Book" panose="020B0604020101020102" pitchFamily="34" charset="77"/>
                <a:sym typeface="Arial"/>
              </a:rPr>
              <a:t>In-browser </a:t>
            </a:r>
            <a:r>
              <a:rPr lang="en-GB" sz="1600" dirty="0">
                <a:solidFill>
                  <a:srgbClr val="36B7B4"/>
                </a:solidFill>
                <a:latin typeface="Circular Std Book" panose="020B0604020101020102" pitchFamily="34" charset="77"/>
                <a:ea typeface="Arial"/>
                <a:cs typeface="Circular Std Book" panose="020B0604020101020102" pitchFamily="34" charset="77"/>
                <a:sym typeface="Arial"/>
              </a:rPr>
              <a:t>P</a:t>
            </a:r>
            <a:r>
              <a:rPr lang="en-GB" sz="1600" u="none" strike="noStrike" cap="none" dirty="0">
                <a:solidFill>
                  <a:srgbClr val="36B7B4"/>
                </a:solidFill>
                <a:latin typeface="Circular Std Book" panose="020B0604020101020102" pitchFamily="34" charset="77"/>
                <a:ea typeface="Arial"/>
                <a:cs typeface="Circular Std Book" panose="020B0604020101020102" pitchFamily="34" charset="77"/>
                <a:sym typeface="Arial"/>
              </a:rPr>
              <a:t>ython</a:t>
            </a:r>
            <a:r>
              <a:rPr lang="en-GB" sz="1600" u="none" strike="noStrike" cap="none" dirty="0">
                <a:solidFill>
                  <a:schemeClr val="lt1"/>
                </a:solidFill>
                <a:latin typeface="Circular Std Book" panose="020B0604020101020102" pitchFamily="34" charset="77"/>
                <a:ea typeface="Arial"/>
                <a:cs typeface="Circular Std Book" panose="020B0604020101020102" pitchFamily="34" charset="77"/>
                <a:sym typeface="Arial"/>
              </a:rPr>
              <a:t> editor</a:t>
            </a:r>
            <a:endParaRPr lang="en-GB" sz="1600" dirty="0">
              <a:latin typeface="Circular Std Book" panose="020B0604020101020102" pitchFamily="34" charset="77"/>
              <a:cs typeface="Circular Std Book" panose="020B0604020101020102" pitchFamily="34" charset="77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4C245"/>
              </a:buClr>
              <a:buSzPts val="2400"/>
              <a:buFont typeface="Arial"/>
              <a:buNone/>
            </a:pPr>
            <a:r>
              <a:rPr lang="en-GB" sz="1600" u="none" strike="noStrike" cap="none" dirty="0">
                <a:solidFill>
                  <a:schemeClr val="lt1"/>
                </a:solidFill>
                <a:latin typeface="Circular Std Book" panose="020B0604020101020102" pitchFamily="34" charset="77"/>
                <a:ea typeface="Arial"/>
                <a:cs typeface="Circular Std Book" panose="020B0604020101020102" pitchFamily="34" charset="77"/>
                <a:sym typeface="Arial"/>
              </a:rPr>
              <a:t>	</a:t>
            </a:r>
            <a:r>
              <a:rPr lang="en-GB" sz="1600" dirty="0">
                <a:solidFill>
                  <a:schemeClr val="lt1"/>
                </a:solidFill>
                <a:latin typeface="Circular Std Book" panose="020B0604020101020102" pitchFamily="34" charset="77"/>
                <a:ea typeface="Arial"/>
                <a:cs typeface="Circular Std Book" panose="020B0604020101020102" pitchFamily="34" charset="77"/>
                <a:sym typeface="Arial"/>
              </a:rPr>
              <a:t>Like a Google Doc, but for </a:t>
            </a:r>
            <a:r>
              <a:rPr lang="en-GB" sz="1600" dirty="0">
                <a:solidFill>
                  <a:srgbClr val="36B7B4"/>
                </a:solidFill>
                <a:latin typeface="Circular Std Book" panose="020B0604020101020102" pitchFamily="34" charset="77"/>
                <a:ea typeface="Arial"/>
                <a:cs typeface="Circular Std Book" panose="020B0604020101020102" pitchFamily="34" charset="77"/>
                <a:sym typeface="Arial"/>
              </a:rPr>
              <a:t>Python</a:t>
            </a:r>
            <a:r>
              <a:rPr lang="en-GB" sz="1600" u="none" strike="noStrike" cap="none" dirty="0">
                <a:solidFill>
                  <a:schemeClr val="lt1"/>
                </a:solidFill>
                <a:latin typeface="Circular Std Book" panose="020B0604020101020102" pitchFamily="34" charset="77"/>
                <a:ea typeface="Arial"/>
                <a:cs typeface="Circular Std Book" panose="020B0604020101020102" pitchFamily="34" charset="77"/>
                <a:sym typeface="Arial"/>
              </a:rPr>
              <a:t> </a:t>
            </a:r>
            <a:r>
              <a:rPr lang="en-GB" sz="1600" u="none" strike="noStrike" cap="none" dirty="0">
                <a:solidFill>
                  <a:srgbClr val="F4C245"/>
                </a:solidFill>
                <a:latin typeface="Circular Std Book" panose="020B0604020101020102" pitchFamily="34" charset="77"/>
                <a:ea typeface="Arial"/>
                <a:cs typeface="Circular Std Book" panose="020B0604020101020102" pitchFamily="34" charset="77"/>
                <a:sym typeface="Arial"/>
              </a:rPr>
              <a:t>	</a:t>
            </a:r>
            <a:r>
              <a:rPr lang="en-GB" sz="1600" u="none" strike="noStrike" cap="none" dirty="0">
                <a:solidFill>
                  <a:srgbClr val="36B7B4"/>
                </a:solidFill>
                <a:latin typeface="Circular Std Book" panose="020B0604020101020102" pitchFamily="34" charset="77"/>
                <a:ea typeface="Arial"/>
                <a:cs typeface="Circular Std Book" panose="020B0604020101020102" pitchFamily="34" charset="77"/>
                <a:sym typeface="Arial"/>
              </a:rPr>
              <a:t>https://</a:t>
            </a:r>
            <a:r>
              <a:rPr lang="en-GB" sz="1600" u="none" strike="noStrike" cap="none" dirty="0" err="1">
                <a:solidFill>
                  <a:srgbClr val="36B7B4"/>
                </a:solidFill>
                <a:latin typeface="Circular Std Book" panose="020B0604020101020102" pitchFamily="34" charset="77"/>
                <a:ea typeface="Arial"/>
                <a:cs typeface="Circular Std Book" panose="020B0604020101020102" pitchFamily="34" charset="77"/>
                <a:sym typeface="Arial"/>
              </a:rPr>
              <a:t>colab.research.google.com</a:t>
            </a:r>
            <a:endParaRPr lang="en-GB" sz="1600" u="none" strike="noStrike" cap="none" dirty="0">
              <a:solidFill>
                <a:srgbClr val="36B7B4"/>
              </a:solidFill>
              <a:latin typeface="Circular Std Book" panose="020B0604020101020102" pitchFamily="34" charset="77"/>
              <a:ea typeface="Arial"/>
              <a:cs typeface="Circular Std Book" panose="020B0604020101020102" pitchFamily="34" charset="77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4C245"/>
              </a:buClr>
              <a:buSzPts val="2400"/>
              <a:buFont typeface="Arial"/>
              <a:buNone/>
            </a:pPr>
            <a:endParaRPr lang="en-GB" sz="2400" u="none" strike="noStrike" cap="none" dirty="0">
              <a:solidFill>
                <a:srgbClr val="F4C245"/>
              </a:solidFill>
              <a:latin typeface="Circular Std Book" panose="020B0604020101020102" pitchFamily="34" charset="77"/>
              <a:ea typeface="Arial"/>
              <a:cs typeface="Circular Std Book" panose="020B0604020101020102" pitchFamily="34" charset="77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4C245"/>
              </a:buClr>
              <a:buSzPts val="2400"/>
              <a:buFont typeface="Arial"/>
              <a:buNone/>
            </a:pPr>
            <a:r>
              <a:rPr lang="en-GB" sz="2400" u="none" strike="noStrike" cap="none" dirty="0" err="1">
                <a:solidFill>
                  <a:srgbClr val="F4C245"/>
                </a:solidFill>
                <a:latin typeface="Circular Std Book" panose="020B0604020101020102" pitchFamily="34" charset="77"/>
                <a:ea typeface="Arial"/>
                <a:cs typeface="Circular Std Book" panose="020B0604020101020102" pitchFamily="34" charset="77"/>
                <a:sym typeface="Arial"/>
              </a:rPr>
              <a:t>VSCode</a:t>
            </a:r>
            <a:endParaRPr lang="en-GB" sz="2400" dirty="0">
              <a:solidFill>
                <a:srgbClr val="F4C245"/>
              </a:solidFill>
              <a:latin typeface="Circular Std Book" panose="020B0604020101020102" pitchFamily="34" charset="77"/>
              <a:ea typeface="Arial"/>
              <a:cs typeface="Circular Std Book" panose="020B0604020101020102" pitchFamily="34" charset="77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4C245"/>
              </a:buClr>
              <a:buSzPts val="2400"/>
              <a:buFont typeface="Arial"/>
              <a:buNone/>
            </a:pPr>
            <a:r>
              <a:rPr lang="en-GB" sz="2000" u="none" strike="noStrike" cap="none" dirty="0">
                <a:solidFill>
                  <a:schemeClr val="lt1"/>
                </a:solidFill>
                <a:latin typeface="Circular Std Book" panose="020B0604020101020102" pitchFamily="34" charset="77"/>
                <a:ea typeface="Arial"/>
                <a:cs typeface="Circular Std Book" panose="020B0604020101020102" pitchFamily="34" charset="77"/>
                <a:sym typeface="Arial"/>
              </a:rPr>
              <a:t>	</a:t>
            </a:r>
            <a:r>
              <a:rPr lang="en-GB" sz="1600" u="none" strike="noStrike" cap="none" dirty="0">
                <a:solidFill>
                  <a:schemeClr val="lt1"/>
                </a:solidFill>
                <a:latin typeface="Circular Std Book" panose="020B0604020101020102" pitchFamily="34" charset="77"/>
                <a:ea typeface="Arial"/>
                <a:cs typeface="Circular Std Book" panose="020B0604020101020102" pitchFamily="34" charset="77"/>
                <a:sym typeface="Arial"/>
              </a:rPr>
              <a:t>Online (</a:t>
            </a:r>
            <a:r>
              <a:rPr lang="en-GB" sz="1600" u="none" strike="noStrike" cap="none" dirty="0" err="1">
                <a:solidFill>
                  <a:srgbClr val="36B7B4"/>
                </a:solidFill>
                <a:latin typeface="Circular Std Book" panose="020B0604020101020102" pitchFamily="34" charset="77"/>
                <a:ea typeface="Arial"/>
                <a:cs typeface="Circular Std Book" panose="020B0604020101020102" pitchFamily="34" charset="77"/>
                <a:sym typeface="Arial"/>
              </a:rPr>
              <a:t>vscode.dev</a:t>
            </a:r>
            <a:r>
              <a:rPr lang="en-GB" sz="1600" u="none" strike="noStrike" cap="none" dirty="0">
                <a:solidFill>
                  <a:schemeClr val="lt1"/>
                </a:solidFill>
                <a:latin typeface="Circular Std Book" panose="020B0604020101020102" pitchFamily="34" charset="77"/>
                <a:ea typeface="Arial"/>
                <a:cs typeface="Circular Std Book" panose="020B0604020101020102" pitchFamily="34" charset="77"/>
                <a:sym typeface="Arial"/>
              </a:rPr>
              <a:t>) </a:t>
            </a:r>
            <a:endParaRPr lang="en-GB" sz="1600" u="none" strike="noStrike" cap="none" dirty="0">
              <a:latin typeface="Circular Std Book" panose="020B0604020101020102" pitchFamily="34" charset="77"/>
              <a:cs typeface="Circular Std Book" panose="020B0604020101020102" pitchFamily="34" charset="77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4C245"/>
              </a:buClr>
              <a:buSzPts val="2400"/>
              <a:buFont typeface="Arial"/>
              <a:buNone/>
            </a:pPr>
            <a:r>
              <a:rPr lang="en-GB" sz="1600" dirty="0">
                <a:solidFill>
                  <a:schemeClr val="lt1"/>
                </a:solidFill>
                <a:latin typeface="Circular Std Book" panose="020B0604020101020102" pitchFamily="34" charset="77"/>
                <a:ea typeface="Arial"/>
                <a:cs typeface="Circular Std Book" panose="020B0604020101020102" pitchFamily="34" charset="77"/>
                <a:sym typeface="Arial"/>
              </a:rPr>
              <a:t>	…or </a:t>
            </a:r>
            <a:r>
              <a:rPr lang="en-GB" sz="1600" u="none" strike="noStrike" cap="none" dirty="0">
                <a:solidFill>
                  <a:schemeClr val="lt1"/>
                </a:solidFill>
                <a:latin typeface="Circular Std Book" panose="020B0604020101020102" pitchFamily="34" charset="77"/>
                <a:ea typeface="Arial"/>
                <a:cs typeface="Circular Std Book" panose="020B0604020101020102" pitchFamily="34" charset="77"/>
                <a:sym typeface="Arial"/>
              </a:rPr>
              <a:t>Desktop + Live server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GB" dirty="0"/>
              <a:t>	</a:t>
            </a:r>
            <a:r>
              <a:rPr lang="en-GB" dirty="0">
                <a:solidFill>
                  <a:srgbClr val="36B7B4"/>
                </a:solidFill>
                <a:latin typeface="Circular Std Book" panose="020B0604020101020102" pitchFamily="34" charset="77"/>
                <a:cs typeface="Circular Std Book" panose="020B0604020101020102" pitchFamily="34" charset="77"/>
              </a:rPr>
              <a:t> https://</a:t>
            </a:r>
            <a:r>
              <a:rPr lang="en-GB" dirty="0" err="1">
                <a:solidFill>
                  <a:srgbClr val="36B7B4"/>
                </a:solidFill>
                <a:latin typeface="Circular Std Book" panose="020B0604020101020102" pitchFamily="34" charset="77"/>
                <a:cs typeface="Circular Std Book" panose="020B0604020101020102" pitchFamily="34" charset="77"/>
              </a:rPr>
              <a:t>code.visualstudio.com</a:t>
            </a:r>
            <a:endParaRPr dirty="0">
              <a:solidFill>
                <a:srgbClr val="36B7B4"/>
              </a:solidFill>
              <a:latin typeface="Circular Std Book" panose="020B0604020101020102" pitchFamily="34" charset="77"/>
              <a:cs typeface="Circular Std Book" panose="020B0604020101020102" pitchFamily="34" charset="77"/>
            </a:endParaRPr>
          </a:p>
        </p:txBody>
      </p:sp>
      <p:sp>
        <p:nvSpPr>
          <p:cNvPr id="6" name="Google Shape;266;p5">
            <a:extLst>
              <a:ext uri="{FF2B5EF4-FFF2-40B4-BE49-F238E27FC236}">
                <a16:creationId xmlns:a16="http://schemas.microsoft.com/office/drawing/2014/main" id="{10229712-5119-A69B-03D6-28FC3E533B1A}"/>
              </a:ext>
            </a:extLst>
          </p:cNvPr>
          <p:cNvSpPr txBox="1"/>
          <p:nvPr/>
        </p:nvSpPr>
        <p:spPr>
          <a:xfrm>
            <a:off x="5856514" y="1634898"/>
            <a:ext cx="5497286" cy="4843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4C245"/>
              </a:buClr>
              <a:buSzPts val="2400"/>
              <a:buFont typeface="Arial"/>
              <a:buNone/>
            </a:pPr>
            <a:r>
              <a:rPr lang="en-GB" sz="2400" dirty="0">
                <a:solidFill>
                  <a:srgbClr val="F4C245"/>
                </a:solidFill>
                <a:latin typeface="Circular Std Book" panose="020B0604020101020102" pitchFamily="34" charset="77"/>
                <a:ea typeface="Arial"/>
                <a:cs typeface="Circular Std Book" panose="020B0604020101020102" pitchFamily="34" charset="77"/>
                <a:sym typeface="Arial"/>
              </a:rPr>
              <a:t>Vega Lite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4C245"/>
              </a:buClr>
              <a:buSzPts val="2400"/>
              <a:buFont typeface="Arial"/>
              <a:buNone/>
            </a:pPr>
            <a:r>
              <a:rPr lang="en-GB" sz="2000" dirty="0">
                <a:solidFill>
                  <a:schemeClr val="lt1"/>
                </a:solidFill>
                <a:latin typeface="Circular Std Book" panose="020B0604020101020102" pitchFamily="34" charset="77"/>
                <a:ea typeface="Arial"/>
                <a:cs typeface="Circular Std Book" panose="020B0604020101020102" pitchFamily="34" charset="77"/>
                <a:sym typeface="Arial"/>
              </a:rPr>
              <a:t>	</a:t>
            </a:r>
            <a:r>
              <a:rPr lang="en-GB" sz="1600" u="none" strike="noStrike" cap="none" dirty="0">
                <a:solidFill>
                  <a:schemeClr val="lt1"/>
                </a:solidFill>
                <a:latin typeface="Circular Std Book" panose="020B0604020101020102" pitchFamily="34" charset="77"/>
                <a:ea typeface="Arial"/>
                <a:cs typeface="Circular Std Book" panose="020B0604020101020102" pitchFamily="34" charset="77"/>
                <a:sym typeface="Arial"/>
              </a:rPr>
              <a:t>In-browser JS library for visualising data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4C245"/>
              </a:buClr>
              <a:buSzPts val="2400"/>
              <a:buFont typeface="Arial"/>
              <a:buNone/>
            </a:pPr>
            <a:r>
              <a:rPr lang="en-GB" sz="1600" dirty="0">
                <a:solidFill>
                  <a:schemeClr val="lt1"/>
                </a:solidFill>
                <a:latin typeface="Circular Std Book" panose="020B0604020101020102" pitchFamily="34" charset="77"/>
                <a:ea typeface="Arial"/>
                <a:cs typeface="Circular Std Book" panose="020B0604020101020102" pitchFamily="34" charset="77"/>
                <a:sym typeface="Arial"/>
              </a:rPr>
              <a:t>	No sign-up required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4C245"/>
              </a:buClr>
              <a:buSzPts val="2400"/>
              <a:buFont typeface="Arial"/>
              <a:buNone/>
            </a:pPr>
            <a:r>
              <a:rPr lang="en-GB" sz="1600" dirty="0">
                <a:solidFill>
                  <a:schemeClr val="lt1"/>
                </a:solidFill>
                <a:latin typeface="Circular Std Book" panose="020B0604020101020102" pitchFamily="34" charset="77"/>
                <a:ea typeface="Arial"/>
                <a:cs typeface="Circular Std Book" panose="020B0604020101020102" pitchFamily="34" charset="77"/>
                <a:sym typeface="Arial"/>
              </a:rPr>
              <a:t>	</a:t>
            </a:r>
            <a:r>
              <a:rPr lang="en-GB" sz="1600" dirty="0">
                <a:solidFill>
                  <a:srgbClr val="36B7B4"/>
                </a:solidFill>
                <a:latin typeface="Circular Std Book" panose="020B0604020101020102" pitchFamily="34" charset="77"/>
                <a:ea typeface="Arial"/>
                <a:cs typeface="Circular Std Book" panose="020B0604020101020102" pitchFamily="34" charset="77"/>
                <a:sym typeface="Arial"/>
              </a:rPr>
              <a:t>https://</a:t>
            </a:r>
            <a:r>
              <a:rPr lang="en-GB" sz="1600" dirty="0" err="1">
                <a:solidFill>
                  <a:srgbClr val="36B7B4"/>
                </a:solidFill>
                <a:latin typeface="Circular Std Book" panose="020B0604020101020102" pitchFamily="34" charset="77"/>
                <a:ea typeface="Arial"/>
                <a:cs typeface="Circular Std Book" panose="020B0604020101020102" pitchFamily="34" charset="77"/>
                <a:sym typeface="Arial"/>
              </a:rPr>
              <a:t>vega.github.io</a:t>
            </a:r>
            <a:r>
              <a:rPr lang="en-GB" sz="1600" dirty="0">
                <a:solidFill>
                  <a:srgbClr val="36B7B4"/>
                </a:solidFill>
                <a:latin typeface="Circular Std Book" panose="020B0604020101020102" pitchFamily="34" charset="77"/>
                <a:ea typeface="Arial"/>
                <a:cs typeface="Circular Std Book" panose="020B0604020101020102" pitchFamily="34" charset="77"/>
                <a:sym typeface="Arial"/>
              </a:rPr>
              <a:t>/</a:t>
            </a:r>
            <a:r>
              <a:rPr lang="en-GB" sz="1600" dirty="0" err="1">
                <a:solidFill>
                  <a:srgbClr val="36B7B4"/>
                </a:solidFill>
                <a:latin typeface="Circular Std Book" panose="020B0604020101020102" pitchFamily="34" charset="77"/>
                <a:ea typeface="Arial"/>
                <a:cs typeface="Circular Std Book" panose="020B0604020101020102" pitchFamily="34" charset="77"/>
                <a:sym typeface="Arial"/>
              </a:rPr>
              <a:t>vega</a:t>
            </a:r>
            <a:r>
              <a:rPr lang="en-GB" sz="1600" dirty="0">
                <a:solidFill>
                  <a:srgbClr val="36B7B4"/>
                </a:solidFill>
                <a:latin typeface="Circular Std Book" panose="020B0604020101020102" pitchFamily="34" charset="77"/>
                <a:ea typeface="Arial"/>
                <a:cs typeface="Circular Std Book" panose="020B0604020101020102" pitchFamily="34" charset="77"/>
                <a:sym typeface="Arial"/>
              </a:rPr>
              <a:t>-lite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4C245"/>
              </a:buClr>
              <a:buSzPts val="2400"/>
              <a:buFont typeface="Arial"/>
              <a:buNone/>
            </a:pPr>
            <a:endParaRPr lang="en-GB" sz="2400" dirty="0">
              <a:solidFill>
                <a:srgbClr val="F4C245"/>
              </a:solidFill>
              <a:latin typeface="Circular Std Book" panose="020B0604020101020102" pitchFamily="34" charset="77"/>
              <a:ea typeface="Arial"/>
              <a:cs typeface="Circular Std Book" panose="020B0604020101020102" pitchFamily="34" charset="77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4C245"/>
              </a:buClr>
              <a:buSzPts val="2400"/>
              <a:buFont typeface="Arial"/>
              <a:buNone/>
            </a:pPr>
            <a:r>
              <a:rPr lang="en-GB" sz="2400" dirty="0">
                <a:solidFill>
                  <a:srgbClr val="F4C245"/>
                </a:solidFill>
                <a:latin typeface="Circular Std Book" panose="020B0604020101020102" pitchFamily="34" charset="77"/>
                <a:ea typeface="Arial"/>
                <a:cs typeface="Circular Std Book" panose="020B0604020101020102" pitchFamily="34" charset="77"/>
                <a:sym typeface="Arial"/>
              </a:rPr>
              <a:t>GitHub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4C245"/>
              </a:buClr>
              <a:buSzPts val="2400"/>
              <a:buFont typeface="Arial"/>
              <a:buNone/>
            </a:pPr>
            <a:r>
              <a:rPr lang="en-GB" sz="2400" u="none" strike="noStrike" cap="none" dirty="0">
                <a:solidFill>
                  <a:srgbClr val="F4C245"/>
                </a:solidFill>
                <a:latin typeface="Circular Std Book" panose="020B0604020101020102" pitchFamily="34" charset="77"/>
                <a:ea typeface="Arial"/>
                <a:cs typeface="Circular Std Book" panose="020B0604020101020102" pitchFamily="34" charset="77"/>
                <a:sym typeface="Arial"/>
              </a:rPr>
              <a:t>	</a:t>
            </a:r>
            <a:r>
              <a:rPr lang="en-GB" sz="1600" u="none" strike="noStrike" cap="none" dirty="0">
                <a:solidFill>
                  <a:schemeClr val="bg1"/>
                </a:solidFill>
                <a:latin typeface="Circular Std Book" panose="020B0604020101020102" pitchFamily="34" charset="77"/>
                <a:ea typeface="Arial"/>
                <a:cs typeface="Circular Std Book" panose="020B0604020101020102" pitchFamily="34" charset="77"/>
                <a:sym typeface="Arial"/>
              </a:rPr>
              <a:t>File storage system for all your code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4C245"/>
              </a:buClr>
              <a:buSzPts val="2400"/>
              <a:buFont typeface="Arial"/>
              <a:buNone/>
            </a:pPr>
            <a:r>
              <a:rPr lang="en-GB" sz="1600" dirty="0">
                <a:solidFill>
                  <a:schemeClr val="bg1"/>
                </a:solidFill>
                <a:latin typeface="Circular Std Book" panose="020B0604020101020102" pitchFamily="34" charset="77"/>
                <a:ea typeface="Arial"/>
                <a:cs typeface="Circular Std Book" panose="020B0604020101020102" pitchFamily="34" charset="77"/>
                <a:sym typeface="Arial"/>
              </a:rPr>
              <a:t>	Home of your first website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4C245"/>
              </a:buClr>
              <a:buSzPts val="2400"/>
              <a:buFont typeface="Arial"/>
              <a:buNone/>
            </a:pPr>
            <a:r>
              <a:rPr lang="en-GB" sz="1600" dirty="0">
                <a:solidFill>
                  <a:schemeClr val="bg1"/>
                </a:solidFill>
                <a:latin typeface="Circular Std Book" panose="020B0604020101020102" pitchFamily="34" charset="77"/>
                <a:ea typeface="Arial"/>
                <a:cs typeface="Circular Std Book" panose="020B0604020101020102" pitchFamily="34" charset="77"/>
                <a:sym typeface="Arial"/>
              </a:rPr>
              <a:t>	</a:t>
            </a:r>
            <a:r>
              <a:rPr lang="en-GB" sz="1600" dirty="0">
                <a:solidFill>
                  <a:srgbClr val="36B7B4"/>
                </a:solidFill>
                <a:latin typeface="Circular Std Book" panose="020B0604020101020102" pitchFamily="34" charset="77"/>
                <a:ea typeface="Arial"/>
                <a:cs typeface="Circular Std Book" panose="020B0604020101020102" pitchFamily="34" charset="77"/>
                <a:sym typeface="Arial"/>
              </a:rPr>
              <a:t>https://</a:t>
            </a:r>
            <a:r>
              <a:rPr lang="en-GB" sz="1600" dirty="0" err="1">
                <a:solidFill>
                  <a:srgbClr val="36B7B4"/>
                </a:solidFill>
                <a:latin typeface="Circular Std Book" panose="020B0604020101020102" pitchFamily="34" charset="77"/>
                <a:ea typeface="Arial"/>
                <a:cs typeface="Circular Std Book" panose="020B0604020101020102" pitchFamily="34" charset="77"/>
                <a:sym typeface="Arial"/>
              </a:rPr>
              <a:t>github.com</a:t>
            </a:r>
            <a:endParaRPr dirty="0">
              <a:solidFill>
                <a:srgbClr val="36B7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14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83FA-EEB7-47D9-935D-7234D206A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6014" y="1877541"/>
            <a:ext cx="801329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GB" sz="72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Where are we going to end up</a:t>
            </a:r>
            <a:r>
              <a:rPr lang="en-GB" sz="72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?</a:t>
            </a:r>
            <a:br>
              <a:rPr lang="en-GB" sz="72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sz="2400" i="1" dirty="0">
                <a:solidFill>
                  <a:srgbClr val="36B7B4"/>
                </a:solidFill>
                <a:latin typeface="Circular Std Book" panose="020B0604020101020102" pitchFamily="34" charset="77"/>
                <a:cs typeface="Circular Std Book" panose="020B0604020101020102" pitchFamily="34" charset="77"/>
              </a:rPr>
              <a:t>By the end of the day…</a:t>
            </a:r>
            <a:endParaRPr lang="en-GB" i="1" dirty="0">
              <a:solidFill>
                <a:srgbClr val="36B7B4"/>
              </a:solidFill>
              <a:latin typeface="Circular Std Book" panose="020B0604020101020102" pitchFamily="34" charset="77"/>
              <a:cs typeface="Circular Std Book" panose="020B0604020101020102" pitchFamily="34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B3923A-B3CB-4769-ACC7-75A98286F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0444497" y="186232"/>
            <a:ext cx="1747502" cy="332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839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57;p4">
            <a:extLst>
              <a:ext uri="{FF2B5EF4-FFF2-40B4-BE49-F238E27FC236}">
                <a16:creationId xmlns:a16="http://schemas.microsoft.com/office/drawing/2014/main" id="{540B5236-8F88-BF07-1FBF-95E8ACDF907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938539" y="400893"/>
            <a:ext cx="9658174" cy="964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GB" dirty="0">
                <a:solidFill>
                  <a:schemeClr val="lt1"/>
                </a:solidFill>
                <a:latin typeface="Circular Std Book" panose="020B0604020101020102" pitchFamily="34" charset="77"/>
                <a:ea typeface="Arial"/>
                <a:cs typeface="Circular Std Book" panose="020B0604020101020102" pitchFamily="34" charset="77"/>
                <a:sym typeface="Arial"/>
              </a:rPr>
              <a:t>Take-aways</a:t>
            </a:r>
            <a:r>
              <a:rPr lang="en-GB" dirty="0">
                <a:solidFill>
                  <a:srgbClr val="36B7B4"/>
                </a:solidFill>
                <a:latin typeface="Circular Std Book" panose="020B0604020101020102" pitchFamily="34" charset="77"/>
                <a:ea typeface="Arial"/>
                <a:cs typeface="Circular Std Book" panose="020B0604020101020102" pitchFamily="34" charset="77"/>
                <a:sym typeface="Arial"/>
              </a:rPr>
              <a:t>.</a:t>
            </a:r>
            <a:endParaRPr dirty="0">
              <a:solidFill>
                <a:srgbClr val="36B7B4"/>
              </a:solidFill>
              <a:latin typeface="Circular Std Book" panose="020B0604020101020102" pitchFamily="34" charset="77"/>
              <a:ea typeface="Times New Roman"/>
              <a:cs typeface="Circular Std Book" panose="020B0604020101020102" pitchFamily="34" charset="77"/>
              <a:sym typeface="Times New Roman"/>
            </a:endParaRPr>
          </a:p>
        </p:txBody>
      </p:sp>
      <p:sp>
        <p:nvSpPr>
          <p:cNvPr id="11" name="Google Shape;259;p4">
            <a:extLst>
              <a:ext uri="{FF2B5EF4-FFF2-40B4-BE49-F238E27FC236}">
                <a16:creationId xmlns:a16="http://schemas.microsoft.com/office/drawing/2014/main" id="{19E0F2BC-7EF4-96CC-95A7-5AC3123A7159}"/>
              </a:ext>
            </a:extLst>
          </p:cNvPr>
          <p:cNvSpPr txBox="1"/>
          <p:nvPr/>
        </p:nvSpPr>
        <p:spPr>
          <a:xfrm>
            <a:off x="992871" y="1663783"/>
            <a:ext cx="9603842" cy="4639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4C245"/>
              </a:buClr>
              <a:buSzPts val="2400"/>
              <a:buFont typeface="Arial"/>
              <a:buNone/>
            </a:pPr>
            <a:r>
              <a:rPr lang="en-GB" sz="2200" b="0" i="1" u="none" strike="noStrike" cap="none" dirty="0">
                <a:solidFill>
                  <a:schemeClr val="bg1"/>
                </a:solidFill>
                <a:latin typeface="Circular Std Book" panose="020B0604020101020102" pitchFamily="34" charset="77"/>
                <a:cs typeface="Circular Std Book" panose="020B0604020101020102" pitchFamily="34" charset="77"/>
                <a:sym typeface="Arial"/>
              </a:rPr>
              <a:t>1. Personal webpage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4C245"/>
              </a:buClr>
              <a:buSzPts val="2400"/>
              <a:buFont typeface="Arial"/>
              <a:buNone/>
            </a:pPr>
            <a:r>
              <a:rPr lang="en-GB" sz="2000" b="0" i="0" u="none" strike="noStrike" cap="none" dirty="0">
                <a:solidFill>
                  <a:srgbClr val="20CDB8"/>
                </a:solidFill>
                <a:latin typeface="Circular Std Book" panose="020B0604020101020102" pitchFamily="34" charset="77"/>
                <a:cs typeface="Circular Std Book" panose="020B0604020101020102" pitchFamily="34" charset="77"/>
                <a:sym typeface="Arial"/>
              </a:rPr>
              <a:t>	</a:t>
            </a:r>
            <a:r>
              <a:rPr lang="en-GB" sz="1900" b="0" i="0" u="none" strike="noStrike" cap="none" dirty="0">
                <a:solidFill>
                  <a:srgbClr val="20CDB8"/>
                </a:solidFill>
                <a:latin typeface="Circular Std Book" panose="020B0604020101020102" pitchFamily="34" charset="77"/>
                <a:cs typeface="Circular Std Book" panose="020B0604020101020102" pitchFamily="34" charset="77"/>
                <a:sym typeface="Arial"/>
              </a:rPr>
              <a:t>GitHub account with a repository created to serve as your personal webpage, 	configured, styled and formatted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4C245"/>
              </a:buClr>
              <a:buSzPts val="2400"/>
              <a:buFont typeface="Arial"/>
              <a:buNone/>
            </a:pPr>
            <a:endParaRPr lang="en-GB" sz="1900" b="0" i="0" u="none" strike="noStrike" cap="none" dirty="0">
              <a:solidFill>
                <a:srgbClr val="20CDB8"/>
              </a:solidFill>
              <a:latin typeface="Circular Std Book" panose="020B0604020101020102" pitchFamily="34" charset="77"/>
              <a:cs typeface="Circular Std Book" panose="020B0604020101020102" pitchFamily="34" charset="77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4C245"/>
              </a:buClr>
              <a:buSzPts val="2400"/>
              <a:buFont typeface="Arial"/>
              <a:buNone/>
            </a:pPr>
            <a:r>
              <a:rPr lang="en-GB" sz="2200" b="0" i="1" u="none" strike="noStrike" cap="none" dirty="0">
                <a:solidFill>
                  <a:schemeClr val="bg1"/>
                </a:solidFill>
                <a:latin typeface="Circular Std Book" panose="020B0604020101020102" pitchFamily="34" charset="77"/>
                <a:cs typeface="Circular Std Book" panose="020B0604020101020102" pitchFamily="34" charset="77"/>
                <a:sym typeface="Arial"/>
              </a:rPr>
              <a:t>2. Data portfolio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4C245"/>
              </a:buClr>
              <a:buSzPts val="2400"/>
              <a:buFont typeface="Arial"/>
              <a:buNone/>
            </a:pPr>
            <a:r>
              <a:rPr lang="en-GB" sz="2000" b="0" i="0" u="none" strike="noStrike" cap="none" dirty="0">
                <a:solidFill>
                  <a:srgbClr val="20CDB8"/>
                </a:solidFill>
                <a:latin typeface="Circular Std Book" panose="020B0604020101020102" pitchFamily="34" charset="77"/>
                <a:cs typeface="Circular Std Book" panose="020B0604020101020102" pitchFamily="34" charset="77"/>
                <a:sym typeface="Arial"/>
              </a:rPr>
              <a:t>	</a:t>
            </a:r>
            <a:r>
              <a:rPr lang="en-GB" sz="1900" dirty="0">
                <a:solidFill>
                  <a:srgbClr val="36B7B4"/>
                </a:solidFill>
                <a:latin typeface="Circular Std Book" panose="020B0604020101020102" pitchFamily="34" charset="77"/>
                <a:cs typeface="Circular Std Book" panose="020B0604020101020102" pitchFamily="34" charset="77"/>
                <a:sym typeface="Arial"/>
              </a:rPr>
              <a:t>Three live embedded</a:t>
            </a:r>
            <a:r>
              <a:rPr lang="en-GB" sz="1900" b="0" i="0" u="none" strike="noStrike" cap="none" dirty="0">
                <a:solidFill>
                  <a:srgbClr val="36B7B4"/>
                </a:solidFill>
                <a:latin typeface="Circular Std Book" panose="020B0604020101020102" pitchFamily="34" charset="77"/>
                <a:cs typeface="Circular Std Book" panose="020B0604020101020102" pitchFamily="34" charset="77"/>
                <a:sym typeface="Arial"/>
              </a:rPr>
              <a:t> data visualisations, including one chart with an interactive 	element 	and another one with live data served from an API or scraped from a 	website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4C245"/>
              </a:buClr>
              <a:buSzPts val="2400"/>
              <a:buFont typeface="Arial"/>
              <a:buNone/>
            </a:pPr>
            <a:endParaRPr lang="en-GB" sz="1900" b="0" i="0" u="none" strike="noStrike" cap="none" dirty="0">
              <a:solidFill>
                <a:srgbClr val="36B7B4"/>
              </a:solidFill>
              <a:latin typeface="Circular Std Book" panose="020B0604020101020102" pitchFamily="34" charset="77"/>
              <a:cs typeface="Circular Std Book" panose="020B0604020101020102" pitchFamily="34" charset="77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4C245"/>
              </a:buClr>
              <a:buSzPts val="2400"/>
              <a:buFont typeface="Arial"/>
              <a:buNone/>
            </a:pPr>
            <a:r>
              <a:rPr lang="en-GB" sz="2200" b="0" i="1" u="none" strike="noStrike" cap="none" dirty="0">
                <a:solidFill>
                  <a:schemeClr val="bg1"/>
                </a:solidFill>
                <a:latin typeface="Circular Std Book" panose="020B0604020101020102" pitchFamily="34" charset="77"/>
                <a:cs typeface="Circular Std Book" panose="020B0604020101020102" pitchFamily="34" charset="77"/>
                <a:sym typeface="Arial"/>
              </a:rPr>
              <a:t>3. A new skillset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4C245"/>
              </a:buClr>
              <a:buSzPts val="2400"/>
              <a:buFont typeface="Arial"/>
              <a:buNone/>
            </a:pPr>
            <a:r>
              <a:rPr lang="en-GB" sz="2000" b="0" i="0" u="none" strike="noStrike" cap="none" dirty="0">
                <a:solidFill>
                  <a:srgbClr val="20CDB8"/>
                </a:solidFill>
                <a:latin typeface="Circular Std Book" panose="020B0604020101020102" pitchFamily="34" charset="77"/>
                <a:cs typeface="Circular Std Book" panose="020B0604020101020102" pitchFamily="34" charset="77"/>
                <a:sym typeface="Arial"/>
              </a:rPr>
              <a:t>	</a:t>
            </a:r>
            <a:r>
              <a:rPr lang="en-GB" sz="1900" b="0" i="0" u="none" strike="noStrike" cap="none" dirty="0">
                <a:solidFill>
                  <a:srgbClr val="36B7B4"/>
                </a:solidFill>
                <a:latin typeface="Circular Std Book" panose="020B0604020101020102" pitchFamily="34" charset="77"/>
                <a:cs typeface="Circular Std Book" panose="020B0604020101020102" pitchFamily="34" charset="77"/>
                <a:sym typeface="Arial"/>
              </a:rPr>
              <a:t>The language of data is visualisation and by the end of this course you will 	have learnt how to introduce yourself in this new language.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4C245"/>
              </a:buClr>
              <a:buSzPts val="2400"/>
              <a:buFont typeface="Arial"/>
              <a:buNone/>
            </a:pPr>
            <a:endParaRPr sz="2000" b="0" i="0" u="none" strike="noStrike" cap="none" dirty="0">
              <a:solidFill>
                <a:srgbClr val="20CDB8"/>
              </a:solidFill>
              <a:latin typeface="Circular Std Book" panose="020B0604020101020102" pitchFamily="34" charset="77"/>
              <a:cs typeface="Circular Std Book" panose="020B0604020101020102" pitchFamily="34" charset="7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2088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flying, outdoor object, web&#10;&#10;Description automatically generated">
            <a:extLst>
              <a:ext uri="{FF2B5EF4-FFF2-40B4-BE49-F238E27FC236}">
                <a16:creationId xmlns:a16="http://schemas.microsoft.com/office/drawing/2014/main" id="{7EC5CB00-17DC-42A2-AA50-C9508EB237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982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9D2A013-A6CA-4DED-8683-7E7C43DF3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9531" y="87086"/>
            <a:ext cx="4262469" cy="6770914"/>
          </a:xfrm>
          <a:prstGeom prst="rect">
            <a:avLst/>
          </a:prstGeom>
        </p:spPr>
      </p:pic>
      <p:sp>
        <p:nvSpPr>
          <p:cNvPr id="6" name="Google Shape;243;p2">
            <a:extLst>
              <a:ext uri="{FF2B5EF4-FFF2-40B4-BE49-F238E27FC236}">
                <a16:creationId xmlns:a16="http://schemas.microsoft.com/office/drawing/2014/main" id="{8ECE5D11-2557-D0D3-7284-61BC63F01C0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80489" y="2299998"/>
            <a:ext cx="8321997" cy="3948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77"/>
                <a:ea typeface="Arial"/>
                <a:cs typeface="Circular Std Book" panose="020B0604020101020102" pitchFamily="34" charset="77"/>
                <a:sym typeface="Arial"/>
              </a:rPr>
              <a:t>Data Science </a:t>
            </a:r>
            <a:br>
              <a:rPr lang="en-GB" dirty="0">
                <a:solidFill>
                  <a:srgbClr val="F4C245"/>
                </a:solidFill>
                <a:latin typeface="Circular Std Book" panose="020B0604020101020102" pitchFamily="34" charset="77"/>
                <a:ea typeface="Arial"/>
                <a:cs typeface="Circular Std Book" panose="020B0604020101020102" pitchFamily="34" charset="77"/>
                <a:sym typeface="Arial"/>
              </a:rPr>
            </a:br>
            <a:r>
              <a:rPr lang="en-GB" dirty="0">
                <a:solidFill>
                  <a:schemeClr val="lt1"/>
                </a:solidFill>
                <a:latin typeface="Circular Std Book" panose="020B0604020101020102" pitchFamily="34" charset="77"/>
                <a:ea typeface="Arial"/>
                <a:cs typeface="Circular Std Book" panose="020B0604020101020102" pitchFamily="34" charset="77"/>
                <a:sym typeface="Arial"/>
              </a:rPr>
              <a:t>for public policy</a:t>
            </a:r>
            <a:br>
              <a:rPr lang="en-GB" sz="7200" dirty="0">
                <a:solidFill>
                  <a:srgbClr val="36B7B4"/>
                </a:solidFill>
                <a:latin typeface="Circular Std Book" panose="020B0604020101020102" pitchFamily="34" charset="77"/>
                <a:ea typeface="Arial"/>
                <a:cs typeface="Circular Std Book" panose="020B0604020101020102" pitchFamily="34" charset="77"/>
                <a:sym typeface="Arial"/>
              </a:rPr>
            </a:br>
            <a:br>
              <a:rPr lang="en-GB" sz="4000" dirty="0">
                <a:solidFill>
                  <a:srgbClr val="36B7B4"/>
                </a:solidFill>
                <a:latin typeface="Circular Std Book" panose="020B0604020101020102" pitchFamily="34" charset="77"/>
                <a:ea typeface="Arial"/>
                <a:cs typeface="Circular Std Book" panose="020B0604020101020102" pitchFamily="34" charset="77"/>
                <a:sym typeface="Arial"/>
              </a:rPr>
            </a:br>
            <a:r>
              <a:rPr lang="en-GB" sz="4000" i="1" dirty="0">
                <a:solidFill>
                  <a:schemeClr val="lt1"/>
                </a:solidFill>
                <a:latin typeface="Circular Std Book" panose="020B0604020101020102" pitchFamily="34" charset="77"/>
                <a:ea typeface="Times New Roman"/>
                <a:cs typeface="Circular Std Book" panose="020B0604020101020102" pitchFamily="34" charset="77"/>
                <a:sym typeface="Times New Roman"/>
              </a:rPr>
              <a:t>An interactive masterclass by </a:t>
            </a:r>
            <a:br>
              <a:rPr lang="en-GB" sz="4000" i="1" dirty="0">
                <a:solidFill>
                  <a:schemeClr val="lt1"/>
                </a:solidFill>
                <a:latin typeface="Circular Std Book" panose="020B0604020101020102" pitchFamily="34" charset="77"/>
                <a:ea typeface="Times New Roman"/>
                <a:cs typeface="Circular Std Book" panose="020B0604020101020102" pitchFamily="34" charset="77"/>
                <a:sym typeface="Times New Roman"/>
              </a:rPr>
            </a:br>
            <a:r>
              <a:rPr lang="en-GB" sz="4000" i="1" dirty="0">
                <a:solidFill>
                  <a:schemeClr val="lt1"/>
                </a:solidFill>
                <a:latin typeface="Circular Std Book" panose="020B0604020101020102" pitchFamily="34" charset="77"/>
                <a:ea typeface="Times New Roman"/>
                <a:cs typeface="Circular Std Book" panose="020B0604020101020102" pitchFamily="34" charset="77"/>
                <a:sym typeface="Times New Roman"/>
              </a:rPr>
              <a:t>the </a:t>
            </a:r>
            <a:r>
              <a:rPr lang="en-GB" sz="4000" i="1" dirty="0">
                <a:solidFill>
                  <a:srgbClr val="36B7B4"/>
                </a:solidFill>
                <a:latin typeface="Circular Std Book" panose="020B0604020101020102" pitchFamily="34" charset="77"/>
                <a:ea typeface="Times New Roman"/>
                <a:cs typeface="Circular Std Book" panose="020B0604020101020102" pitchFamily="34" charset="77"/>
                <a:sym typeface="Times New Roman"/>
              </a:rPr>
              <a:t>Economics Observatory</a:t>
            </a:r>
            <a:br>
              <a:rPr lang="en-GB" sz="4000" dirty="0">
                <a:solidFill>
                  <a:srgbClr val="36B7B4"/>
                </a:solidFill>
                <a:latin typeface="Circular Std Book" panose="020B0604020101020102" pitchFamily="34" charset="77"/>
                <a:ea typeface="Times New Roman"/>
                <a:cs typeface="Circular Std Book" panose="020B0604020101020102" pitchFamily="34" charset="77"/>
                <a:sym typeface="Times New Roman"/>
              </a:rPr>
            </a:br>
            <a:br>
              <a:rPr lang="en-GB" sz="4000" dirty="0">
                <a:solidFill>
                  <a:srgbClr val="36B7B4"/>
                </a:solidFill>
                <a:latin typeface="Circular Std Book" panose="020B0604020101020102" pitchFamily="34" charset="77"/>
                <a:ea typeface="Times New Roman"/>
                <a:cs typeface="Circular Std Book" panose="020B0604020101020102" pitchFamily="34" charset="77"/>
                <a:sym typeface="Times New Roman"/>
              </a:rPr>
            </a:b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77"/>
                <a:ea typeface="Times New Roman"/>
                <a:cs typeface="Circular Std Book" panose="020B0604020101020102" pitchFamily="34" charset="77"/>
                <a:sym typeface="Times New Roman"/>
              </a:rPr>
              <a:t>Darlington Economic Campus | 15 September 2023</a:t>
            </a:r>
            <a:endParaRPr dirty="0">
              <a:solidFill>
                <a:schemeClr val="bg1"/>
              </a:solidFill>
              <a:latin typeface="Circular Std Book" panose="020B0604020101020102" pitchFamily="34" charset="77"/>
              <a:ea typeface="Times New Roman"/>
              <a:cs typeface="Circular Std Book" panose="020B0604020101020102" pitchFamily="34" charset="77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41007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83FA-EEB7-47D9-935D-7234D206A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6011" y="3880512"/>
            <a:ext cx="8848331" cy="2563831"/>
          </a:xfrm>
        </p:spPr>
        <p:txBody>
          <a:bodyPr>
            <a:normAutofit fontScale="90000"/>
          </a:bodyPr>
          <a:lstStyle/>
          <a:p>
            <a:pPr algn="l"/>
            <a:r>
              <a:rPr lang="en-GB" sz="72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ECO Data Team</a:t>
            </a:r>
            <a:r>
              <a:rPr lang="en-GB" sz="72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br>
              <a:rPr lang="en-GB" sz="72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br>
              <a:rPr lang="en-GB" sz="2700" dirty="0">
                <a:solidFill>
                  <a:srgbClr val="36B7B4"/>
                </a:solidFill>
                <a:latin typeface="Circular Std Book" panose="020B0604020101020102" pitchFamily="34" charset="77"/>
                <a:cs typeface="Circular Std Book" panose="020B0604020101020102" pitchFamily="34" charset="77"/>
              </a:rPr>
            </a:br>
            <a:br>
              <a:rPr lang="en-GB" sz="2000" dirty="0">
                <a:solidFill>
                  <a:srgbClr val="36B7B4"/>
                </a:solidFill>
                <a:latin typeface="Circular Std Book" panose="020B0604020101020102" pitchFamily="34" charset="77"/>
                <a:cs typeface="Circular Std Book" panose="020B0604020101020102" pitchFamily="34" charset="77"/>
              </a:rPr>
            </a:br>
            <a:r>
              <a:rPr lang="en-GB" sz="2700" dirty="0">
                <a:solidFill>
                  <a:srgbClr val="36B7B4"/>
                </a:solidFill>
                <a:latin typeface="Circular Std Book" panose="020B0604020101020102" pitchFamily="34" charset="77"/>
                <a:cs typeface="Circular Std Book" panose="020B0604020101020102" pitchFamily="34" charset="77"/>
              </a:rPr>
              <a:t>Professor Richard Davies  </a:t>
            </a:r>
            <a:r>
              <a:rPr lang="en-GB" sz="2700" dirty="0">
                <a:solidFill>
                  <a:schemeClr val="bg1"/>
                </a:solidFill>
                <a:latin typeface="Circular Std Book" panose="020B0604020101020102" pitchFamily="34" charset="77"/>
                <a:cs typeface="Circular Std Book" panose="020B0604020101020102" pitchFamily="34" charset="77"/>
              </a:rPr>
              <a:t>(LSE/University of Chicago)</a:t>
            </a:r>
            <a:br>
              <a:rPr lang="en-GB" sz="2700" dirty="0">
                <a:solidFill>
                  <a:schemeClr val="bg1"/>
                </a:solidFill>
                <a:latin typeface="Circular Std Book" panose="020B0604020101020102" pitchFamily="34" charset="77"/>
                <a:cs typeface="Circular Std Book" panose="020B0604020101020102" pitchFamily="34" charset="77"/>
              </a:rPr>
            </a:br>
            <a:br>
              <a:rPr lang="en-GB" sz="2700" dirty="0">
                <a:solidFill>
                  <a:schemeClr val="bg1"/>
                </a:solidFill>
                <a:latin typeface="Circular Std Book" panose="020B0604020101020102" pitchFamily="34" charset="77"/>
                <a:cs typeface="Circular Std Book" panose="020B0604020101020102" pitchFamily="34" charset="77"/>
              </a:rPr>
            </a:br>
            <a:r>
              <a:rPr lang="en-GB" sz="2700" dirty="0">
                <a:solidFill>
                  <a:srgbClr val="36B7B4"/>
                </a:solidFill>
                <a:latin typeface="Circular Std Book" panose="020B0604020101020102" pitchFamily="34" charset="77"/>
                <a:cs typeface="Circular Std Book" panose="020B0604020101020102" pitchFamily="34" charset="77"/>
              </a:rPr>
              <a:t>Dr Denes </a:t>
            </a:r>
            <a:r>
              <a:rPr lang="en-GB" sz="2700" dirty="0" err="1">
                <a:solidFill>
                  <a:srgbClr val="36B7B4"/>
                </a:solidFill>
                <a:latin typeface="Circular Std Book" panose="020B0604020101020102" pitchFamily="34" charset="77"/>
                <a:cs typeface="Circular Std Book" panose="020B0604020101020102" pitchFamily="34" charset="77"/>
              </a:rPr>
              <a:t>Csala</a:t>
            </a:r>
            <a:r>
              <a:rPr lang="en-GB" sz="2700" dirty="0">
                <a:solidFill>
                  <a:srgbClr val="36B7B4"/>
                </a:solidFill>
                <a:latin typeface="Circular Std Book" panose="020B0604020101020102" pitchFamily="34" charset="77"/>
                <a:cs typeface="Circular Std Book" panose="020B0604020101020102" pitchFamily="34" charset="77"/>
              </a:rPr>
              <a:t> </a:t>
            </a:r>
            <a:r>
              <a:rPr lang="en-GB" sz="2700" dirty="0">
                <a:solidFill>
                  <a:schemeClr val="bg1"/>
                </a:solidFill>
                <a:latin typeface="Circular Std Book" panose="020B0604020101020102" pitchFamily="34" charset="77"/>
                <a:cs typeface="Circular Std Book" panose="020B0604020101020102" pitchFamily="34" charset="77"/>
              </a:rPr>
              <a:t>(Lancaster University/University of Bristol)</a:t>
            </a:r>
            <a:br>
              <a:rPr lang="en-GB" sz="2700" dirty="0">
                <a:solidFill>
                  <a:schemeClr val="bg1"/>
                </a:solidFill>
                <a:latin typeface="Circular Std Book" panose="020B0604020101020102" pitchFamily="34" charset="77"/>
                <a:cs typeface="Circular Std Book" panose="020B0604020101020102" pitchFamily="34" charset="77"/>
              </a:rPr>
            </a:br>
            <a:br>
              <a:rPr lang="en-GB" sz="2700" dirty="0">
                <a:solidFill>
                  <a:schemeClr val="bg1"/>
                </a:solidFill>
                <a:latin typeface="Circular Std Book" panose="020B0604020101020102" pitchFamily="34" charset="77"/>
                <a:cs typeface="Circular Std Book" panose="020B0604020101020102" pitchFamily="34" charset="77"/>
              </a:rPr>
            </a:br>
            <a:r>
              <a:rPr lang="en-GB" sz="2700" dirty="0">
                <a:solidFill>
                  <a:srgbClr val="36B7B4"/>
                </a:solidFill>
                <a:latin typeface="Circular Std Book" panose="020B0604020101020102" pitchFamily="34" charset="77"/>
                <a:cs typeface="Circular Std Book" panose="020B0604020101020102" pitchFamily="34" charset="77"/>
              </a:rPr>
              <a:t>Charlie Meyrick </a:t>
            </a:r>
            <a:r>
              <a:rPr lang="en-GB" sz="2700" dirty="0">
                <a:solidFill>
                  <a:schemeClr val="bg1"/>
                </a:solidFill>
                <a:latin typeface="Circular Std Book" panose="020B0604020101020102" pitchFamily="34" charset="77"/>
                <a:cs typeface="Circular Std Book" panose="020B0604020101020102" pitchFamily="34" charset="77"/>
              </a:rPr>
              <a:t>(LSE/University of Bristol)</a:t>
            </a:r>
            <a:br>
              <a:rPr lang="en-GB" sz="2700" dirty="0">
                <a:solidFill>
                  <a:schemeClr val="bg1"/>
                </a:solidFill>
                <a:latin typeface="Circular Std Book" panose="020B0604020101020102" pitchFamily="34" charset="77"/>
                <a:cs typeface="Circular Std Book" panose="020B0604020101020102" pitchFamily="34" charset="77"/>
              </a:rPr>
            </a:br>
            <a:br>
              <a:rPr lang="en-GB" sz="2700" dirty="0">
                <a:solidFill>
                  <a:schemeClr val="bg1"/>
                </a:solidFill>
                <a:latin typeface="Circular Std Book" panose="020B0604020101020102" pitchFamily="34" charset="77"/>
                <a:cs typeface="Circular Std Book" panose="020B0604020101020102" pitchFamily="34" charset="77"/>
              </a:rPr>
            </a:br>
            <a:r>
              <a:rPr lang="en-GB" sz="2700" dirty="0">
                <a:solidFill>
                  <a:srgbClr val="36B7B4"/>
                </a:solidFill>
                <a:latin typeface="Circular Std Book" panose="020B0604020101020102" pitchFamily="34" charset="77"/>
                <a:cs typeface="Circular Std Book" panose="020B0604020101020102" pitchFamily="34" charset="77"/>
              </a:rPr>
              <a:t>Finn McEvoy </a:t>
            </a:r>
            <a:r>
              <a:rPr lang="en-GB" sz="2700" dirty="0">
                <a:solidFill>
                  <a:schemeClr val="bg1"/>
                </a:solidFill>
                <a:latin typeface="Circular Std Book" panose="020B0604020101020102" pitchFamily="34" charset="77"/>
                <a:cs typeface="Circular Std Book" panose="020B0604020101020102" pitchFamily="34" charset="77"/>
              </a:rPr>
              <a:t>(LSE)</a:t>
            </a:r>
            <a:br>
              <a:rPr lang="en-GB" sz="2700" dirty="0">
                <a:solidFill>
                  <a:schemeClr val="bg1"/>
                </a:solidFill>
                <a:latin typeface="Circular Std Book" panose="020B0604020101020102" pitchFamily="34" charset="77"/>
                <a:cs typeface="Circular Std Book" panose="020B0604020101020102" pitchFamily="34" charset="77"/>
              </a:rPr>
            </a:br>
            <a:endParaRPr lang="en-GB" i="1" dirty="0">
              <a:solidFill>
                <a:srgbClr val="36B7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B3923A-B3CB-4769-ACC7-75A98286F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0444497" y="186232"/>
            <a:ext cx="1747502" cy="332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019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83FA-EEB7-47D9-935D-7234D206A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6013" y="1933433"/>
            <a:ext cx="8770667" cy="2331708"/>
          </a:xfrm>
        </p:spPr>
        <p:txBody>
          <a:bodyPr/>
          <a:lstStyle/>
          <a:p>
            <a:pPr algn="l"/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Motivation</a:t>
            </a:r>
            <a:r>
              <a:rPr lang="en-GB" sz="72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br>
              <a:rPr lang="en-GB" sz="72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sz="2000" i="1" dirty="0">
                <a:solidFill>
                  <a:srgbClr val="36B7B4"/>
                </a:solidFill>
                <a:latin typeface="Circular Std Book" panose="020B0604020101020102" pitchFamily="34" charset="77"/>
                <a:cs typeface="Circular Std Book" panose="020B0604020101020102" pitchFamily="34" charset="77"/>
              </a:rPr>
              <a:t>Our aim is to take UK policy-makers to the frontier of programmatic data handling, verifiable chart construction, and open-source data debate</a:t>
            </a:r>
            <a:r>
              <a:rPr lang="en-GB" sz="2000" i="1" dirty="0">
                <a:solidFill>
                  <a:srgbClr val="36B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i="1" dirty="0">
              <a:solidFill>
                <a:srgbClr val="36B7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B3923A-B3CB-4769-ACC7-75A98286F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0444497" y="186232"/>
            <a:ext cx="1747502" cy="332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194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78" y="66496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Where we are</a:t>
            </a:r>
            <a:br>
              <a:rPr lang="en-GB" dirty="0">
                <a:solidFill>
                  <a:srgbClr val="FF0000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sz="20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The state of play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0854721-E028-4EF1-94D9-8804104E28F4}"/>
              </a:ext>
            </a:extLst>
          </p:cNvPr>
          <p:cNvSpPr txBox="1">
            <a:spLocks/>
          </p:cNvSpPr>
          <p:nvPr/>
        </p:nvSpPr>
        <p:spPr>
          <a:xfrm>
            <a:off x="968711" y="1779201"/>
            <a:ext cx="10357044" cy="106992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500" dirty="0">
                <a:solidFill>
                  <a:schemeClr val="bg1"/>
                </a:solidFill>
                <a:latin typeface="Circular Std Book" panose="020B0604020101020102" pitchFamily="34" charset="77"/>
                <a:cs typeface="Circular Std Book" panose="020B0604020101020102" pitchFamily="34" charset="77"/>
              </a:rPr>
              <a:t>Analysts will tend to have five steps or more between their raw data and their output. </a:t>
            </a:r>
          </a:p>
          <a:p>
            <a:r>
              <a:rPr lang="en-GB" sz="1500" u="sng" dirty="0">
                <a:solidFill>
                  <a:schemeClr val="bg1"/>
                </a:solidFill>
                <a:latin typeface="Circular Std Book" panose="020B0604020101020102" pitchFamily="34" charset="77"/>
                <a:cs typeface="Circular Std Book" panose="020B0604020101020102" pitchFamily="34" charset="77"/>
              </a:rPr>
              <a:t>Example</a:t>
            </a:r>
            <a:r>
              <a:rPr lang="en-GB" sz="1500" dirty="0">
                <a:solidFill>
                  <a:schemeClr val="bg1"/>
                </a:solidFill>
                <a:latin typeface="Circular Std Book" panose="020B0604020101020102" pitchFamily="34" charset="77"/>
                <a:cs typeface="Circular Std Book" panose="020B0604020101020102" pitchFamily="34" charset="77"/>
              </a:rPr>
              <a:t>: a journalist, consultant or academic making a chart of GDP in America: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E327D16C-E5F0-499F-A2D4-F1F7A095AD8C}"/>
              </a:ext>
            </a:extLst>
          </p:cNvPr>
          <p:cNvSpPr txBox="1">
            <a:spLocks/>
          </p:cNvSpPr>
          <p:nvPr/>
        </p:nvSpPr>
        <p:spPr>
          <a:xfrm>
            <a:off x="968711" y="4649132"/>
            <a:ext cx="10357044" cy="1889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8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400" dirty="0">
              <a:solidFill>
                <a:schemeClr val="bg1"/>
              </a:solidFill>
              <a:latin typeface="Circular Std Book" panose="020B0604020101020102" pitchFamily="34" charset="77"/>
              <a:cs typeface="Circular Std Book" panose="020B0604020101020102" pitchFamily="34" charset="77"/>
            </a:endParaRP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B6E88F1D-2337-415E-90CC-E3A1EF8936B1}"/>
              </a:ext>
            </a:extLst>
          </p:cNvPr>
          <p:cNvSpPr/>
          <p:nvPr/>
        </p:nvSpPr>
        <p:spPr>
          <a:xfrm>
            <a:off x="1125436" y="3262678"/>
            <a:ext cx="719091" cy="64379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12700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98FE52-4C4A-4000-9F1B-0677CD1692C5}"/>
              </a:ext>
            </a:extLst>
          </p:cNvPr>
          <p:cNvSpPr txBox="1"/>
          <p:nvPr/>
        </p:nvSpPr>
        <p:spPr>
          <a:xfrm>
            <a:off x="1270688" y="4008877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</a:rPr>
              <a:t>BLS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D008C8-C7BD-4C99-ADBA-F2E1D13747B3}"/>
              </a:ext>
            </a:extLst>
          </p:cNvPr>
          <p:cNvSpPr txBox="1"/>
          <p:nvPr/>
        </p:nvSpPr>
        <p:spPr>
          <a:xfrm>
            <a:off x="1065503" y="2809698"/>
            <a:ext cx="926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u="sng" dirty="0">
                <a:solidFill>
                  <a:schemeClr val="bg1"/>
                </a:solidFill>
              </a:rPr>
              <a:t>Data source</a:t>
            </a:r>
            <a:endParaRPr lang="en-GB" u="sng" dirty="0">
              <a:solidFill>
                <a:schemeClr val="bg1"/>
              </a:solidFill>
            </a:endParaRP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7D82391A-524F-4EB1-8E70-0A75B0330EE8}"/>
              </a:ext>
            </a:extLst>
          </p:cNvPr>
          <p:cNvSpPr/>
          <p:nvPr/>
        </p:nvSpPr>
        <p:spPr>
          <a:xfrm>
            <a:off x="3004887" y="3258008"/>
            <a:ext cx="719091" cy="64379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47880AEA-A8B3-4139-8F20-BB9C2209984D}"/>
              </a:ext>
            </a:extLst>
          </p:cNvPr>
          <p:cNvSpPr/>
          <p:nvPr/>
        </p:nvSpPr>
        <p:spPr>
          <a:xfrm>
            <a:off x="4740039" y="3258008"/>
            <a:ext cx="719091" cy="64379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7D82EE73-0B12-4623-9877-B5B9758092C3}"/>
              </a:ext>
            </a:extLst>
          </p:cNvPr>
          <p:cNvSpPr/>
          <p:nvPr/>
        </p:nvSpPr>
        <p:spPr>
          <a:xfrm>
            <a:off x="6414439" y="3258792"/>
            <a:ext cx="719091" cy="64379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22EDAA19-B398-424A-8394-B2BD6D8BE812}"/>
              </a:ext>
            </a:extLst>
          </p:cNvPr>
          <p:cNvSpPr/>
          <p:nvPr/>
        </p:nvSpPr>
        <p:spPr>
          <a:xfrm>
            <a:off x="8088839" y="3258792"/>
            <a:ext cx="719091" cy="64379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AFE9B128-204E-45DB-8A0E-FAD619E40E31}"/>
              </a:ext>
            </a:extLst>
          </p:cNvPr>
          <p:cNvSpPr/>
          <p:nvPr/>
        </p:nvSpPr>
        <p:spPr>
          <a:xfrm>
            <a:off x="10159016" y="3258792"/>
            <a:ext cx="719091" cy="64379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BDCD95-FC09-49DC-B541-B1A99B785D8F}"/>
              </a:ext>
            </a:extLst>
          </p:cNvPr>
          <p:cNvSpPr txBox="1"/>
          <p:nvPr/>
        </p:nvSpPr>
        <p:spPr>
          <a:xfrm>
            <a:off x="2889782" y="2717364"/>
            <a:ext cx="995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u="sng" dirty="0">
                <a:solidFill>
                  <a:schemeClr val="bg1"/>
                </a:solidFill>
              </a:rPr>
              <a:t>Public-sector</a:t>
            </a:r>
          </a:p>
          <a:p>
            <a:r>
              <a:rPr lang="en-GB" sz="1200" u="sng" dirty="0">
                <a:solidFill>
                  <a:schemeClr val="bg1"/>
                </a:solidFill>
              </a:rPr>
              <a:t> aggregator</a:t>
            </a:r>
            <a:endParaRPr lang="en-GB" u="sng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45B232-2456-439B-AA01-E96969868B11}"/>
              </a:ext>
            </a:extLst>
          </p:cNvPr>
          <p:cNvSpPr txBox="1"/>
          <p:nvPr/>
        </p:nvSpPr>
        <p:spPr>
          <a:xfrm>
            <a:off x="4624934" y="2704944"/>
            <a:ext cx="949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u="sng" dirty="0">
                <a:solidFill>
                  <a:schemeClr val="bg1"/>
                </a:solidFill>
              </a:rPr>
              <a:t>Commercial</a:t>
            </a:r>
          </a:p>
          <a:p>
            <a:r>
              <a:rPr lang="en-GB" sz="1200" u="sng" dirty="0">
                <a:solidFill>
                  <a:schemeClr val="bg1"/>
                </a:solidFill>
              </a:rPr>
              <a:t> aggregator</a:t>
            </a:r>
            <a:endParaRPr lang="en-GB" u="sng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1730E8-11C1-43E2-8A1B-C2D1FB990388}"/>
              </a:ext>
            </a:extLst>
          </p:cNvPr>
          <p:cNvSpPr txBox="1"/>
          <p:nvPr/>
        </p:nvSpPr>
        <p:spPr>
          <a:xfrm>
            <a:off x="6414439" y="2824301"/>
            <a:ext cx="6415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u="sng" dirty="0">
                <a:solidFill>
                  <a:schemeClr val="bg1"/>
                </a:solidFill>
              </a:rPr>
              <a:t>Analyst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14E6B5-64CA-46B3-9FC0-BD96FA1A9ECC}"/>
              </a:ext>
            </a:extLst>
          </p:cNvPr>
          <p:cNvSpPr txBox="1"/>
          <p:nvPr/>
        </p:nvSpPr>
        <p:spPr>
          <a:xfrm>
            <a:off x="8059914" y="2830793"/>
            <a:ext cx="801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u="sng" dirty="0">
                <a:solidFill>
                  <a:schemeClr val="bg1"/>
                </a:solidFill>
              </a:rPr>
              <a:t>Publisher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8138F2-7198-494B-9B64-37214CFE456E}"/>
              </a:ext>
            </a:extLst>
          </p:cNvPr>
          <p:cNvSpPr txBox="1"/>
          <p:nvPr/>
        </p:nvSpPr>
        <p:spPr>
          <a:xfrm>
            <a:off x="3104584" y="4024265"/>
            <a:ext cx="5196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</a:rPr>
              <a:t>FRED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03F38D-80AD-4F4E-94B0-FC47CF5A9FFF}"/>
              </a:ext>
            </a:extLst>
          </p:cNvPr>
          <p:cNvSpPr txBox="1"/>
          <p:nvPr/>
        </p:nvSpPr>
        <p:spPr>
          <a:xfrm>
            <a:off x="4693992" y="4024265"/>
            <a:ext cx="880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</a:rPr>
              <a:t>Bloomberg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CC8559-53FC-4BE2-80DC-5D8F39F778BC}"/>
              </a:ext>
            </a:extLst>
          </p:cNvPr>
          <p:cNvSpPr txBox="1"/>
          <p:nvPr/>
        </p:nvSpPr>
        <p:spPr>
          <a:xfrm>
            <a:off x="6213771" y="4008877"/>
            <a:ext cx="1052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</a:rPr>
              <a:t>Editorial dept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73C98D-A1C3-4C0A-9A68-3928FDA9F8C4}"/>
              </a:ext>
            </a:extLst>
          </p:cNvPr>
          <p:cNvSpPr txBox="1"/>
          <p:nvPr/>
        </p:nvSpPr>
        <p:spPr>
          <a:xfrm>
            <a:off x="7998174" y="4008877"/>
            <a:ext cx="842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</a:rPr>
              <a:t>Web team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EB9AF5-C889-4528-8AEA-1D01A1A7451E}"/>
              </a:ext>
            </a:extLst>
          </p:cNvPr>
          <p:cNvSpPr txBox="1"/>
          <p:nvPr/>
        </p:nvSpPr>
        <p:spPr>
          <a:xfrm>
            <a:off x="10159016" y="2830793"/>
            <a:ext cx="665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u="sng" dirty="0">
                <a:solidFill>
                  <a:schemeClr val="bg1"/>
                </a:solidFill>
              </a:rPr>
              <a:t>Output 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14F8D9F-0E7F-4E62-AE9E-F0C4DD0CDCF2}"/>
              </a:ext>
            </a:extLst>
          </p:cNvPr>
          <p:cNvCxnSpPr/>
          <p:nvPr/>
        </p:nvCxnSpPr>
        <p:spPr>
          <a:xfrm>
            <a:off x="1979536" y="3570334"/>
            <a:ext cx="9102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F7067F1-54D0-4552-B329-0413DBE01F4B}"/>
              </a:ext>
            </a:extLst>
          </p:cNvPr>
          <p:cNvSpPr txBox="1"/>
          <p:nvPr/>
        </p:nvSpPr>
        <p:spPr>
          <a:xfrm>
            <a:off x="2181758" y="3324912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chemeClr val="bg1"/>
                </a:solidFill>
              </a:rPr>
              <a:t>TXT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75C1D02-A2D9-4F50-8C82-E22035D6EBF0}"/>
              </a:ext>
            </a:extLst>
          </p:cNvPr>
          <p:cNvCxnSpPr>
            <a:cxnSpLocks/>
          </p:cNvCxnSpPr>
          <p:nvPr/>
        </p:nvCxnSpPr>
        <p:spPr>
          <a:xfrm>
            <a:off x="3934691" y="3576889"/>
            <a:ext cx="6114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19D2F9F-2E51-440F-B8C7-067647937190}"/>
              </a:ext>
            </a:extLst>
          </p:cNvPr>
          <p:cNvCxnSpPr>
            <a:cxnSpLocks/>
          </p:cNvCxnSpPr>
          <p:nvPr/>
        </p:nvCxnSpPr>
        <p:spPr>
          <a:xfrm>
            <a:off x="5574233" y="3571791"/>
            <a:ext cx="660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937AA73-9A96-4061-AB95-CDC2D681507B}"/>
              </a:ext>
            </a:extLst>
          </p:cNvPr>
          <p:cNvCxnSpPr>
            <a:cxnSpLocks/>
          </p:cNvCxnSpPr>
          <p:nvPr/>
        </p:nvCxnSpPr>
        <p:spPr>
          <a:xfrm>
            <a:off x="7267971" y="3570334"/>
            <a:ext cx="7302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86237A8-EA06-400D-82D9-83A59146D790}"/>
              </a:ext>
            </a:extLst>
          </p:cNvPr>
          <p:cNvCxnSpPr/>
          <p:nvPr/>
        </p:nvCxnSpPr>
        <p:spPr>
          <a:xfrm>
            <a:off x="8993080" y="3571791"/>
            <a:ext cx="9102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3045F24B-E764-4EC2-8281-F45DAC4E40D1}"/>
              </a:ext>
            </a:extLst>
          </p:cNvPr>
          <p:cNvSpPr/>
          <p:nvPr/>
        </p:nvSpPr>
        <p:spPr>
          <a:xfrm>
            <a:off x="3979668" y="3286210"/>
            <a:ext cx="40427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</a:rPr>
              <a:t>CSV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61BDD89-BC6E-4654-BC8B-377D47CBEBF6}"/>
              </a:ext>
            </a:extLst>
          </p:cNvPr>
          <p:cNvSpPr/>
          <p:nvPr/>
        </p:nvSpPr>
        <p:spPr>
          <a:xfrm>
            <a:off x="5704222" y="3281112"/>
            <a:ext cx="38824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</a:rPr>
              <a:t>XLS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6D960B0-3FB2-4072-A008-318C06582CC8}"/>
              </a:ext>
            </a:extLst>
          </p:cNvPr>
          <p:cNvSpPr/>
          <p:nvPr/>
        </p:nvSpPr>
        <p:spPr>
          <a:xfrm>
            <a:off x="9180543" y="3281112"/>
            <a:ext cx="40908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50" dirty="0">
                <a:solidFill>
                  <a:schemeClr val="bg1"/>
                </a:solidFill>
              </a:rPr>
              <a:t>SVG</a:t>
            </a:r>
            <a:endParaRPr lang="en-GB" sz="1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9A7374C8-D00E-48CA-AE1C-5C01A6838F33}"/>
                  </a:ext>
                </a:extLst>
              </p14:cNvPr>
              <p14:cNvContentPartPr/>
              <p14:nvPr/>
            </p14:nvContentPartPr>
            <p14:xfrm>
              <a:off x="10191415" y="3292195"/>
              <a:ext cx="672840" cy="5860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9A7374C8-D00E-48CA-AE1C-5C01A6838F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86575" y="3078355"/>
                <a:ext cx="1082160" cy="10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5DD1FC9B-655A-4027-97C5-E6D83FB3892A}"/>
                  </a:ext>
                </a:extLst>
              </p14:cNvPr>
              <p14:cNvContentPartPr/>
              <p14:nvPr/>
            </p14:nvContentPartPr>
            <p14:xfrm>
              <a:off x="8273096" y="3469566"/>
              <a:ext cx="401040" cy="3927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5DD1FC9B-655A-4027-97C5-E6D83FB3892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55112" y="3451582"/>
                <a:ext cx="436648" cy="4283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B4B814F3-2CE5-459C-A77A-6F62EA5E4EED}"/>
                  </a:ext>
                </a:extLst>
              </p14:cNvPr>
              <p14:cNvContentPartPr/>
              <p14:nvPr/>
            </p14:nvContentPartPr>
            <p14:xfrm>
              <a:off x="8118656" y="3273366"/>
              <a:ext cx="662400" cy="6224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B4B814F3-2CE5-459C-A77A-6F62EA5E4EE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70336" y="3061924"/>
                <a:ext cx="959040" cy="10453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7D450F7C-2695-4225-8407-4C82F3A3C304}"/>
                  </a:ext>
                </a:extLst>
              </p14:cNvPr>
              <p14:cNvContentPartPr/>
              <p14:nvPr/>
            </p14:nvContentPartPr>
            <p14:xfrm>
              <a:off x="1327226" y="3448023"/>
              <a:ext cx="512640" cy="4399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7D450F7C-2695-4225-8407-4C82F3A3C30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09226" y="3430023"/>
                <a:ext cx="548280" cy="47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38B0F4AF-5AD8-4D31-BCCC-B603BF2A58C8}"/>
                  </a:ext>
                </a:extLst>
              </p14:cNvPr>
              <p14:cNvContentPartPr/>
              <p14:nvPr/>
            </p14:nvContentPartPr>
            <p14:xfrm>
              <a:off x="1244786" y="3439383"/>
              <a:ext cx="15840" cy="27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38B0F4AF-5AD8-4D31-BCCC-B603BF2A58C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26367" y="3421383"/>
                <a:ext cx="52309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BB5308B2-64B0-4BC9-88CF-79760E8BCAFF}"/>
                  </a:ext>
                </a:extLst>
              </p14:cNvPr>
              <p14:cNvContentPartPr/>
              <p14:nvPr/>
            </p14:nvContentPartPr>
            <p14:xfrm>
              <a:off x="1187186" y="3332823"/>
              <a:ext cx="419040" cy="3409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BB5308B2-64B0-4BC9-88CF-79760E8BCAF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27569" y="3127623"/>
                <a:ext cx="737554" cy="75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43049A08-D411-4C6E-9529-C9360FE18067}"/>
                  </a:ext>
                </a:extLst>
              </p14:cNvPr>
              <p14:cNvContentPartPr/>
              <p14:nvPr/>
            </p14:nvContentPartPr>
            <p14:xfrm>
              <a:off x="1138226" y="3286023"/>
              <a:ext cx="688320" cy="6170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43049A08-D411-4C6E-9529-C9360FE1806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72266" y="3091263"/>
                <a:ext cx="1019520" cy="10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B2F1926A-9A33-461D-9F42-E48AA36BE9DA}"/>
                  </a:ext>
                </a:extLst>
              </p14:cNvPr>
              <p14:cNvContentPartPr/>
              <p14:nvPr/>
            </p14:nvContentPartPr>
            <p14:xfrm>
              <a:off x="1191146" y="3356943"/>
              <a:ext cx="497520" cy="4446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B2F1926A-9A33-461D-9F42-E48AA36BE9D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02866" y="3169743"/>
                <a:ext cx="873720" cy="81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BED34960-702F-464C-A456-95AC61A2CB8F}"/>
                  </a:ext>
                </a:extLst>
              </p14:cNvPr>
              <p14:cNvContentPartPr/>
              <p14:nvPr/>
            </p14:nvContentPartPr>
            <p14:xfrm>
              <a:off x="3190030" y="3401085"/>
              <a:ext cx="510480" cy="4388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BED34960-702F-464C-A456-95AC61A2CB8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015790" y="3213885"/>
                <a:ext cx="858960" cy="81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0">
            <p14:nvContentPartPr>
              <p14:cNvPr id="45" name="Ink 51">
                <a:extLst>
                  <a:ext uri="{FF2B5EF4-FFF2-40B4-BE49-F238E27FC236}">
                    <a16:creationId xmlns:a16="http://schemas.microsoft.com/office/drawing/2014/main" id="{3D3F5680-D576-4A6E-92E2-E375B548081F}"/>
                  </a:ext>
                </a:extLst>
              </p14:cNvPr>
              <p14:cNvContentPartPr/>
              <p14:nvPr/>
            </p14:nvContentPartPr>
            <p14:xfrm>
              <a:off x="3034150" y="3290565"/>
              <a:ext cx="637560" cy="490320"/>
            </p14:xfrm>
          </p:contentPart>
        </mc:Choice>
        <mc:Fallback xmlns="">
          <p:pic>
            <p:nvPicPr>
              <p:cNvPr id="45" name="Ink 51">
                <a:extLst>
                  <a:ext uri="{FF2B5EF4-FFF2-40B4-BE49-F238E27FC236}">
                    <a16:creationId xmlns:a16="http://schemas.microsoft.com/office/drawing/2014/main" id="{3D3F5680-D576-4A6E-92E2-E375B548081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863053" y="3166456"/>
                <a:ext cx="826307" cy="8004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2">
            <p14:nvContentPartPr>
              <p14:cNvPr id="46" name="Ink 57">
                <a:extLst>
                  <a:ext uri="{FF2B5EF4-FFF2-40B4-BE49-F238E27FC236}">
                    <a16:creationId xmlns:a16="http://schemas.microsoft.com/office/drawing/2014/main" id="{0C681D58-28B5-44D3-BA03-B9432480A101}"/>
                  </a:ext>
                </a:extLst>
              </p14:cNvPr>
              <p14:cNvContentPartPr/>
              <p14:nvPr/>
            </p14:nvContentPartPr>
            <p14:xfrm>
              <a:off x="3031990" y="3357525"/>
              <a:ext cx="645480" cy="529920"/>
            </p14:xfrm>
          </p:contentPart>
        </mc:Choice>
        <mc:Fallback xmlns="">
          <p:pic>
            <p:nvPicPr>
              <p:cNvPr id="46" name="Ink 57">
                <a:extLst>
                  <a:ext uri="{FF2B5EF4-FFF2-40B4-BE49-F238E27FC236}">
                    <a16:creationId xmlns:a16="http://schemas.microsoft.com/office/drawing/2014/main" id="{0C681D58-28B5-44D3-BA03-B9432480A10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885192" y="3194445"/>
                <a:ext cx="809908" cy="71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4">
            <p14:nvContentPartPr>
              <p14:cNvPr id="47" name="Ink 63">
                <a:extLst>
                  <a:ext uri="{FF2B5EF4-FFF2-40B4-BE49-F238E27FC236}">
                    <a16:creationId xmlns:a16="http://schemas.microsoft.com/office/drawing/2014/main" id="{3CAC1941-CE3D-4035-8DE2-D9EF69196B75}"/>
                  </a:ext>
                </a:extLst>
              </p14:cNvPr>
              <p14:cNvContentPartPr/>
              <p14:nvPr/>
            </p14:nvContentPartPr>
            <p14:xfrm>
              <a:off x="3107230" y="3702045"/>
              <a:ext cx="198000" cy="167760"/>
            </p14:xfrm>
          </p:contentPart>
        </mc:Choice>
        <mc:Fallback xmlns="">
          <p:pic>
            <p:nvPicPr>
              <p:cNvPr id="47" name="Ink 63">
                <a:extLst>
                  <a:ext uri="{FF2B5EF4-FFF2-40B4-BE49-F238E27FC236}">
                    <a16:creationId xmlns:a16="http://schemas.microsoft.com/office/drawing/2014/main" id="{3CAC1941-CE3D-4035-8DE2-D9EF69196B7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089230" y="3684045"/>
                <a:ext cx="23364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54816309-A721-4274-84B1-AC31B9D2EFB5}"/>
                  </a:ext>
                </a:extLst>
              </p14:cNvPr>
              <p14:cNvContentPartPr/>
              <p14:nvPr/>
            </p14:nvContentPartPr>
            <p14:xfrm>
              <a:off x="4779960" y="3284215"/>
              <a:ext cx="654480" cy="5886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54816309-A721-4274-84B1-AC31B9D2EFB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761960" y="3266215"/>
                <a:ext cx="690120" cy="62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BA7DE8BD-A8E6-4D85-BF94-1E889F54F65F}"/>
                  </a:ext>
                </a:extLst>
              </p14:cNvPr>
              <p14:cNvContentPartPr/>
              <p14:nvPr/>
            </p14:nvContentPartPr>
            <p14:xfrm>
              <a:off x="6445150" y="3280210"/>
              <a:ext cx="682920" cy="59652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BA7DE8BD-A8E6-4D85-BF94-1E889F54F65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427150" y="3262210"/>
                <a:ext cx="718560" cy="63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DD8080C9-260B-412A-9FA2-C9BB0662050D}"/>
                  </a:ext>
                </a:extLst>
              </p14:cNvPr>
              <p14:cNvContentPartPr/>
              <p14:nvPr/>
            </p14:nvContentPartPr>
            <p14:xfrm>
              <a:off x="6485470" y="3302530"/>
              <a:ext cx="600480" cy="5706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DD8080C9-260B-412A-9FA2-C9BB0662050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467481" y="3284530"/>
                <a:ext cx="636099" cy="60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2">
            <p14:nvContentPartPr>
              <p14:cNvPr id="51" name="Ink 77">
                <a:extLst>
                  <a:ext uri="{FF2B5EF4-FFF2-40B4-BE49-F238E27FC236}">
                    <a16:creationId xmlns:a16="http://schemas.microsoft.com/office/drawing/2014/main" id="{ECC50CEE-F61F-4B74-87CE-7B74AEC1D7E3}"/>
                  </a:ext>
                </a:extLst>
              </p14:cNvPr>
              <p14:cNvContentPartPr/>
              <p14:nvPr/>
            </p14:nvContentPartPr>
            <p14:xfrm>
              <a:off x="4771960" y="3501685"/>
              <a:ext cx="459000" cy="334800"/>
            </p14:xfrm>
          </p:contentPart>
        </mc:Choice>
        <mc:Fallback xmlns="">
          <p:pic>
            <p:nvPicPr>
              <p:cNvPr id="51" name="Ink 77">
                <a:extLst>
                  <a:ext uri="{FF2B5EF4-FFF2-40B4-BE49-F238E27FC236}">
                    <a16:creationId xmlns:a16="http://schemas.microsoft.com/office/drawing/2014/main" id="{ECC50CEE-F61F-4B74-87CE-7B74AEC1D7E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753974" y="3483666"/>
                <a:ext cx="494612" cy="3704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4">
            <p14:nvContentPartPr>
              <p14:cNvPr id="52" name="Ink 82">
                <a:extLst>
                  <a:ext uri="{FF2B5EF4-FFF2-40B4-BE49-F238E27FC236}">
                    <a16:creationId xmlns:a16="http://schemas.microsoft.com/office/drawing/2014/main" id="{016C8672-DE16-4FDC-B990-3B10AB5F84EB}"/>
                  </a:ext>
                </a:extLst>
              </p14:cNvPr>
              <p14:cNvContentPartPr/>
              <p14:nvPr/>
            </p14:nvContentPartPr>
            <p14:xfrm>
              <a:off x="4784200" y="3443725"/>
              <a:ext cx="457560" cy="434880"/>
            </p14:xfrm>
          </p:contentPart>
        </mc:Choice>
        <mc:Fallback xmlns="">
          <p:pic>
            <p:nvPicPr>
              <p:cNvPr id="52" name="Ink 82">
                <a:extLst>
                  <a:ext uri="{FF2B5EF4-FFF2-40B4-BE49-F238E27FC236}">
                    <a16:creationId xmlns:a16="http://schemas.microsoft.com/office/drawing/2014/main" id="{016C8672-DE16-4FDC-B990-3B10AB5F84E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766200" y="3425725"/>
                <a:ext cx="493200" cy="470520"/>
              </a:xfrm>
              <a:prstGeom prst="rect">
                <a:avLst/>
              </a:prstGeom>
            </p:spPr>
          </p:pic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53BBFE3-19B5-4935-BAA5-5B928FCFE8AC}"/>
              </a:ext>
            </a:extLst>
          </p:cNvPr>
          <p:cNvCxnSpPr/>
          <p:nvPr/>
        </p:nvCxnSpPr>
        <p:spPr>
          <a:xfrm>
            <a:off x="1979536" y="3569756"/>
            <a:ext cx="91024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DC21B29-E5F5-48E2-8314-F8DA7DB98A90}"/>
              </a:ext>
            </a:extLst>
          </p:cNvPr>
          <p:cNvCxnSpPr>
            <a:cxnSpLocks/>
          </p:cNvCxnSpPr>
          <p:nvPr/>
        </p:nvCxnSpPr>
        <p:spPr>
          <a:xfrm>
            <a:off x="3934691" y="3576311"/>
            <a:ext cx="61143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1A5B3C7-4BB5-4451-B722-CFDDE97F8073}"/>
              </a:ext>
            </a:extLst>
          </p:cNvPr>
          <p:cNvCxnSpPr>
            <a:cxnSpLocks/>
          </p:cNvCxnSpPr>
          <p:nvPr/>
        </p:nvCxnSpPr>
        <p:spPr>
          <a:xfrm>
            <a:off x="5574233" y="3571213"/>
            <a:ext cx="660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5EA9F49-5E50-4967-BA5B-3A6DE9DACEFE}"/>
              </a:ext>
            </a:extLst>
          </p:cNvPr>
          <p:cNvCxnSpPr/>
          <p:nvPr/>
        </p:nvCxnSpPr>
        <p:spPr>
          <a:xfrm>
            <a:off x="8993080" y="3571213"/>
            <a:ext cx="9102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309587DA-2158-4792-86A6-4419B6A6D665}"/>
              </a:ext>
            </a:extLst>
          </p:cNvPr>
          <p:cNvSpPr/>
          <p:nvPr/>
        </p:nvSpPr>
        <p:spPr>
          <a:xfrm>
            <a:off x="9180543" y="3280534"/>
            <a:ext cx="40908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50" dirty="0">
                <a:solidFill>
                  <a:schemeClr val="bg1"/>
                </a:solidFill>
              </a:rPr>
              <a:t>SVG</a:t>
            </a:r>
            <a:endParaRPr lang="en-GB" sz="1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DBAE7D32-BBEC-4588-B136-C61864F73688}"/>
                  </a:ext>
                </a:extLst>
              </p14:cNvPr>
              <p14:cNvContentPartPr/>
              <p14:nvPr/>
            </p14:nvContentPartPr>
            <p14:xfrm>
              <a:off x="8118656" y="3272788"/>
              <a:ext cx="662400" cy="62244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DBAE7D32-BBEC-4588-B136-C61864F7368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970336" y="3061346"/>
                <a:ext cx="959040" cy="1045325"/>
              </a:xfrm>
              <a:prstGeom prst="rect">
                <a:avLst/>
              </a:prstGeom>
            </p:spPr>
          </p:pic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257A648-4CEA-4489-A1C9-001F392BFB14}"/>
              </a:ext>
            </a:extLst>
          </p:cNvPr>
          <p:cNvCxnSpPr>
            <a:cxnSpLocks/>
          </p:cNvCxnSpPr>
          <p:nvPr/>
        </p:nvCxnSpPr>
        <p:spPr>
          <a:xfrm>
            <a:off x="5574233" y="3571791"/>
            <a:ext cx="660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34DD841-1929-4056-B099-3899D809CDA1}"/>
              </a:ext>
            </a:extLst>
          </p:cNvPr>
          <p:cNvCxnSpPr>
            <a:cxnSpLocks/>
          </p:cNvCxnSpPr>
          <p:nvPr/>
        </p:nvCxnSpPr>
        <p:spPr>
          <a:xfrm>
            <a:off x="7267971" y="3570760"/>
            <a:ext cx="73020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CD3AF16-C83C-4FBB-841F-7DFEB23E8689}"/>
              </a:ext>
            </a:extLst>
          </p:cNvPr>
          <p:cNvCxnSpPr/>
          <p:nvPr/>
        </p:nvCxnSpPr>
        <p:spPr>
          <a:xfrm>
            <a:off x="8993080" y="3571639"/>
            <a:ext cx="91024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C0975202-B82E-43E8-AD88-789838A2A602}"/>
              </a:ext>
            </a:extLst>
          </p:cNvPr>
          <p:cNvSpPr/>
          <p:nvPr/>
        </p:nvSpPr>
        <p:spPr>
          <a:xfrm>
            <a:off x="9180543" y="3280960"/>
            <a:ext cx="409086" cy="25391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GB" sz="1050" dirty="0">
                <a:solidFill>
                  <a:schemeClr val="bg1"/>
                </a:solidFill>
              </a:rPr>
              <a:t>SVG</a:t>
            </a:r>
            <a:endParaRPr lang="en-GB" sz="1400" dirty="0">
              <a:solidFill>
                <a:schemeClr val="bg1"/>
              </a:solidFill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EDAA16E-7FEC-4FAD-B279-F19069A1DA22}"/>
              </a:ext>
            </a:extLst>
          </p:cNvPr>
          <p:cNvCxnSpPr>
            <a:cxnSpLocks/>
          </p:cNvCxnSpPr>
          <p:nvPr/>
        </p:nvCxnSpPr>
        <p:spPr>
          <a:xfrm>
            <a:off x="5574233" y="3572217"/>
            <a:ext cx="66018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32A98B3D-5E7A-41F0-8137-EC030A2C15F5}"/>
              </a:ext>
            </a:extLst>
          </p:cNvPr>
          <p:cNvSpPr/>
          <p:nvPr/>
        </p:nvSpPr>
        <p:spPr>
          <a:xfrm>
            <a:off x="9180543" y="3279956"/>
            <a:ext cx="409086" cy="253916"/>
          </a:xfrm>
          <a:prstGeom prst="rect">
            <a:avLst/>
          </a:prstGeom>
          <a:ln>
            <a:solidFill>
              <a:srgbClr val="122B39"/>
            </a:solidFill>
          </a:ln>
        </p:spPr>
        <p:txBody>
          <a:bodyPr wrap="none">
            <a:spAutoFit/>
          </a:bodyPr>
          <a:lstStyle/>
          <a:p>
            <a:r>
              <a:rPr lang="en-GB" sz="1050" dirty="0">
                <a:solidFill>
                  <a:schemeClr val="bg1"/>
                </a:solidFill>
              </a:rPr>
              <a:t>SVG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B7640307-7374-4EE8-AC0C-479BA3DC7440}"/>
              </a:ext>
            </a:extLst>
          </p:cNvPr>
          <p:cNvSpPr/>
          <p:nvPr/>
        </p:nvSpPr>
        <p:spPr>
          <a:xfrm>
            <a:off x="7378622" y="3263278"/>
            <a:ext cx="48434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J</a:t>
            </a:r>
            <a:r>
              <a:rPr lang="en-GB" sz="1100" dirty="0">
                <a:solidFill>
                  <a:schemeClr val="bg1"/>
                </a:solidFill>
              </a:rPr>
              <a:t>PEG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524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78" y="66496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Where we are</a:t>
            </a:r>
            <a:br>
              <a:rPr lang="en-GB" dirty="0">
                <a:solidFill>
                  <a:srgbClr val="FF0000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sz="20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The state of play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0854721-E028-4EF1-94D9-8804104E28F4}"/>
              </a:ext>
            </a:extLst>
          </p:cNvPr>
          <p:cNvSpPr txBox="1">
            <a:spLocks/>
          </p:cNvSpPr>
          <p:nvPr/>
        </p:nvSpPr>
        <p:spPr>
          <a:xfrm>
            <a:off x="968711" y="1779201"/>
            <a:ext cx="10357044" cy="106992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500" dirty="0">
                <a:solidFill>
                  <a:schemeClr val="bg1"/>
                </a:solidFill>
                <a:latin typeface="Circular Std Book" panose="020B0604020101020102" pitchFamily="34" charset="77"/>
                <a:cs typeface="Circular Std Book" panose="020B0604020101020102" pitchFamily="34" charset="77"/>
              </a:rPr>
              <a:t>Analysts will tend to have five steps or more between their raw data and their output. </a:t>
            </a:r>
          </a:p>
          <a:p>
            <a:r>
              <a:rPr lang="en-GB" sz="1500" u="sng" dirty="0">
                <a:solidFill>
                  <a:schemeClr val="bg1"/>
                </a:solidFill>
                <a:latin typeface="Circular Std Book" panose="020B0604020101020102" pitchFamily="34" charset="77"/>
                <a:cs typeface="Circular Std Book" panose="020B0604020101020102" pitchFamily="34" charset="77"/>
              </a:rPr>
              <a:t>Example</a:t>
            </a:r>
            <a:r>
              <a:rPr lang="en-GB" sz="1500" dirty="0">
                <a:solidFill>
                  <a:schemeClr val="bg1"/>
                </a:solidFill>
                <a:latin typeface="Circular Std Book" panose="020B0604020101020102" pitchFamily="34" charset="77"/>
                <a:cs typeface="Circular Std Book" panose="020B0604020101020102" pitchFamily="34" charset="77"/>
              </a:rPr>
              <a:t>: a journalist, consultant or academic making a chart of GDP in America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E327D16C-E5F0-499F-A2D4-F1F7A095AD8C}"/>
              </a:ext>
            </a:extLst>
          </p:cNvPr>
          <p:cNvSpPr txBox="1">
            <a:spLocks/>
          </p:cNvSpPr>
          <p:nvPr/>
        </p:nvSpPr>
        <p:spPr>
          <a:xfrm>
            <a:off x="968711" y="4649132"/>
            <a:ext cx="10357044" cy="188931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8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>
                <a:solidFill>
                  <a:schemeClr val="bg1"/>
                </a:solidFill>
                <a:latin typeface="Circular Std Book" panose="020B0604020101020102" pitchFamily="34" charset="77"/>
                <a:cs typeface="Circular Std Book" panose="020B0604020101020102" pitchFamily="34" charset="77"/>
              </a:rPr>
              <a:t>Note how this system works: </a:t>
            </a:r>
          </a:p>
          <a:p>
            <a:pPr marL="342900" indent="-342900">
              <a:buAutoNum type="arabicPeriod"/>
            </a:pPr>
            <a:r>
              <a:rPr lang="en-GB" sz="1400" b="1" dirty="0">
                <a:solidFill>
                  <a:srgbClr val="36B7B4"/>
                </a:solidFill>
                <a:latin typeface="Circular Std Book" panose="020B0604020101020102" pitchFamily="34" charset="77"/>
                <a:cs typeface="Circular Std Book" panose="020B0604020101020102" pitchFamily="34" charset="77"/>
              </a:rPr>
              <a:t>Repetition. </a:t>
            </a:r>
            <a:r>
              <a:rPr lang="en-GB" sz="1400" dirty="0">
                <a:solidFill>
                  <a:schemeClr val="bg1"/>
                </a:solidFill>
                <a:latin typeface="Circular Std Book" panose="020B0604020101020102" pitchFamily="34" charset="77"/>
                <a:cs typeface="Circular Std Book" panose="020B0604020101020102" pitchFamily="34" charset="77"/>
              </a:rPr>
              <a:t>Many players, each adding delay or cost. Slow and expensive.</a:t>
            </a:r>
          </a:p>
          <a:p>
            <a:pPr marL="342900" indent="-342900">
              <a:buAutoNum type="arabicPeriod"/>
            </a:pPr>
            <a:r>
              <a:rPr lang="en-GB" sz="1400" b="1" dirty="0">
                <a:solidFill>
                  <a:srgbClr val="36B7B4"/>
                </a:solidFill>
                <a:latin typeface="Circular Std Book" panose="020B0604020101020102" pitchFamily="34" charset="77"/>
                <a:cs typeface="Circular Std Book" panose="020B0604020101020102" pitchFamily="34" charset="77"/>
              </a:rPr>
              <a:t>Errors</a:t>
            </a:r>
            <a:r>
              <a:rPr lang="en-GB" sz="1400" dirty="0">
                <a:solidFill>
                  <a:schemeClr val="bg1"/>
                </a:solidFill>
                <a:latin typeface="Circular Std Book" panose="020B0604020101020102" pitchFamily="34" charset="77"/>
                <a:cs typeface="Circular Std Book" panose="020B0604020101020102" pitchFamily="34" charset="77"/>
              </a:rPr>
              <a:t>. Each link can, and does, break. Each one adds to the chance of a human error.  </a:t>
            </a:r>
          </a:p>
          <a:p>
            <a:pPr marL="342900" indent="-342900">
              <a:buAutoNum type="arabicPeriod"/>
            </a:pPr>
            <a:r>
              <a:rPr lang="en-GB" sz="1400" b="1" dirty="0">
                <a:solidFill>
                  <a:srgbClr val="36B7B4"/>
                </a:solidFill>
                <a:latin typeface="Circular Std Book" panose="020B0604020101020102" pitchFamily="34" charset="77"/>
                <a:cs typeface="Circular Std Book" panose="020B0604020101020102" pitchFamily="34" charset="77"/>
              </a:rPr>
              <a:t>Compatibility.</a:t>
            </a:r>
            <a:r>
              <a:rPr lang="en-GB" sz="1400" dirty="0">
                <a:solidFill>
                  <a:schemeClr val="bg1"/>
                </a:solidFill>
                <a:latin typeface="Circular Std Book" panose="020B0604020101020102" pitchFamily="34" charset="77"/>
                <a:cs typeface="Circular Std Book" panose="020B0604020101020102" pitchFamily="34" charset="77"/>
              </a:rPr>
              <a:t> Many different file types. Delay and compatibility problems</a:t>
            </a:r>
          </a:p>
          <a:p>
            <a:pPr marL="342900" indent="-342900">
              <a:buAutoNum type="arabicPeriod"/>
            </a:pPr>
            <a:r>
              <a:rPr lang="en-GB" sz="1400" b="1" dirty="0">
                <a:solidFill>
                  <a:srgbClr val="36B7B4"/>
                </a:solidFill>
                <a:latin typeface="Circular Std Book" panose="020B0604020101020102" pitchFamily="34" charset="77"/>
                <a:cs typeface="Circular Std Book" panose="020B0604020101020102" pitchFamily="34" charset="77"/>
              </a:rPr>
              <a:t>Storage.</a:t>
            </a:r>
            <a:r>
              <a:rPr lang="en-GB" sz="1400" dirty="0">
                <a:solidFill>
                  <a:schemeClr val="bg1"/>
                </a:solidFill>
                <a:latin typeface="Circular Std Book" panose="020B0604020101020102" pitchFamily="34" charset="77"/>
                <a:cs typeface="Circular Std Book" panose="020B0604020101020102" pitchFamily="34" charset="77"/>
              </a:rPr>
              <a:t> Huge data storage requirement, with files stored in each silo along the way. Resource and environmental costs</a:t>
            </a:r>
          </a:p>
          <a:p>
            <a:r>
              <a:rPr lang="en-GB" sz="1400" dirty="0">
                <a:solidFill>
                  <a:schemeClr val="bg1"/>
                </a:solidFill>
                <a:latin typeface="Circular Std Book" panose="020B0604020101020102" pitchFamily="34" charset="77"/>
                <a:cs typeface="Circular Std Book" panose="020B0604020101020102" pitchFamily="34" charset="77"/>
              </a:rPr>
              <a:t>This system is slow, costly and inaccurate. 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B6E88F1D-2337-415E-90CC-E3A1EF8936B1}"/>
              </a:ext>
            </a:extLst>
          </p:cNvPr>
          <p:cNvSpPr/>
          <p:nvPr/>
        </p:nvSpPr>
        <p:spPr>
          <a:xfrm>
            <a:off x="1125436" y="3262678"/>
            <a:ext cx="719091" cy="64379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12700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98FE52-4C4A-4000-9F1B-0677CD1692C5}"/>
              </a:ext>
            </a:extLst>
          </p:cNvPr>
          <p:cNvSpPr txBox="1"/>
          <p:nvPr/>
        </p:nvSpPr>
        <p:spPr>
          <a:xfrm>
            <a:off x="1270688" y="4008877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</a:rPr>
              <a:t>BLS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D008C8-C7BD-4C99-ADBA-F2E1D13747B3}"/>
              </a:ext>
            </a:extLst>
          </p:cNvPr>
          <p:cNvSpPr txBox="1"/>
          <p:nvPr/>
        </p:nvSpPr>
        <p:spPr>
          <a:xfrm>
            <a:off x="1065503" y="2809698"/>
            <a:ext cx="926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u="sng" dirty="0">
                <a:solidFill>
                  <a:schemeClr val="bg1"/>
                </a:solidFill>
              </a:rPr>
              <a:t>Data source</a:t>
            </a:r>
            <a:endParaRPr lang="en-GB" u="sng" dirty="0">
              <a:solidFill>
                <a:schemeClr val="bg1"/>
              </a:solidFill>
            </a:endParaRP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7D82391A-524F-4EB1-8E70-0A75B0330EE8}"/>
              </a:ext>
            </a:extLst>
          </p:cNvPr>
          <p:cNvSpPr/>
          <p:nvPr/>
        </p:nvSpPr>
        <p:spPr>
          <a:xfrm>
            <a:off x="3004887" y="3258008"/>
            <a:ext cx="719091" cy="64379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47880AEA-A8B3-4139-8F20-BB9C2209984D}"/>
              </a:ext>
            </a:extLst>
          </p:cNvPr>
          <p:cNvSpPr/>
          <p:nvPr/>
        </p:nvSpPr>
        <p:spPr>
          <a:xfrm>
            <a:off x="4740039" y="3258008"/>
            <a:ext cx="719091" cy="64379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7D82EE73-0B12-4623-9877-B5B9758092C3}"/>
              </a:ext>
            </a:extLst>
          </p:cNvPr>
          <p:cNvSpPr/>
          <p:nvPr/>
        </p:nvSpPr>
        <p:spPr>
          <a:xfrm>
            <a:off x="6414439" y="3258792"/>
            <a:ext cx="719091" cy="64379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22EDAA19-B398-424A-8394-B2BD6D8BE812}"/>
              </a:ext>
            </a:extLst>
          </p:cNvPr>
          <p:cNvSpPr/>
          <p:nvPr/>
        </p:nvSpPr>
        <p:spPr>
          <a:xfrm>
            <a:off x="8088839" y="3258792"/>
            <a:ext cx="719091" cy="64379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AFE9B128-204E-45DB-8A0E-FAD619E40E31}"/>
              </a:ext>
            </a:extLst>
          </p:cNvPr>
          <p:cNvSpPr/>
          <p:nvPr/>
        </p:nvSpPr>
        <p:spPr>
          <a:xfrm>
            <a:off x="10159016" y="3258792"/>
            <a:ext cx="719091" cy="64379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BDCD95-FC09-49DC-B541-B1A99B785D8F}"/>
              </a:ext>
            </a:extLst>
          </p:cNvPr>
          <p:cNvSpPr txBox="1"/>
          <p:nvPr/>
        </p:nvSpPr>
        <p:spPr>
          <a:xfrm>
            <a:off x="2889782" y="2717364"/>
            <a:ext cx="995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u="sng" dirty="0">
                <a:solidFill>
                  <a:schemeClr val="bg1"/>
                </a:solidFill>
              </a:rPr>
              <a:t>Public-sector</a:t>
            </a:r>
          </a:p>
          <a:p>
            <a:r>
              <a:rPr lang="en-GB" sz="1200" u="sng" dirty="0">
                <a:solidFill>
                  <a:schemeClr val="bg1"/>
                </a:solidFill>
              </a:rPr>
              <a:t> aggregator</a:t>
            </a:r>
            <a:endParaRPr lang="en-GB" u="sng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45B232-2456-439B-AA01-E96969868B11}"/>
              </a:ext>
            </a:extLst>
          </p:cNvPr>
          <p:cNvSpPr txBox="1"/>
          <p:nvPr/>
        </p:nvSpPr>
        <p:spPr>
          <a:xfrm>
            <a:off x="4624934" y="2704944"/>
            <a:ext cx="949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u="sng" dirty="0">
                <a:solidFill>
                  <a:schemeClr val="bg1"/>
                </a:solidFill>
              </a:rPr>
              <a:t>Commercial</a:t>
            </a:r>
          </a:p>
          <a:p>
            <a:r>
              <a:rPr lang="en-GB" sz="1200" u="sng" dirty="0">
                <a:solidFill>
                  <a:schemeClr val="bg1"/>
                </a:solidFill>
              </a:rPr>
              <a:t> aggregator</a:t>
            </a:r>
            <a:endParaRPr lang="en-GB" u="sng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1730E8-11C1-43E2-8A1B-C2D1FB990388}"/>
              </a:ext>
            </a:extLst>
          </p:cNvPr>
          <p:cNvSpPr txBox="1"/>
          <p:nvPr/>
        </p:nvSpPr>
        <p:spPr>
          <a:xfrm>
            <a:off x="6414439" y="2824301"/>
            <a:ext cx="6415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u="sng" dirty="0">
                <a:solidFill>
                  <a:schemeClr val="bg1"/>
                </a:solidFill>
              </a:rPr>
              <a:t>Analyst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14E6B5-64CA-46B3-9FC0-BD96FA1A9ECC}"/>
              </a:ext>
            </a:extLst>
          </p:cNvPr>
          <p:cNvSpPr txBox="1"/>
          <p:nvPr/>
        </p:nvSpPr>
        <p:spPr>
          <a:xfrm>
            <a:off x="8059914" y="2830793"/>
            <a:ext cx="801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u="sng" dirty="0">
                <a:solidFill>
                  <a:schemeClr val="bg1"/>
                </a:solidFill>
              </a:rPr>
              <a:t>Publisher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8138F2-7198-494B-9B64-37214CFE456E}"/>
              </a:ext>
            </a:extLst>
          </p:cNvPr>
          <p:cNvSpPr txBox="1"/>
          <p:nvPr/>
        </p:nvSpPr>
        <p:spPr>
          <a:xfrm>
            <a:off x="3104584" y="4024265"/>
            <a:ext cx="5196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</a:rPr>
              <a:t>FRED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03F38D-80AD-4F4E-94B0-FC47CF5A9FFF}"/>
              </a:ext>
            </a:extLst>
          </p:cNvPr>
          <p:cNvSpPr txBox="1"/>
          <p:nvPr/>
        </p:nvSpPr>
        <p:spPr>
          <a:xfrm>
            <a:off x="4693992" y="4024265"/>
            <a:ext cx="880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</a:rPr>
              <a:t>Bloomberg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CC8559-53FC-4BE2-80DC-5D8F39F778BC}"/>
              </a:ext>
            </a:extLst>
          </p:cNvPr>
          <p:cNvSpPr txBox="1"/>
          <p:nvPr/>
        </p:nvSpPr>
        <p:spPr>
          <a:xfrm>
            <a:off x="6213771" y="4008877"/>
            <a:ext cx="1052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</a:rPr>
              <a:t>Editorial dept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73C98D-A1C3-4C0A-9A68-3928FDA9F8C4}"/>
              </a:ext>
            </a:extLst>
          </p:cNvPr>
          <p:cNvSpPr txBox="1"/>
          <p:nvPr/>
        </p:nvSpPr>
        <p:spPr>
          <a:xfrm>
            <a:off x="7998174" y="4008877"/>
            <a:ext cx="842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</a:rPr>
              <a:t>Web team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EB9AF5-C889-4528-8AEA-1D01A1A7451E}"/>
              </a:ext>
            </a:extLst>
          </p:cNvPr>
          <p:cNvSpPr txBox="1"/>
          <p:nvPr/>
        </p:nvSpPr>
        <p:spPr>
          <a:xfrm>
            <a:off x="10159016" y="2830793"/>
            <a:ext cx="665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u="sng" dirty="0">
                <a:solidFill>
                  <a:schemeClr val="bg1"/>
                </a:solidFill>
              </a:rPr>
              <a:t>Output 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14F8D9F-0E7F-4E62-AE9E-F0C4DD0CDCF2}"/>
              </a:ext>
            </a:extLst>
          </p:cNvPr>
          <p:cNvCxnSpPr/>
          <p:nvPr/>
        </p:nvCxnSpPr>
        <p:spPr>
          <a:xfrm>
            <a:off x="1979536" y="3570334"/>
            <a:ext cx="9102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F7067F1-54D0-4552-B329-0413DBE01F4B}"/>
              </a:ext>
            </a:extLst>
          </p:cNvPr>
          <p:cNvSpPr txBox="1"/>
          <p:nvPr/>
        </p:nvSpPr>
        <p:spPr>
          <a:xfrm>
            <a:off x="2181758" y="3324912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chemeClr val="bg1"/>
                </a:solidFill>
              </a:rPr>
              <a:t>TXT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75C1D02-A2D9-4F50-8C82-E22035D6EBF0}"/>
              </a:ext>
            </a:extLst>
          </p:cNvPr>
          <p:cNvCxnSpPr>
            <a:cxnSpLocks/>
          </p:cNvCxnSpPr>
          <p:nvPr/>
        </p:nvCxnSpPr>
        <p:spPr>
          <a:xfrm>
            <a:off x="3934691" y="3576889"/>
            <a:ext cx="6114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19D2F9F-2E51-440F-B8C7-067647937190}"/>
              </a:ext>
            </a:extLst>
          </p:cNvPr>
          <p:cNvCxnSpPr>
            <a:cxnSpLocks/>
          </p:cNvCxnSpPr>
          <p:nvPr/>
        </p:nvCxnSpPr>
        <p:spPr>
          <a:xfrm>
            <a:off x="5574233" y="3571791"/>
            <a:ext cx="660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937AA73-9A96-4061-AB95-CDC2D681507B}"/>
              </a:ext>
            </a:extLst>
          </p:cNvPr>
          <p:cNvCxnSpPr>
            <a:cxnSpLocks/>
          </p:cNvCxnSpPr>
          <p:nvPr/>
        </p:nvCxnSpPr>
        <p:spPr>
          <a:xfrm>
            <a:off x="7267971" y="3570334"/>
            <a:ext cx="7302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86237A8-EA06-400D-82D9-83A59146D790}"/>
              </a:ext>
            </a:extLst>
          </p:cNvPr>
          <p:cNvCxnSpPr/>
          <p:nvPr/>
        </p:nvCxnSpPr>
        <p:spPr>
          <a:xfrm>
            <a:off x="8993080" y="3571791"/>
            <a:ext cx="9102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3045F24B-E764-4EC2-8281-F45DAC4E40D1}"/>
              </a:ext>
            </a:extLst>
          </p:cNvPr>
          <p:cNvSpPr/>
          <p:nvPr/>
        </p:nvSpPr>
        <p:spPr>
          <a:xfrm>
            <a:off x="3979668" y="3286210"/>
            <a:ext cx="40427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</a:rPr>
              <a:t>CSV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61BDD89-BC6E-4654-BC8B-377D47CBEBF6}"/>
              </a:ext>
            </a:extLst>
          </p:cNvPr>
          <p:cNvSpPr/>
          <p:nvPr/>
        </p:nvSpPr>
        <p:spPr>
          <a:xfrm>
            <a:off x="5704222" y="3281112"/>
            <a:ext cx="38824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</a:rPr>
              <a:t>XLS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6D960B0-3FB2-4072-A008-318C06582CC8}"/>
              </a:ext>
            </a:extLst>
          </p:cNvPr>
          <p:cNvSpPr/>
          <p:nvPr/>
        </p:nvSpPr>
        <p:spPr>
          <a:xfrm>
            <a:off x="9180543" y="3281112"/>
            <a:ext cx="40908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50" dirty="0">
                <a:solidFill>
                  <a:schemeClr val="bg1"/>
                </a:solidFill>
              </a:rPr>
              <a:t>SVG</a:t>
            </a:r>
            <a:endParaRPr lang="en-GB" sz="1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9A7374C8-D00E-48CA-AE1C-5C01A6838F33}"/>
                  </a:ext>
                </a:extLst>
              </p14:cNvPr>
              <p14:cNvContentPartPr/>
              <p14:nvPr/>
            </p14:nvContentPartPr>
            <p14:xfrm>
              <a:off x="10191415" y="3292195"/>
              <a:ext cx="672840" cy="5860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9A7374C8-D00E-48CA-AE1C-5C01A6838F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86575" y="3078355"/>
                <a:ext cx="1082160" cy="10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5DD1FC9B-655A-4027-97C5-E6D83FB3892A}"/>
                  </a:ext>
                </a:extLst>
              </p14:cNvPr>
              <p14:cNvContentPartPr/>
              <p14:nvPr/>
            </p14:nvContentPartPr>
            <p14:xfrm>
              <a:off x="8273096" y="3469566"/>
              <a:ext cx="401040" cy="3927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5DD1FC9B-655A-4027-97C5-E6D83FB3892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55112" y="3451582"/>
                <a:ext cx="436648" cy="4283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B4B814F3-2CE5-459C-A77A-6F62EA5E4EED}"/>
                  </a:ext>
                </a:extLst>
              </p14:cNvPr>
              <p14:cNvContentPartPr/>
              <p14:nvPr/>
            </p14:nvContentPartPr>
            <p14:xfrm>
              <a:off x="8118656" y="3273366"/>
              <a:ext cx="662400" cy="6224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B4B814F3-2CE5-459C-A77A-6F62EA5E4EE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70336" y="3061924"/>
                <a:ext cx="959040" cy="10453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7D450F7C-2695-4225-8407-4C82F3A3C304}"/>
                  </a:ext>
                </a:extLst>
              </p14:cNvPr>
              <p14:cNvContentPartPr/>
              <p14:nvPr/>
            </p14:nvContentPartPr>
            <p14:xfrm>
              <a:off x="1327226" y="3448023"/>
              <a:ext cx="512640" cy="4399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7D450F7C-2695-4225-8407-4C82F3A3C30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09226" y="3430023"/>
                <a:ext cx="548280" cy="47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38B0F4AF-5AD8-4D31-BCCC-B603BF2A58C8}"/>
                  </a:ext>
                </a:extLst>
              </p14:cNvPr>
              <p14:cNvContentPartPr/>
              <p14:nvPr/>
            </p14:nvContentPartPr>
            <p14:xfrm>
              <a:off x="1244786" y="3439383"/>
              <a:ext cx="15840" cy="27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38B0F4AF-5AD8-4D31-BCCC-B603BF2A58C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26367" y="3421383"/>
                <a:ext cx="52309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BB5308B2-64B0-4BC9-88CF-79760E8BCAFF}"/>
                  </a:ext>
                </a:extLst>
              </p14:cNvPr>
              <p14:cNvContentPartPr/>
              <p14:nvPr/>
            </p14:nvContentPartPr>
            <p14:xfrm>
              <a:off x="1187186" y="3332823"/>
              <a:ext cx="419040" cy="3409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BB5308B2-64B0-4BC9-88CF-79760E8BCAF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27569" y="3127623"/>
                <a:ext cx="737554" cy="75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43049A08-D411-4C6E-9529-C9360FE18067}"/>
                  </a:ext>
                </a:extLst>
              </p14:cNvPr>
              <p14:cNvContentPartPr/>
              <p14:nvPr/>
            </p14:nvContentPartPr>
            <p14:xfrm>
              <a:off x="1138226" y="3286023"/>
              <a:ext cx="688320" cy="6170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43049A08-D411-4C6E-9529-C9360FE1806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72266" y="3091263"/>
                <a:ext cx="1019520" cy="10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B2F1926A-9A33-461D-9F42-E48AA36BE9DA}"/>
                  </a:ext>
                </a:extLst>
              </p14:cNvPr>
              <p14:cNvContentPartPr/>
              <p14:nvPr/>
            </p14:nvContentPartPr>
            <p14:xfrm>
              <a:off x="1191146" y="3356943"/>
              <a:ext cx="497520" cy="4446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B2F1926A-9A33-461D-9F42-E48AA36BE9D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02866" y="3169743"/>
                <a:ext cx="873720" cy="81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BED34960-702F-464C-A456-95AC61A2CB8F}"/>
                  </a:ext>
                </a:extLst>
              </p14:cNvPr>
              <p14:cNvContentPartPr/>
              <p14:nvPr/>
            </p14:nvContentPartPr>
            <p14:xfrm>
              <a:off x="3190030" y="3401085"/>
              <a:ext cx="510480" cy="4388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BED34960-702F-464C-A456-95AC61A2CB8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015790" y="3213885"/>
                <a:ext cx="858960" cy="81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0">
            <p14:nvContentPartPr>
              <p14:cNvPr id="45" name="Ink 51">
                <a:extLst>
                  <a:ext uri="{FF2B5EF4-FFF2-40B4-BE49-F238E27FC236}">
                    <a16:creationId xmlns:a16="http://schemas.microsoft.com/office/drawing/2014/main" id="{3D3F5680-D576-4A6E-92E2-E375B548081F}"/>
                  </a:ext>
                </a:extLst>
              </p14:cNvPr>
              <p14:cNvContentPartPr/>
              <p14:nvPr/>
            </p14:nvContentPartPr>
            <p14:xfrm>
              <a:off x="3034150" y="3290565"/>
              <a:ext cx="637560" cy="490320"/>
            </p14:xfrm>
          </p:contentPart>
        </mc:Choice>
        <mc:Fallback xmlns="">
          <p:pic>
            <p:nvPicPr>
              <p:cNvPr id="45" name="Ink 51">
                <a:extLst>
                  <a:ext uri="{FF2B5EF4-FFF2-40B4-BE49-F238E27FC236}">
                    <a16:creationId xmlns:a16="http://schemas.microsoft.com/office/drawing/2014/main" id="{3D3F5680-D576-4A6E-92E2-E375B548081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863053" y="3166456"/>
                <a:ext cx="826307" cy="8004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2">
            <p14:nvContentPartPr>
              <p14:cNvPr id="46" name="Ink 57">
                <a:extLst>
                  <a:ext uri="{FF2B5EF4-FFF2-40B4-BE49-F238E27FC236}">
                    <a16:creationId xmlns:a16="http://schemas.microsoft.com/office/drawing/2014/main" id="{0C681D58-28B5-44D3-BA03-B9432480A101}"/>
                  </a:ext>
                </a:extLst>
              </p14:cNvPr>
              <p14:cNvContentPartPr/>
              <p14:nvPr/>
            </p14:nvContentPartPr>
            <p14:xfrm>
              <a:off x="3031990" y="3357525"/>
              <a:ext cx="645480" cy="529920"/>
            </p14:xfrm>
          </p:contentPart>
        </mc:Choice>
        <mc:Fallback xmlns="">
          <p:pic>
            <p:nvPicPr>
              <p:cNvPr id="46" name="Ink 57">
                <a:extLst>
                  <a:ext uri="{FF2B5EF4-FFF2-40B4-BE49-F238E27FC236}">
                    <a16:creationId xmlns:a16="http://schemas.microsoft.com/office/drawing/2014/main" id="{0C681D58-28B5-44D3-BA03-B9432480A10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885192" y="3194445"/>
                <a:ext cx="809908" cy="71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4">
            <p14:nvContentPartPr>
              <p14:cNvPr id="47" name="Ink 63">
                <a:extLst>
                  <a:ext uri="{FF2B5EF4-FFF2-40B4-BE49-F238E27FC236}">
                    <a16:creationId xmlns:a16="http://schemas.microsoft.com/office/drawing/2014/main" id="{3CAC1941-CE3D-4035-8DE2-D9EF69196B75}"/>
                  </a:ext>
                </a:extLst>
              </p14:cNvPr>
              <p14:cNvContentPartPr/>
              <p14:nvPr/>
            </p14:nvContentPartPr>
            <p14:xfrm>
              <a:off x="3107230" y="3702045"/>
              <a:ext cx="198000" cy="167760"/>
            </p14:xfrm>
          </p:contentPart>
        </mc:Choice>
        <mc:Fallback xmlns="">
          <p:pic>
            <p:nvPicPr>
              <p:cNvPr id="47" name="Ink 63">
                <a:extLst>
                  <a:ext uri="{FF2B5EF4-FFF2-40B4-BE49-F238E27FC236}">
                    <a16:creationId xmlns:a16="http://schemas.microsoft.com/office/drawing/2014/main" id="{3CAC1941-CE3D-4035-8DE2-D9EF69196B7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089230" y="3684045"/>
                <a:ext cx="23364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54816309-A721-4274-84B1-AC31B9D2EFB5}"/>
                  </a:ext>
                </a:extLst>
              </p14:cNvPr>
              <p14:cNvContentPartPr/>
              <p14:nvPr/>
            </p14:nvContentPartPr>
            <p14:xfrm>
              <a:off x="4779960" y="3284215"/>
              <a:ext cx="654480" cy="5886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54816309-A721-4274-84B1-AC31B9D2EFB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761960" y="3266215"/>
                <a:ext cx="690120" cy="62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BA7DE8BD-A8E6-4D85-BF94-1E889F54F65F}"/>
                  </a:ext>
                </a:extLst>
              </p14:cNvPr>
              <p14:cNvContentPartPr/>
              <p14:nvPr/>
            </p14:nvContentPartPr>
            <p14:xfrm>
              <a:off x="6445150" y="3280210"/>
              <a:ext cx="682920" cy="59652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BA7DE8BD-A8E6-4D85-BF94-1E889F54F65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427150" y="3262210"/>
                <a:ext cx="718560" cy="63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DD8080C9-260B-412A-9FA2-C9BB0662050D}"/>
                  </a:ext>
                </a:extLst>
              </p14:cNvPr>
              <p14:cNvContentPartPr/>
              <p14:nvPr/>
            </p14:nvContentPartPr>
            <p14:xfrm>
              <a:off x="6485470" y="3302530"/>
              <a:ext cx="600480" cy="5706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DD8080C9-260B-412A-9FA2-C9BB0662050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467481" y="3284530"/>
                <a:ext cx="636099" cy="60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2">
            <p14:nvContentPartPr>
              <p14:cNvPr id="51" name="Ink 77">
                <a:extLst>
                  <a:ext uri="{FF2B5EF4-FFF2-40B4-BE49-F238E27FC236}">
                    <a16:creationId xmlns:a16="http://schemas.microsoft.com/office/drawing/2014/main" id="{ECC50CEE-F61F-4B74-87CE-7B74AEC1D7E3}"/>
                  </a:ext>
                </a:extLst>
              </p14:cNvPr>
              <p14:cNvContentPartPr/>
              <p14:nvPr/>
            </p14:nvContentPartPr>
            <p14:xfrm>
              <a:off x="4771960" y="3501685"/>
              <a:ext cx="459000" cy="334800"/>
            </p14:xfrm>
          </p:contentPart>
        </mc:Choice>
        <mc:Fallback xmlns="">
          <p:pic>
            <p:nvPicPr>
              <p:cNvPr id="51" name="Ink 77">
                <a:extLst>
                  <a:ext uri="{FF2B5EF4-FFF2-40B4-BE49-F238E27FC236}">
                    <a16:creationId xmlns:a16="http://schemas.microsoft.com/office/drawing/2014/main" id="{ECC50CEE-F61F-4B74-87CE-7B74AEC1D7E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753974" y="3483666"/>
                <a:ext cx="494612" cy="3704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4">
            <p14:nvContentPartPr>
              <p14:cNvPr id="52" name="Ink 82">
                <a:extLst>
                  <a:ext uri="{FF2B5EF4-FFF2-40B4-BE49-F238E27FC236}">
                    <a16:creationId xmlns:a16="http://schemas.microsoft.com/office/drawing/2014/main" id="{016C8672-DE16-4FDC-B990-3B10AB5F84EB}"/>
                  </a:ext>
                </a:extLst>
              </p14:cNvPr>
              <p14:cNvContentPartPr/>
              <p14:nvPr/>
            </p14:nvContentPartPr>
            <p14:xfrm>
              <a:off x="4784200" y="3443725"/>
              <a:ext cx="457560" cy="434880"/>
            </p14:xfrm>
          </p:contentPart>
        </mc:Choice>
        <mc:Fallback xmlns="">
          <p:pic>
            <p:nvPicPr>
              <p:cNvPr id="52" name="Ink 82">
                <a:extLst>
                  <a:ext uri="{FF2B5EF4-FFF2-40B4-BE49-F238E27FC236}">
                    <a16:creationId xmlns:a16="http://schemas.microsoft.com/office/drawing/2014/main" id="{016C8672-DE16-4FDC-B990-3B10AB5F84E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766200" y="3425725"/>
                <a:ext cx="493200" cy="470520"/>
              </a:xfrm>
              <a:prstGeom prst="rect">
                <a:avLst/>
              </a:prstGeom>
            </p:spPr>
          </p:pic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53BBFE3-19B5-4935-BAA5-5B928FCFE8AC}"/>
              </a:ext>
            </a:extLst>
          </p:cNvPr>
          <p:cNvCxnSpPr/>
          <p:nvPr/>
        </p:nvCxnSpPr>
        <p:spPr>
          <a:xfrm>
            <a:off x="1979536" y="3569756"/>
            <a:ext cx="91024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DC21B29-E5F5-48E2-8314-F8DA7DB98A90}"/>
              </a:ext>
            </a:extLst>
          </p:cNvPr>
          <p:cNvCxnSpPr>
            <a:cxnSpLocks/>
          </p:cNvCxnSpPr>
          <p:nvPr/>
        </p:nvCxnSpPr>
        <p:spPr>
          <a:xfrm>
            <a:off x="3934691" y="3576311"/>
            <a:ext cx="61143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1A5B3C7-4BB5-4451-B722-CFDDE97F8073}"/>
              </a:ext>
            </a:extLst>
          </p:cNvPr>
          <p:cNvCxnSpPr>
            <a:cxnSpLocks/>
          </p:cNvCxnSpPr>
          <p:nvPr/>
        </p:nvCxnSpPr>
        <p:spPr>
          <a:xfrm>
            <a:off x="5574233" y="3571213"/>
            <a:ext cx="660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5EA9F49-5E50-4967-BA5B-3A6DE9DACEFE}"/>
              </a:ext>
            </a:extLst>
          </p:cNvPr>
          <p:cNvCxnSpPr/>
          <p:nvPr/>
        </p:nvCxnSpPr>
        <p:spPr>
          <a:xfrm>
            <a:off x="8993080" y="3571213"/>
            <a:ext cx="9102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309587DA-2158-4792-86A6-4419B6A6D665}"/>
              </a:ext>
            </a:extLst>
          </p:cNvPr>
          <p:cNvSpPr/>
          <p:nvPr/>
        </p:nvSpPr>
        <p:spPr>
          <a:xfrm>
            <a:off x="9180543" y="3280534"/>
            <a:ext cx="40908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50" dirty="0">
                <a:solidFill>
                  <a:schemeClr val="bg1"/>
                </a:solidFill>
              </a:rPr>
              <a:t>SVG</a:t>
            </a:r>
            <a:endParaRPr lang="en-GB" sz="1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DBAE7D32-BBEC-4588-B136-C61864F73688}"/>
                  </a:ext>
                </a:extLst>
              </p14:cNvPr>
              <p14:cNvContentPartPr/>
              <p14:nvPr/>
            </p14:nvContentPartPr>
            <p14:xfrm>
              <a:off x="8118656" y="3272788"/>
              <a:ext cx="662400" cy="62244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DBAE7D32-BBEC-4588-B136-C61864F7368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970336" y="3061346"/>
                <a:ext cx="959040" cy="1045325"/>
              </a:xfrm>
              <a:prstGeom prst="rect">
                <a:avLst/>
              </a:prstGeom>
            </p:spPr>
          </p:pic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257A648-4CEA-4489-A1C9-001F392BFB14}"/>
              </a:ext>
            </a:extLst>
          </p:cNvPr>
          <p:cNvCxnSpPr>
            <a:cxnSpLocks/>
          </p:cNvCxnSpPr>
          <p:nvPr/>
        </p:nvCxnSpPr>
        <p:spPr>
          <a:xfrm>
            <a:off x="5574233" y="3571791"/>
            <a:ext cx="660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34DD841-1929-4056-B099-3899D809CDA1}"/>
              </a:ext>
            </a:extLst>
          </p:cNvPr>
          <p:cNvCxnSpPr>
            <a:cxnSpLocks/>
          </p:cNvCxnSpPr>
          <p:nvPr/>
        </p:nvCxnSpPr>
        <p:spPr>
          <a:xfrm>
            <a:off x="7267971" y="3570760"/>
            <a:ext cx="73020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CD3AF16-C83C-4FBB-841F-7DFEB23E8689}"/>
              </a:ext>
            </a:extLst>
          </p:cNvPr>
          <p:cNvCxnSpPr/>
          <p:nvPr/>
        </p:nvCxnSpPr>
        <p:spPr>
          <a:xfrm>
            <a:off x="8993080" y="3571639"/>
            <a:ext cx="91024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C0975202-B82E-43E8-AD88-789838A2A602}"/>
              </a:ext>
            </a:extLst>
          </p:cNvPr>
          <p:cNvSpPr/>
          <p:nvPr/>
        </p:nvSpPr>
        <p:spPr>
          <a:xfrm>
            <a:off x="9180543" y="3280960"/>
            <a:ext cx="409086" cy="25391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GB" sz="1050" dirty="0">
                <a:solidFill>
                  <a:schemeClr val="bg1"/>
                </a:solidFill>
              </a:rPr>
              <a:t>SVG</a:t>
            </a:r>
            <a:endParaRPr lang="en-GB" sz="1400" dirty="0">
              <a:solidFill>
                <a:schemeClr val="bg1"/>
              </a:solidFill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EDAA16E-7FEC-4FAD-B279-F19069A1DA22}"/>
              </a:ext>
            </a:extLst>
          </p:cNvPr>
          <p:cNvCxnSpPr>
            <a:cxnSpLocks/>
          </p:cNvCxnSpPr>
          <p:nvPr/>
        </p:nvCxnSpPr>
        <p:spPr>
          <a:xfrm>
            <a:off x="5574233" y="3572217"/>
            <a:ext cx="66018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32A98B3D-5E7A-41F0-8137-EC030A2C15F5}"/>
              </a:ext>
            </a:extLst>
          </p:cNvPr>
          <p:cNvSpPr/>
          <p:nvPr/>
        </p:nvSpPr>
        <p:spPr>
          <a:xfrm>
            <a:off x="9180543" y="3279956"/>
            <a:ext cx="409086" cy="253916"/>
          </a:xfrm>
          <a:prstGeom prst="rect">
            <a:avLst/>
          </a:prstGeom>
          <a:ln>
            <a:solidFill>
              <a:srgbClr val="122B39"/>
            </a:solidFill>
          </a:ln>
        </p:spPr>
        <p:txBody>
          <a:bodyPr wrap="none">
            <a:spAutoFit/>
          </a:bodyPr>
          <a:lstStyle/>
          <a:p>
            <a:r>
              <a:rPr lang="en-GB" sz="1050" dirty="0">
                <a:solidFill>
                  <a:schemeClr val="bg1"/>
                </a:solidFill>
              </a:rPr>
              <a:t>SVG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B7640307-7374-4EE8-AC0C-479BA3DC7440}"/>
              </a:ext>
            </a:extLst>
          </p:cNvPr>
          <p:cNvSpPr/>
          <p:nvPr/>
        </p:nvSpPr>
        <p:spPr>
          <a:xfrm>
            <a:off x="7378622" y="3263278"/>
            <a:ext cx="48434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J</a:t>
            </a:r>
            <a:r>
              <a:rPr lang="en-GB" sz="1100" dirty="0">
                <a:solidFill>
                  <a:schemeClr val="bg1"/>
                </a:solidFill>
              </a:rPr>
              <a:t>PEG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532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78" y="66496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Where we are</a:t>
            </a:r>
            <a:r>
              <a:rPr lang="en-GB" dirty="0">
                <a:solidFill>
                  <a:srgbClr val="FF0000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: slow, costly, error prone.</a:t>
            </a:r>
            <a:br>
              <a:rPr lang="en-GB" dirty="0">
                <a:solidFill>
                  <a:srgbClr val="FF0000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sz="2000" dirty="0">
                <a:solidFill>
                  <a:srgbClr val="FF0000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The problems we will to solve</a:t>
            </a:r>
            <a:endParaRPr lang="en-GB" dirty="0">
              <a:solidFill>
                <a:srgbClr val="FF0000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0854721-E028-4EF1-94D9-8804104E28F4}"/>
              </a:ext>
            </a:extLst>
          </p:cNvPr>
          <p:cNvSpPr txBox="1">
            <a:spLocks/>
          </p:cNvSpPr>
          <p:nvPr/>
        </p:nvSpPr>
        <p:spPr>
          <a:xfrm>
            <a:off x="968711" y="1779201"/>
            <a:ext cx="10357044" cy="106992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500" dirty="0">
                <a:solidFill>
                  <a:schemeClr val="bg1"/>
                </a:solidFill>
                <a:latin typeface="Circular Std Book" panose="020B0604020101020102" pitchFamily="34" charset="77"/>
                <a:cs typeface="Circular Std Book" panose="020B0604020101020102" pitchFamily="34" charset="77"/>
              </a:rPr>
              <a:t>Analysts will tend to have five steps or more between their raw data and their output. </a:t>
            </a:r>
          </a:p>
          <a:p>
            <a:r>
              <a:rPr lang="en-GB" sz="1500" u="sng" dirty="0">
                <a:solidFill>
                  <a:schemeClr val="bg1"/>
                </a:solidFill>
                <a:latin typeface="Circular Std Book" panose="020B0604020101020102" pitchFamily="34" charset="77"/>
                <a:cs typeface="Circular Std Book" panose="020B0604020101020102" pitchFamily="34" charset="77"/>
              </a:rPr>
              <a:t>Example</a:t>
            </a:r>
            <a:r>
              <a:rPr lang="en-GB" sz="1500" dirty="0">
                <a:solidFill>
                  <a:schemeClr val="bg1"/>
                </a:solidFill>
                <a:latin typeface="Circular Std Book" panose="020B0604020101020102" pitchFamily="34" charset="77"/>
                <a:cs typeface="Circular Std Book" panose="020B0604020101020102" pitchFamily="34" charset="77"/>
              </a:rPr>
              <a:t>: a journalist, consultant or academic making a chart of GDP in America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E327D16C-E5F0-499F-A2D4-F1F7A095AD8C}"/>
              </a:ext>
            </a:extLst>
          </p:cNvPr>
          <p:cNvSpPr txBox="1">
            <a:spLocks/>
          </p:cNvSpPr>
          <p:nvPr/>
        </p:nvSpPr>
        <p:spPr>
          <a:xfrm>
            <a:off x="968711" y="4649132"/>
            <a:ext cx="10357044" cy="188931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8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>
                <a:solidFill>
                  <a:schemeClr val="bg1"/>
                </a:solidFill>
                <a:latin typeface="Circular Std Book" panose="020B0604020101020102" pitchFamily="34" charset="77"/>
                <a:cs typeface="Circular Std Book" panose="020B0604020101020102" pitchFamily="34" charset="77"/>
              </a:rPr>
              <a:t>Note how this system works: </a:t>
            </a:r>
          </a:p>
          <a:p>
            <a:pPr marL="342900" indent="-342900">
              <a:buAutoNum type="arabicPeriod"/>
            </a:pPr>
            <a:r>
              <a:rPr lang="en-GB" sz="1400" b="1" dirty="0">
                <a:solidFill>
                  <a:srgbClr val="36B7B4"/>
                </a:solidFill>
                <a:latin typeface="Circular Std Book" panose="020B0604020101020102" pitchFamily="34" charset="77"/>
                <a:cs typeface="Circular Std Book" panose="020B0604020101020102" pitchFamily="34" charset="77"/>
              </a:rPr>
              <a:t>Repetition. </a:t>
            </a:r>
            <a:r>
              <a:rPr lang="en-GB" sz="1400" dirty="0">
                <a:solidFill>
                  <a:schemeClr val="bg1"/>
                </a:solidFill>
                <a:latin typeface="Circular Std Book" panose="020B0604020101020102" pitchFamily="34" charset="77"/>
                <a:cs typeface="Circular Std Book" panose="020B0604020101020102" pitchFamily="34" charset="77"/>
              </a:rPr>
              <a:t>Many players, each adding delay or cost. Slow and expensive.</a:t>
            </a:r>
          </a:p>
          <a:p>
            <a:pPr marL="342900" indent="-342900">
              <a:buAutoNum type="arabicPeriod"/>
            </a:pPr>
            <a:r>
              <a:rPr lang="en-GB" sz="1400" b="1" dirty="0">
                <a:solidFill>
                  <a:srgbClr val="36B7B4"/>
                </a:solidFill>
                <a:latin typeface="Circular Std Book" panose="020B0604020101020102" pitchFamily="34" charset="77"/>
                <a:cs typeface="Circular Std Book" panose="020B0604020101020102" pitchFamily="34" charset="77"/>
              </a:rPr>
              <a:t>Errors</a:t>
            </a:r>
            <a:r>
              <a:rPr lang="en-GB" sz="1400" dirty="0">
                <a:solidFill>
                  <a:schemeClr val="bg1"/>
                </a:solidFill>
                <a:latin typeface="Circular Std Book" panose="020B0604020101020102" pitchFamily="34" charset="77"/>
                <a:cs typeface="Circular Std Book" panose="020B0604020101020102" pitchFamily="34" charset="77"/>
              </a:rPr>
              <a:t>. Each link can, and does, break. Each one adds to the chance of a human error.  </a:t>
            </a:r>
          </a:p>
          <a:p>
            <a:pPr marL="342900" indent="-342900">
              <a:buAutoNum type="arabicPeriod"/>
            </a:pPr>
            <a:r>
              <a:rPr lang="en-GB" sz="1400" b="1" dirty="0">
                <a:solidFill>
                  <a:srgbClr val="36B7B4"/>
                </a:solidFill>
                <a:latin typeface="Circular Std Book" panose="020B0604020101020102" pitchFamily="34" charset="77"/>
                <a:cs typeface="Circular Std Book" panose="020B0604020101020102" pitchFamily="34" charset="77"/>
              </a:rPr>
              <a:t>Compatibility.</a:t>
            </a:r>
            <a:r>
              <a:rPr lang="en-GB" sz="1400" dirty="0">
                <a:solidFill>
                  <a:schemeClr val="bg1"/>
                </a:solidFill>
                <a:latin typeface="Circular Std Book" panose="020B0604020101020102" pitchFamily="34" charset="77"/>
                <a:cs typeface="Circular Std Book" panose="020B0604020101020102" pitchFamily="34" charset="77"/>
              </a:rPr>
              <a:t> Many different file types. Delay and compatibility problems</a:t>
            </a:r>
          </a:p>
          <a:p>
            <a:pPr marL="342900" indent="-342900">
              <a:buAutoNum type="arabicPeriod"/>
            </a:pPr>
            <a:r>
              <a:rPr lang="en-GB" sz="1400" b="1" dirty="0">
                <a:solidFill>
                  <a:srgbClr val="36B7B4"/>
                </a:solidFill>
                <a:latin typeface="Circular Std Book" panose="020B0604020101020102" pitchFamily="34" charset="77"/>
                <a:cs typeface="Circular Std Book" panose="020B0604020101020102" pitchFamily="34" charset="77"/>
              </a:rPr>
              <a:t>Storage.</a:t>
            </a:r>
            <a:r>
              <a:rPr lang="en-GB" sz="1400" dirty="0">
                <a:solidFill>
                  <a:schemeClr val="bg1"/>
                </a:solidFill>
                <a:latin typeface="Circular Std Book" panose="020B0604020101020102" pitchFamily="34" charset="77"/>
                <a:cs typeface="Circular Std Book" panose="020B0604020101020102" pitchFamily="34" charset="77"/>
              </a:rPr>
              <a:t> Huge data storage requirement, with files stored in each silo along the way. Resource and environmental costs</a:t>
            </a:r>
          </a:p>
          <a:p>
            <a:r>
              <a:rPr lang="en-GB" sz="1400" dirty="0">
                <a:solidFill>
                  <a:schemeClr val="bg1"/>
                </a:solidFill>
                <a:latin typeface="Circular Std Book" panose="020B0604020101020102" pitchFamily="34" charset="77"/>
                <a:cs typeface="Circular Std Book" panose="020B0604020101020102" pitchFamily="34" charset="77"/>
              </a:rPr>
              <a:t>This system is slow, costly and inaccurate. 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B6E88F1D-2337-415E-90CC-E3A1EF8936B1}"/>
              </a:ext>
            </a:extLst>
          </p:cNvPr>
          <p:cNvSpPr/>
          <p:nvPr/>
        </p:nvSpPr>
        <p:spPr>
          <a:xfrm>
            <a:off x="1125436" y="3262678"/>
            <a:ext cx="719091" cy="64379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12700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98FE52-4C4A-4000-9F1B-0677CD1692C5}"/>
              </a:ext>
            </a:extLst>
          </p:cNvPr>
          <p:cNvSpPr txBox="1"/>
          <p:nvPr/>
        </p:nvSpPr>
        <p:spPr>
          <a:xfrm>
            <a:off x="1270688" y="4008877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</a:rPr>
              <a:t>BLS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D008C8-C7BD-4C99-ADBA-F2E1D13747B3}"/>
              </a:ext>
            </a:extLst>
          </p:cNvPr>
          <p:cNvSpPr txBox="1"/>
          <p:nvPr/>
        </p:nvSpPr>
        <p:spPr>
          <a:xfrm>
            <a:off x="1065503" y="2809698"/>
            <a:ext cx="926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u="sng" dirty="0">
                <a:solidFill>
                  <a:schemeClr val="bg1"/>
                </a:solidFill>
              </a:rPr>
              <a:t>Data source</a:t>
            </a:r>
            <a:endParaRPr lang="en-GB" u="sng" dirty="0">
              <a:solidFill>
                <a:schemeClr val="bg1"/>
              </a:solidFill>
            </a:endParaRP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7D82391A-524F-4EB1-8E70-0A75B0330EE8}"/>
              </a:ext>
            </a:extLst>
          </p:cNvPr>
          <p:cNvSpPr/>
          <p:nvPr/>
        </p:nvSpPr>
        <p:spPr>
          <a:xfrm>
            <a:off x="3004887" y="3258008"/>
            <a:ext cx="719091" cy="64379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47880AEA-A8B3-4139-8F20-BB9C2209984D}"/>
              </a:ext>
            </a:extLst>
          </p:cNvPr>
          <p:cNvSpPr/>
          <p:nvPr/>
        </p:nvSpPr>
        <p:spPr>
          <a:xfrm>
            <a:off x="4740039" y="3258008"/>
            <a:ext cx="719091" cy="64379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7D82EE73-0B12-4623-9877-B5B9758092C3}"/>
              </a:ext>
            </a:extLst>
          </p:cNvPr>
          <p:cNvSpPr/>
          <p:nvPr/>
        </p:nvSpPr>
        <p:spPr>
          <a:xfrm>
            <a:off x="6414439" y="3258792"/>
            <a:ext cx="719091" cy="64379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22EDAA19-B398-424A-8394-B2BD6D8BE812}"/>
              </a:ext>
            </a:extLst>
          </p:cNvPr>
          <p:cNvSpPr/>
          <p:nvPr/>
        </p:nvSpPr>
        <p:spPr>
          <a:xfrm>
            <a:off x="8088839" y="3258792"/>
            <a:ext cx="719091" cy="64379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AFE9B128-204E-45DB-8A0E-FAD619E40E31}"/>
              </a:ext>
            </a:extLst>
          </p:cNvPr>
          <p:cNvSpPr/>
          <p:nvPr/>
        </p:nvSpPr>
        <p:spPr>
          <a:xfrm>
            <a:off x="10159016" y="3258792"/>
            <a:ext cx="719091" cy="64379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BDCD95-FC09-49DC-B541-B1A99B785D8F}"/>
              </a:ext>
            </a:extLst>
          </p:cNvPr>
          <p:cNvSpPr txBox="1"/>
          <p:nvPr/>
        </p:nvSpPr>
        <p:spPr>
          <a:xfrm>
            <a:off x="2889782" y="2717364"/>
            <a:ext cx="995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u="sng" dirty="0">
                <a:solidFill>
                  <a:schemeClr val="bg1"/>
                </a:solidFill>
              </a:rPr>
              <a:t>Public-sector</a:t>
            </a:r>
          </a:p>
          <a:p>
            <a:r>
              <a:rPr lang="en-GB" sz="1200" u="sng" dirty="0">
                <a:solidFill>
                  <a:schemeClr val="bg1"/>
                </a:solidFill>
              </a:rPr>
              <a:t> aggregator</a:t>
            </a:r>
            <a:endParaRPr lang="en-GB" u="sng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45B232-2456-439B-AA01-E96969868B11}"/>
              </a:ext>
            </a:extLst>
          </p:cNvPr>
          <p:cNvSpPr txBox="1"/>
          <p:nvPr/>
        </p:nvSpPr>
        <p:spPr>
          <a:xfrm>
            <a:off x="4624934" y="2704944"/>
            <a:ext cx="949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u="sng" dirty="0">
                <a:solidFill>
                  <a:schemeClr val="bg1"/>
                </a:solidFill>
              </a:rPr>
              <a:t>Commercial</a:t>
            </a:r>
          </a:p>
          <a:p>
            <a:r>
              <a:rPr lang="en-GB" sz="1200" u="sng" dirty="0">
                <a:solidFill>
                  <a:schemeClr val="bg1"/>
                </a:solidFill>
              </a:rPr>
              <a:t> aggregator</a:t>
            </a:r>
            <a:endParaRPr lang="en-GB" u="sng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1730E8-11C1-43E2-8A1B-C2D1FB990388}"/>
              </a:ext>
            </a:extLst>
          </p:cNvPr>
          <p:cNvSpPr txBox="1"/>
          <p:nvPr/>
        </p:nvSpPr>
        <p:spPr>
          <a:xfrm>
            <a:off x="6414439" y="2824301"/>
            <a:ext cx="6415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u="sng" dirty="0">
                <a:solidFill>
                  <a:schemeClr val="bg1"/>
                </a:solidFill>
              </a:rPr>
              <a:t>Analyst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14E6B5-64CA-46B3-9FC0-BD96FA1A9ECC}"/>
              </a:ext>
            </a:extLst>
          </p:cNvPr>
          <p:cNvSpPr txBox="1"/>
          <p:nvPr/>
        </p:nvSpPr>
        <p:spPr>
          <a:xfrm>
            <a:off x="8059914" y="2830793"/>
            <a:ext cx="801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u="sng" dirty="0">
                <a:solidFill>
                  <a:schemeClr val="bg1"/>
                </a:solidFill>
              </a:rPr>
              <a:t>Publisher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8138F2-7198-494B-9B64-37214CFE456E}"/>
              </a:ext>
            </a:extLst>
          </p:cNvPr>
          <p:cNvSpPr txBox="1"/>
          <p:nvPr/>
        </p:nvSpPr>
        <p:spPr>
          <a:xfrm>
            <a:off x="3104584" y="4024265"/>
            <a:ext cx="5196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</a:rPr>
              <a:t>FRED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03F38D-80AD-4F4E-94B0-FC47CF5A9FFF}"/>
              </a:ext>
            </a:extLst>
          </p:cNvPr>
          <p:cNvSpPr txBox="1"/>
          <p:nvPr/>
        </p:nvSpPr>
        <p:spPr>
          <a:xfrm>
            <a:off x="4693992" y="4024265"/>
            <a:ext cx="880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</a:rPr>
              <a:t>Bloomberg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CC8559-53FC-4BE2-80DC-5D8F39F778BC}"/>
              </a:ext>
            </a:extLst>
          </p:cNvPr>
          <p:cNvSpPr txBox="1"/>
          <p:nvPr/>
        </p:nvSpPr>
        <p:spPr>
          <a:xfrm>
            <a:off x="6213771" y="4008877"/>
            <a:ext cx="1052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</a:rPr>
              <a:t>Editorial dept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73C98D-A1C3-4C0A-9A68-3928FDA9F8C4}"/>
              </a:ext>
            </a:extLst>
          </p:cNvPr>
          <p:cNvSpPr txBox="1"/>
          <p:nvPr/>
        </p:nvSpPr>
        <p:spPr>
          <a:xfrm>
            <a:off x="7998174" y="4008877"/>
            <a:ext cx="842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</a:rPr>
              <a:t>Web team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EB9AF5-C889-4528-8AEA-1D01A1A7451E}"/>
              </a:ext>
            </a:extLst>
          </p:cNvPr>
          <p:cNvSpPr txBox="1"/>
          <p:nvPr/>
        </p:nvSpPr>
        <p:spPr>
          <a:xfrm>
            <a:off x="10159016" y="2830793"/>
            <a:ext cx="665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u="sng" dirty="0">
                <a:solidFill>
                  <a:schemeClr val="bg1"/>
                </a:solidFill>
              </a:rPr>
              <a:t>Output 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14F8D9F-0E7F-4E62-AE9E-F0C4DD0CDCF2}"/>
              </a:ext>
            </a:extLst>
          </p:cNvPr>
          <p:cNvCxnSpPr/>
          <p:nvPr/>
        </p:nvCxnSpPr>
        <p:spPr>
          <a:xfrm>
            <a:off x="1979536" y="3570334"/>
            <a:ext cx="9102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F7067F1-54D0-4552-B329-0413DBE01F4B}"/>
              </a:ext>
            </a:extLst>
          </p:cNvPr>
          <p:cNvSpPr txBox="1"/>
          <p:nvPr/>
        </p:nvSpPr>
        <p:spPr>
          <a:xfrm>
            <a:off x="2181758" y="3324912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chemeClr val="bg1"/>
                </a:solidFill>
              </a:rPr>
              <a:t>TXT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75C1D02-A2D9-4F50-8C82-E22035D6EBF0}"/>
              </a:ext>
            </a:extLst>
          </p:cNvPr>
          <p:cNvCxnSpPr>
            <a:cxnSpLocks/>
          </p:cNvCxnSpPr>
          <p:nvPr/>
        </p:nvCxnSpPr>
        <p:spPr>
          <a:xfrm>
            <a:off x="3934691" y="3576889"/>
            <a:ext cx="6114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19D2F9F-2E51-440F-B8C7-067647937190}"/>
              </a:ext>
            </a:extLst>
          </p:cNvPr>
          <p:cNvCxnSpPr>
            <a:cxnSpLocks/>
          </p:cNvCxnSpPr>
          <p:nvPr/>
        </p:nvCxnSpPr>
        <p:spPr>
          <a:xfrm>
            <a:off x="5574233" y="3571791"/>
            <a:ext cx="660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937AA73-9A96-4061-AB95-CDC2D681507B}"/>
              </a:ext>
            </a:extLst>
          </p:cNvPr>
          <p:cNvCxnSpPr>
            <a:cxnSpLocks/>
          </p:cNvCxnSpPr>
          <p:nvPr/>
        </p:nvCxnSpPr>
        <p:spPr>
          <a:xfrm>
            <a:off x="7267971" y="3570334"/>
            <a:ext cx="7302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86237A8-EA06-400D-82D9-83A59146D790}"/>
              </a:ext>
            </a:extLst>
          </p:cNvPr>
          <p:cNvCxnSpPr/>
          <p:nvPr/>
        </p:nvCxnSpPr>
        <p:spPr>
          <a:xfrm>
            <a:off x="8993080" y="3571791"/>
            <a:ext cx="9102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3045F24B-E764-4EC2-8281-F45DAC4E40D1}"/>
              </a:ext>
            </a:extLst>
          </p:cNvPr>
          <p:cNvSpPr/>
          <p:nvPr/>
        </p:nvSpPr>
        <p:spPr>
          <a:xfrm>
            <a:off x="3979668" y="3286210"/>
            <a:ext cx="40427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</a:rPr>
              <a:t>CSV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61BDD89-BC6E-4654-BC8B-377D47CBEBF6}"/>
              </a:ext>
            </a:extLst>
          </p:cNvPr>
          <p:cNvSpPr/>
          <p:nvPr/>
        </p:nvSpPr>
        <p:spPr>
          <a:xfrm>
            <a:off x="5704222" y="3281112"/>
            <a:ext cx="38824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</a:rPr>
              <a:t>XLS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6D960B0-3FB2-4072-A008-318C06582CC8}"/>
              </a:ext>
            </a:extLst>
          </p:cNvPr>
          <p:cNvSpPr/>
          <p:nvPr/>
        </p:nvSpPr>
        <p:spPr>
          <a:xfrm>
            <a:off x="9180543" y="3281112"/>
            <a:ext cx="40908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50" dirty="0">
                <a:solidFill>
                  <a:schemeClr val="bg1"/>
                </a:solidFill>
              </a:rPr>
              <a:t>SVG</a:t>
            </a:r>
            <a:endParaRPr lang="en-GB" sz="1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9A7374C8-D00E-48CA-AE1C-5C01A6838F33}"/>
                  </a:ext>
                </a:extLst>
              </p14:cNvPr>
              <p14:cNvContentPartPr/>
              <p14:nvPr/>
            </p14:nvContentPartPr>
            <p14:xfrm>
              <a:off x="10191415" y="3292195"/>
              <a:ext cx="672840" cy="5860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9A7374C8-D00E-48CA-AE1C-5C01A6838F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86575" y="3078355"/>
                <a:ext cx="1082160" cy="10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5DD1FC9B-655A-4027-97C5-E6D83FB3892A}"/>
                  </a:ext>
                </a:extLst>
              </p14:cNvPr>
              <p14:cNvContentPartPr/>
              <p14:nvPr/>
            </p14:nvContentPartPr>
            <p14:xfrm>
              <a:off x="8273096" y="3469566"/>
              <a:ext cx="401040" cy="3927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5DD1FC9B-655A-4027-97C5-E6D83FB3892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55112" y="3451582"/>
                <a:ext cx="436648" cy="4283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B4B814F3-2CE5-459C-A77A-6F62EA5E4EED}"/>
                  </a:ext>
                </a:extLst>
              </p14:cNvPr>
              <p14:cNvContentPartPr/>
              <p14:nvPr/>
            </p14:nvContentPartPr>
            <p14:xfrm>
              <a:off x="8118656" y="3273366"/>
              <a:ext cx="662400" cy="6224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B4B814F3-2CE5-459C-A77A-6F62EA5E4EE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70336" y="3061924"/>
                <a:ext cx="959040" cy="10453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7D450F7C-2695-4225-8407-4C82F3A3C304}"/>
                  </a:ext>
                </a:extLst>
              </p14:cNvPr>
              <p14:cNvContentPartPr/>
              <p14:nvPr/>
            </p14:nvContentPartPr>
            <p14:xfrm>
              <a:off x="1327226" y="3448023"/>
              <a:ext cx="512640" cy="4399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7D450F7C-2695-4225-8407-4C82F3A3C30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09226" y="3430023"/>
                <a:ext cx="548280" cy="47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38B0F4AF-5AD8-4D31-BCCC-B603BF2A58C8}"/>
                  </a:ext>
                </a:extLst>
              </p14:cNvPr>
              <p14:cNvContentPartPr/>
              <p14:nvPr/>
            </p14:nvContentPartPr>
            <p14:xfrm>
              <a:off x="1244786" y="3439383"/>
              <a:ext cx="15840" cy="27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38B0F4AF-5AD8-4D31-BCCC-B603BF2A58C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26367" y="3421383"/>
                <a:ext cx="52309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BB5308B2-64B0-4BC9-88CF-79760E8BCAFF}"/>
                  </a:ext>
                </a:extLst>
              </p14:cNvPr>
              <p14:cNvContentPartPr/>
              <p14:nvPr/>
            </p14:nvContentPartPr>
            <p14:xfrm>
              <a:off x="1187186" y="3332823"/>
              <a:ext cx="419040" cy="3409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BB5308B2-64B0-4BC9-88CF-79760E8BCAF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27569" y="3127623"/>
                <a:ext cx="737554" cy="75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43049A08-D411-4C6E-9529-C9360FE18067}"/>
                  </a:ext>
                </a:extLst>
              </p14:cNvPr>
              <p14:cNvContentPartPr/>
              <p14:nvPr/>
            </p14:nvContentPartPr>
            <p14:xfrm>
              <a:off x="1138226" y="3286023"/>
              <a:ext cx="688320" cy="6170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43049A08-D411-4C6E-9529-C9360FE1806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72266" y="3091263"/>
                <a:ext cx="1019520" cy="10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B2F1926A-9A33-461D-9F42-E48AA36BE9DA}"/>
                  </a:ext>
                </a:extLst>
              </p14:cNvPr>
              <p14:cNvContentPartPr/>
              <p14:nvPr/>
            </p14:nvContentPartPr>
            <p14:xfrm>
              <a:off x="1191146" y="3356943"/>
              <a:ext cx="497520" cy="4446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B2F1926A-9A33-461D-9F42-E48AA36BE9D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02866" y="3169743"/>
                <a:ext cx="873720" cy="81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BED34960-702F-464C-A456-95AC61A2CB8F}"/>
                  </a:ext>
                </a:extLst>
              </p14:cNvPr>
              <p14:cNvContentPartPr/>
              <p14:nvPr/>
            </p14:nvContentPartPr>
            <p14:xfrm>
              <a:off x="3190030" y="3401085"/>
              <a:ext cx="510480" cy="4388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BED34960-702F-464C-A456-95AC61A2CB8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015790" y="3213885"/>
                <a:ext cx="858960" cy="81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0">
            <p14:nvContentPartPr>
              <p14:cNvPr id="45" name="Ink 51">
                <a:extLst>
                  <a:ext uri="{FF2B5EF4-FFF2-40B4-BE49-F238E27FC236}">
                    <a16:creationId xmlns:a16="http://schemas.microsoft.com/office/drawing/2014/main" id="{3D3F5680-D576-4A6E-92E2-E375B548081F}"/>
                  </a:ext>
                </a:extLst>
              </p14:cNvPr>
              <p14:cNvContentPartPr/>
              <p14:nvPr/>
            </p14:nvContentPartPr>
            <p14:xfrm>
              <a:off x="3034150" y="3290565"/>
              <a:ext cx="637560" cy="490320"/>
            </p14:xfrm>
          </p:contentPart>
        </mc:Choice>
        <mc:Fallback xmlns="">
          <p:pic>
            <p:nvPicPr>
              <p:cNvPr id="45" name="Ink 51">
                <a:extLst>
                  <a:ext uri="{FF2B5EF4-FFF2-40B4-BE49-F238E27FC236}">
                    <a16:creationId xmlns:a16="http://schemas.microsoft.com/office/drawing/2014/main" id="{3D3F5680-D576-4A6E-92E2-E375B548081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863053" y="3166456"/>
                <a:ext cx="826307" cy="8004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2">
            <p14:nvContentPartPr>
              <p14:cNvPr id="46" name="Ink 57">
                <a:extLst>
                  <a:ext uri="{FF2B5EF4-FFF2-40B4-BE49-F238E27FC236}">
                    <a16:creationId xmlns:a16="http://schemas.microsoft.com/office/drawing/2014/main" id="{0C681D58-28B5-44D3-BA03-B9432480A101}"/>
                  </a:ext>
                </a:extLst>
              </p14:cNvPr>
              <p14:cNvContentPartPr/>
              <p14:nvPr/>
            </p14:nvContentPartPr>
            <p14:xfrm>
              <a:off x="3031990" y="3357525"/>
              <a:ext cx="645480" cy="529920"/>
            </p14:xfrm>
          </p:contentPart>
        </mc:Choice>
        <mc:Fallback xmlns="">
          <p:pic>
            <p:nvPicPr>
              <p:cNvPr id="46" name="Ink 57">
                <a:extLst>
                  <a:ext uri="{FF2B5EF4-FFF2-40B4-BE49-F238E27FC236}">
                    <a16:creationId xmlns:a16="http://schemas.microsoft.com/office/drawing/2014/main" id="{0C681D58-28B5-44D3-BA03-B9432480A10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885192" y="3194445"/>
                <a:ext cx="809908" cy="71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4">
            <p14:nvContentPartPr>
              <p14:cNvPr id="47" name="Ink 63">
                <a:extLst>
                  <a:ext uri="{FF2B5EF4-FFF2-40B4-BE49-F238E27FC236}">
                    <a16:creationId xmlns:a16="http://schemas.microsoft.com/office/drawing/2014/main" id="{3CAC1941-CE3D-4035-8DE2-D9EF69196B75}"/>
                  </a:ext>
                </a:extLst>
              </p14:cNvPr>
              <p14:cNvContentPartPr/>
              <p14:nvPr/>
            </p14:nvContentPartPr>
            <p14:xfrm>
              <a:off x="3107230" y="3702045"/>
              <a:ext cx="198000" cy="167760"/>
            </p14:xfrm>
          </p:contentPart>
        </mc:Choice>
        <mc:Fallback xmlns="">
          <p:pic>
            <p:nvPicPr>
              <p:cNvPr id="47" name="Ink 63">
                <a:extLst>
                  <a:ext uri="{FF2B5EF4-FFF2-40B4-BE49-F238E27FC236}">
                    <a16:creationId xmlns:a16="http://schemas.microsoft.com/office/drawing/2014/main" id="{3CAC1941-CE3D-4035-8DE2-D9EF69196B7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089230" y="3684045"/>
                <a:ext cx="23364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54816309-A721-4274-84B1-AC31B9D2EFB5}"/>
                  </a:ext>
                </a:extLst>
              </p14:cNvPr>
              <p14:cNvContentPartPr/>
              <p14:nvPr/>
            </p14:nvContentPartPr>
            <p14:xfrm>
              <a:off x="4779960" y="3284215"/>
              <a:ext cx="654480" cy="5886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54816309-A721-4274-84B1-AC31B9D2EFB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761960" y="3266215"/>
                <a:ext cx="690120" cy="62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BA7DE8BD-A8E6-4D85-BF94-1E889F54F65F}"/>
                  </a:ext>
                </a:extLst>
              </p14:cNvPr>
              <p14:cNvContentPartPr/>
              <p14:nvPr/>
            </p14:nvContentPartPr>
            <p14:xfrm>
              <a:off x="6445150" y="3280210"/>
              <a:ext cx="682920" cy="59652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BA7DE8BD-A8E6-4D85-BF94-1E889F54F65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427150" y="3262210"/>
                <a:ext cx="718560" cy="63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DD8080C9-260B-412A-9FA2-C9BB0662050D}"/>
                  </a:ext>
                </a:extLst>
              </p14:cNvPr>
              <p14:cNvContentPartPr/>
              <p14:nvPr/>
            </p14:nvContentPartPr>
            <p14:xfrm>
              <a:off x="6485470" y="3302530"/>
              <a:ext cx="600480" cy="5706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DD8080C9-260B-412A-9FA2-C9BB0662050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467481" y="3284530"/>
                <a:ext cx="636099" cy="60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2">
            <p14:nvContentPartPr>
              <p14:cNvPr id="51" name="Ink 77">
                <a:extLst>
                  <a:ext uri="{FF2B5EF4-FFF2-40B4-BE49-F238E27FC236}">
                    <a16:creationId xmlns:a16="http://schemas.microsoft.com/office/drawing/2014/main" id="{ECC50CEE-F61F-4B74-87CE-7B74AEC1D7E3}"/>
                  </a:ext>
                </a:extLst>
              </p14:cNvPr>
              <p14:cNvContentPartPr/>
              <p14:nvPr/>
            </p14:nvContentPartPr>
            <p14:xfrm>
              <a:off x="4771960" y="3501685"/>
              <a:ext cx="459000" cy="334800"/>
            </p14:xfrm>
          </p:contentPart>
        </mc:Choice>
        <mc:Fallback xmlns="">
          <p:pic>
            <p:nvPicPr>
              <p:cNvPr id="51" name="Ink 77">
                <a:extLst>
                  <a:ext uri="{FF2B5EF4-FFF2-40B4-BE49-F238E27FC236}">
                    <a16:creationId xmlns:a16="http://schemas.microsoft.com/office/drawing/2014/main" id="{ECC50CEE-F61F-4B74-87CE-7B74AEC1D7E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753974" y="3483666"/>
                <a:ext cx="494612" cy="3704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4">
            <p14:nvContentPartPr>
              <p14:cNvPr id="52" name="Ink 82">
                <a:extLst>
                  <a:ext uri="{FF2B5EF4-FFF2-40B4-BE49-F238E27FC236}">
                    <a16:creationId xmlns:a16="http://schemas.microsoft.com/office/drawing/2014/main" id="{016C8672-DE16-4FDC-B990-3B10AB5F84EB}"/>
                  </a:ext>
                </a:extLst>
              </p14:cNvPr>
              <p14:cNvContentPartPr/>
              <p14:nvPr/>
            </p14:nvContentPartPr>
            <p14:xfrm>
              <a:off x="4784200" y="3443725"/>
              <a:ext cx="457560" cy="434880"/>
            </p14:xfrm>
          </p:contentPart>
        </mc:Choice>
        <mc:Fallback xmlns="">
          <p:pic>
            <p:nvPicPr>
              <p:cNvPr id="52" name="Ink 82">
                <a:extLst>
                  <a:ext uri="{FF2B5EF4-FFF2-40B4-BE49-F238E27FC236}">
                    <a16:creationId xmlns:a16="http://schemas.microsoft.com/office/drawing/2014/main" id="{016C8672-DE16-4FDC-B990-3B10AB5F84E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766200" y="3425725"/>
                <a:ext cx="493200" cy="470520"/>
              </a:xfrm>
              <a:prstGeom prst="rect">
                <a:avLst/>
              </a:prstGeom>
            </p:spPr>
          </p:pic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53BBFE3-19B5-4935-BAA5-5B928FCFE8AC}"/>
              </a:ext>
            </a:extLst>
          </p:cNvPr>
          <p:cNvCxnSpPr/>
          <p:nvPr/>
        </p:nvCxnSpPr>
        <p:spPr>
          <a:xfrm>
            <a:off x="1979536" y="3569756"/>
            <a:ext cx="91024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DC21B29-E5F5-48E2-8314-F8DA7DB98A90}"/>
              </a:ext>
            </a:extLst>
          </p:cNvPr>
          <p:cNvCxnSpPr>
            <a:cxnSpLocks/>
          </p:cNvCxnSpPr>
          <p:nvPr/>
        </p:nvCxnSpPr>
        <p:spPr>
          <a:xfrm>
            <a:off x="3934691" y="3576311"/>
            <a:ext cx="61143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1A5B3C7-4BB5-4451-B722-CFDDE97F8073}"/>
              </a:ext>
            </a:extLst>
          </p:cNvPr>
          <p:cNvCxnSpPr>
            <a:cxnSpLocks/>
          </p:cNvCxnSpPr>
          <p:nvPr/>
        </p:nvCxnSpPr>
        <p:spPr>
          <a:xfrm>
            <a:off x="5574233" y="3571213"/>
            <a:ext cx="660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5EA9F49-5E50-4967-BA5B-3A6DE9DACEFE}"/>
              </a:ext>
            </a:extLst>
          </p:cNvPr>
          <p:cNvCxnSpPr/>
          <p:nvPr/>
        </p:nvCxnSpPr>
        <p:spPr>
          <a:xfrm>
            <a:off x="8993080" y="3571213"/>
            <a:ext cx="9102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309587DA-2158-4792-86A6-4419B6A6D665}"/>
              </a:ext>
            </a:extLst>
          </p:cNvPr>
          <p:cNvSpPr/>
          <p:nvPr/>
        </p:nvSpPr>
        <p:spPr>
          <a:xfrm>
            <a:off x="9180543" y="3280534"/>
            <a:ext cx="40908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50" dirty="0">
                <a:solidFill>
                  <a:schemeClr val="bg1"/>
                </a:solidFill>
              </a:rPr>
              <a:t>SVG</a:t>
            </a:r>
            <a:endParaRPr lang="en-GB" sz="1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DBAE7D32-BBEC-4588-B136-C61864F73688}"/>
                  </a:ext>
                </a:extLst>
              </p14:cNvPr>
              <p14:cNvContentPartPr/>
              <p14:nvPr/>
            </p14:nvContentPartPr>
            <p14:xfrm>
              <a:off x="8118656" y="3272788"/>
              <a:ext cx="662400" cy="62244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DBAE7D32-BBEC-4588-B136-C61864F7368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970336" y="3061346"/>
                <a:ext cx="959040" cy="1045325"/>
              </a:xfrm>
              <a:prstGeom prst="rect">
                <a:avLst/>
              </a:prstGeom>
            </p:spPr>
          </p:pic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257A648-4CEA-4489-A1C9-001F392BFB14}"/>
              </a:ext>
            </a:extLst>
          </p:cNvPr>
          <p:cNvCxnSpPr>
            <a:cxnSpLocks/>
          </p:cNvCxnSpPr>
          <p:nvPr/>
        </p:nvCxnSpPr>
        <p:spPr>
          <a:xfrm>
            <a:off x="5574233" y="3571791"/>
            <a:ext cx="660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34DD841-1929-4056-B099-3899D809CDA1}"/>
              </a:ext>
            </a:extLst>
          </p:cNvPr>
          <p:cNvCxnSpPr>
            <a:cxnSpLocks/>
          </p:cNvCxnSpPr>
          <p:nvPr/>
        </p:nvCxnSpPr>
        <p:spPr>
          <a:xfrm>
            <a:off x="7267971" y="3570760"/>
            <a:ext cx="73020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CD3AF16-C83C-4FBB-841F-7DFEB23E8689}"/>
              </a:ext>
            </a:extLst>
          </p:cNvPr>
          <p:cNvCxnSpPr/>
          <p:nvPr/>
        </p:nvCxnSpPr>
        <p:spPr>
          <a:xfrm>
            <a:off x="8993080" y="3571639"/>
            <a:ext cx="91024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C0975202-B82E-43E8-AD88-789838A2A602}"/>
              </a:ext>
            </a:extLst>
          </p:cNvPr>
          <p:cNvSpPr/>
          <p:nvPr/>
        </p:nvSpPr>
        <p:spPr>
          <a:xfrm>
            <a:off x="9180543" y="3280960"/>
            <a:ext cx="409086" cy="25391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GB" sz="1050" dirty="0">
                <a:solidFill>
                  <a:schemeClr val="bg1"/>
                </a:solidFill>
              </a:rPr>
              <a:t>SVG</a:t>
            </a:r>
            <a:endParaRPr lang="en-GB" sz="1400" dirty="0">
              <a:solidFill>
                <a:schemeClr val="bg1"/>
              </a:solidFill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EDAA16E-7FEC-4FAD-B279-F19069A1DA22}"/>
              </a:ext>
            </a:extLst>
          </p:cNvPr>
          <p:cNvCxnSpPr>
            <a:cxnSpLocks/>
          </p:cNvCxnSpPr>
          <p:nvPr/>
        </p:nvCxnSpPr>
        <p:spPr>
          <a:xfrm>
            <a:off x="5574233" y="3572217"/>
            <a:ext cx="66018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32A98B3D-5E7A-41F0-8137-EC030A2C15F5}"/>
              </a:ext>
            </a:extLst>
          </p:cNvPr>
          <p:cNvSpPr/>
          <p:nvPr/>
        </p:nvSpPr>
        <p:spPr>
          <a:xfrm>
            <a:off x="9180543" y="3279956"/>
            <a:ext cx="409086" cy="253916"/>
          </a:xfrm>
          <a:prstGeom prst="rect">
            <a:avLst/>
          </a:prstGeom>
          <a:ln>
            <a:solidFill>
              <a:srgbClr val="122B39"/>
            </a:solidFill>
          </a:ln>
        </p:spPr>
        <p:txBody>
          <a:bodyPr wrap="none">
            <a:spAutoFit/>
          </a:bodyPr>
          <a:lstStyle/>
          <a:p>
            <a:r>
              <a:rPr lang="en-GB" sz="1050" dirty="0">
                <a:solidFill>
                  <a:schemeClr val="bg1"/>
                </a:solidFill>
              </a:rPr>
              <a:t>SVG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B7640307-7374-4EE8-AC0C-479BA3DC7440}"/>
              </a:ext>
            </a:extLst>
          </p:cNvPr>
          <p:cNvSpPr/>
          <p:nvPr/>
        </p:nvSpPr>
        <p:spPr>
          <a:xfrm>
            <a:off x="7378622" y="3263278"/>
            <a:ext cx="48434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J</a:t>
            </a:r>
            <a:r>
              <a:rPr lang="en-GB" sz="1100" dirty="0">
                <a:solidFill>
                  <a:schemeClr val="bg1"/>
                </a:solidFill>
              </a:rPr>
              <a:t>PEG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112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651D117-EC1B-7519-4ABA-6CB2C2E6149F}"/>
              </a:ext>
            </a:extLst>
          </p:cNvPr>
          <p:cNvSpPr/>
          <p:nvPr/>
        </p:nvSpPr>
        <p:spPr>
          <a:xfrm>
            <a:off x="10069788" y="3230028"/>
            <a:ext cx="829464" cy="7425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D991F80-0E12-4316-8B29-7E091DEFD8E3}"/>
              </a:ext>
            </a:extLst>
          </p:cNvPr>
          <p:cNvSpPr txBox="1">
            <a:spLocks/>
          </p:cNvSpPr>
          <p:nvPr/>
        </p:nvSpPr>
        <p:spPr>
          <a:xfrm>
            <a:off x="1024128" y="1797565"/>
            <a:ext cx="10357044" cy="106992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500" dirty="0">
                <a:solidFill>
                  <a:schemeClr val="bg1"/>
                </a:solidFill>
                <a:latin typeface="Circular Std Book" panose="020B0604020101020102" pitchFamily="34" charset="77"/>
                <a:cs typeface="Circular Std Book" panose="020B0604020101020102" pitchFamily="34" charset="77"/>
              </a:rPr>
              <a:t>The modern approach used our site uses is different.  </a:t>
            </a:r>
          </a:p>
          <a:p>
            <a:r>
              <a:rPr lang="en-GB" sz="1500" dirty="0">
                <a:solidFill>
                  <a:schemeClr val="bg1"/>
                </a:solidFill>
                <a:latin typeface="Circular Std Book" panose="020B0604020101020102" pitchFamily="34" charset="77"/>
                <a:cs typeface="Circular Std Book" panose="020B0604020101020102" pitchFamily="34" charset="77"/>
              </a:rPr>
              <a:t>We are building a single secure channel that links an analyst’s output right back to the raw data.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4878862-93D7-4E2D-8CCC-3C3945A3098B}"/>
              </a:ext>
            </a:extLst>
          </p:cNvPr>
          <p:cNvSpPr txBox="1">
            <a:spLocks/>
          </p:cNvSpPr>
          <p:nvPr/>
        </p:nvSpPr>
        <p:spPr>
          <a:xfrm>
            <a:off x="968711" y="4563945"/>
            <a:ext cx="10357044" cy="18922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08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500" dirty="0">
                <a:solidFill>
                  <a:schemeClr val="bg1"/>
                </a:solidFill>
                <a:latin typeface="Circular Std Book" panose="020B0604020101020102" pitchFamily="34" charset="77"/>
                <a:cs typeface="Circular Std Book" panose="020B0604020101020102" pitchFamily="34" charset="77"/>
              </a:rPr>
              <a:t>Note the differences with the new system: </a:t>
            </a:r>
          </a:p>
          <a:p>
            <a:pPr marL="342900" indent="-342900">
              <a:buAutoNum type="arabicPeriod"/>
            </a:pPr>
            <a:r>
              <a:rPr lang="en-GB" sz="1500" dirty="0">
                <a:solidFill>
                  <a:srgbClr val="00B050"/>
                </a:solidFill>
                <a:latin typeface="Circular Std Book" panose="020B0604020101020102" pitchFamily="34" charset="77"/>
                <a:cs typeface="Circular Std Book" panose="020B0604020101020102" pitchFamily="34" charset="77"/>
              </a:rPr>
              <a:t>Automated</a:t>
            </a:r>
            <a:r>
              <a:rPr lang="en-GB" sz="1500" dirty="0">
                <a:solidFill>
                  <a:schemeClr val="bg1"/>
                </a:solidFill>
                <a:latin typeface="Circular Std Book" panose="020B0604020101020102" pitchFamily="34" charset="77"/>
                <a:cs typeface="Circular Std Book" panose="020B0604020101020102" pitchFamily="34" charset="77"/>
              </a:rPr>
              <a:t>. Your chart is always up to date. When the raw data updates, it flows through the channel instantly and automatically. </a:t>
            </a:r>
          </a:p>
          <a:p>
            <a:pPr marL="342900" indent="-342900">
              <a:buAutoNum type="arabicPeriod"/>
            </a:pPr>
            <a:r>
              <a:rPr lang="en-GB" sz="1500" dirty="0">
                <a:solidFill>
                  <a:srgbClr val="00B050"/>
                </a:solidFill>
                <a:latin typeface="Circular Std Book" panose="020B0604020101020102" pitchFamily="34" charset="77"/>
                <a:cs typeface="Circular Std Book" panose="020B0604020101020102" pitchFamily="34" charset="77"/>
              </a:rPr>
              <a:t>Efficient</a:t>
            </a:r>
            <a:r>
              <a:rPr lang="en-GB" sz="1500" dirty="0">
                <a:solidFill>
                  <a:schemeClr val="bg1"/>
                </a:solidFill>
                <a:latin typeface="Circular Std Book" panose="020B0604020101020102" pitchFamily="34" charset="77"/>
                <a:cs typeface="Circular Std Book" panose="020B0604020101020102" pitchFamily="34" charset="77"/>
              </a:rPr>
              <a:t>. The number of players collapses, as do associated costs. There are no data silos – the data shown on your site </a:t>
            </a:r>
            <a:r>
              <a:rPr lang="en-GB" sz="1500" dirty="0">
                <a:solidFill>
                  <a:srgbClr val="00B050"/>
                </a:solidFill>
                <a:latin typeface="Circular Std Book" panose="020B0604020101020102" pitchFamily="34" charset="77"/>
                <a:cs typeface="Circular Std Book" panose="020B0604020101020102" pitchFamily="34" charset="77"/>
              </a:rPr>
              <a:t>is</a:t>
            </a:r>
            <a:r>
              <a:rPr lang="en-GB" sz="1500" dirty="0">
                <a:solidFill>
                  <a:schemeClr val="bg1"/>
                </a:solidFill>
                <a:latin typeface="Circular Std Book" panose="020B0604020101020102" pitchFamily="34" charset="77"/>
                <a:cs typeface="Circular Std Book" panose="020B0604020101020102" pitchFamily="34" charset="77"/>
              </a:rPr>
              <a:t> the raw data, not a copy of them. </a:t>
            </a:r>
          </a:p>
          <a:p>
            <a:pPr marL="342900" indent="-342900">
              <a:buAutoNum type="arabicPeriod"/>
            </a:pPr>
            <a:r>
              <a:rPr lang="en-GB" sz="1500" dirty="0">
                <a:solidFill>
                  <a:srgbClr val="00B050"/>
                </a:solidFill>
                <a:latin typeface="Circular Std Book" panose="020B0604020101020102" pitchFamily="34" charset="77"/>
                <a:cs typeface="Circular Std Book" panose="020B0604020101020102" pitchFamily="34" charset="77"/>
              </a:rPr>
              <a:t>Verifiable</a:t>
            </a:r>
            <a:r>
              <a:rPr lang="en-GB" sz="1500" dirty="0">
                <a:solidFill>
                  <a:schemeClr val="bg1"/>
                </a:solidFill>
                <a:latin typeface="Circular Std Book" panose="020B0604020101020102" pitchFamily="34" charset="77"/>
                <a:cs typeface="Circular Std Book" panose="020B0604020101020102" pitchFamily="34" charset="77"/>
              </a:rPr>
              <a:t>. A one-to-one link back to the original data provider means fact checks can be swift. </a:t>
            </a:r>
          </a:p>
          <a:p>
            <a:r>
              <a:rPr lang="en-GB" sz="1500" dirty="0">
                <a:solidFill>
                  <a:schemeClr val="bg1"/>
                </a:solidFill>
                <a:latin typeface="Circular Std Book" panose="020B0604020101020102" pitchFamily="34" charset="77"/>
                <a:cs typeface="Circular Std Book" panose="020B0604020101020102" pitchFamily="34" charset="77"/>
              </a:rPr>
              <a:t>The result is analysis that is faster, cheaper and more accurate. 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DFDC05B2-C214-48E8-8FEA-21E2CC93CB5D}"/>
              </a:ext>
            </a:extLst>
          </p:cNvPr>
          <p:cNvSpPr/>
          <p:nvPr/>
        </p:nvSpPr>
        <p:spPr>
          <a:xfrm>
            <a:off x="1162975" y="3258008"/>
            <a:ext cx="719091" cy="64379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A9AA71-E357-45AA-B9E0-4FADCED4F7E8}"/>
              </a:ext>
            </a:extLst>
          </p:cNvPr>
          <p:cNvSpPr txBox="1"/>
          <p:nvPr/>
        </p:nvSpPr>
        <p:spPr>
          <a:xfrm>
            <a:off x="1270688" y="4008877"/>
            <a:ext cx="510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</a:rPr>
              <a:t>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D1A3A1-3BE5-4596-99C1-0868085A0159}"/>
              </a:ext>
            </a:extLst>
          </p:cNvPr>
          <p:cNvSpPr txBox="1"/>
          <p:nvPr/>
        </p:nvSpPr>
        <p:spPr>
          <a:xfrm>
            <a:off x="1065503" y="2809698"/>
            <a:ext cx="1013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u="sng" dirty="0">
                <a:solidFill>
                  <a:schemeClr val="bg1"/>
                </a:solidFill>
                <a:latin typeface="Circular Std Book" panose="020B0604020101020102" pitchFamily="34" charset="77"/>
                <a:cs typeface="Circular Std Book" panose="020B0604020101020102" pitchFamily="34" charset="77"/>
              </a:rPr>
              <a:t>Data source</a:t>
            </a:r>
            <a:endParaRPr lang="en-GB" u="sng" dirty="0">
              <a:solidFill>
                <a:schemeClr val="bg1"/>
              </a:solidFill>
              <a:latin typeface="Circular Std Book" panose="020B0604020101020102" pitchFamily="34" charset="77"/>
              <a:cs typeface="Circular Std Book" panose="020B0604020101020102" pitchFamily="34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B4481E-CDAE-4B84-9D37-B6921F59AD43}"/>
              </a:ext>
            </a:extLst>
          </p:cNvPr>
          <p:cNvSpPr txBox="1"/>
          <p:nvPr/>
        </p:nvSpPr>
        <p:spPr>
          <a:xfrm>
            <a:off x="10159016" y="2830793"/>
            <a:ext cx="72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u="sng" dirty="0">
                <a:solidFill>
                  <a:schemeClr val="bg1"/>
                </a:solidFill>
                <a:latin typeface="Circular Std Book" panose="020B0604020101020102" pitchFamily="34" charset="77"/>
                <a:cs typeface="Circular Std Book" panose="020B0604020101020102" pitchFamily="34" charset="77"/>
              </a:rPr>
              <a:t>Output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68ED99A-6762-4C4C-B498-454AE059ED28}"/>
              </a:ext>
            </a:extLst>
          </p:cNvPr>
          <p:cNvCxnSpPr>
            <a:cxnSpLocks/>
          </p:cNvCxnSpPr>
          <p:nvPr/>
        </p:nvCxnSpPr>
        <p:spPr>
          <a:xfrm>
            <a:off x="2115127" y="3662698"/>
            <a:ext cx="772160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23A1AAD-A6F0-49C9-8C41-0A452850E682}"/>
              </a:ext>
            </a:extLst>
          </p:cNvPr>
          <p:cNvSpPr txBox="1"/>
          <p:nvPr/>
        </p:nvSpPr>
        <p:spPr>
          <a:xfrm>
            <a:off x="5282133" y="3297618"/>
            <a:ext cx="1186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Circular Std Book" panose="020B0604020101020102" pitchFamily="34" charset="77"/>
                <a:cs typeface="Circular Std Book" panose="020B0604020101020102" pitchFamily="34" charset="77"/>
              </a:rPr>
              <a:t>Analyst’s code</a:t>
            </a:r>
            <a:endParaRPr lang="en-GB" dirty="0">
              <a:solidFill>
                <a:schemeClr val="bg1"/>
              </a:solidFill>
              <a:latin typeface="Circular Std Book" panose="020B0604020101020102" pitchFamily="34" charset="77"/>
              <a:cs typeface="Circular Std Book" panose="020B0604020101020102" pitchFamily="34" charset="77"/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A900ACC-F387-476A-8060-8162A7A2376B}"/>
                  </a:ext>
                </a:extLst>
              </p14:cNvPr>
              <p14:cNvContentPartPr/>
              <p14:nvPr/>
            </p14:nvContentPartPr>
            <p14:xfrm>
              <a:off x="1401560" y="3450075"/>
              <a:ext cx="359280" cy="3711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A900ACC-F387-476A-8060-8162A7A237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8880" y="3287355"/>
                <a:ext cx="764280" cy="69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15" name="Ink 19">
                <a:extLst>
                  <a:ext uri="{FF2B5EF4-FFF2-40B4-BE49-F238E27FC236}">
                    <a16:creationId xmlns:a16="http://schemas.microsoft.com/office/drawing/2014/main" id="{7B9BFD50-481A-4E41-ACE7-60A8E65BFA55}"/>
                  </a:ext>
                </a:extLst>
              </p14:cNvPr>
              <p14:cNvContentPartPr/>
              <p14:nvPr/>
            </p14:nvContentPartPr>
            <p14:xfrm>
              <a:off x="1201400" y="3276555"/>
              <a:ext cx="675360" cy="612360"/>
            </p14:xfrm>
          </p:contentPart>
        </mc:Choice>
        <mc:Fallback xmlns="">
          <p:pic>
            <p:nvPicPr>
              <p:cNvPr id="15" name="Ink 19">
                <a:extLst>
                  <a:ext uri="{FF2B5EF4-FFF2-40B4-BE49-F238E27FC236}">
                    <a16:creationId xmlns:a16="http://schemas.microsoft.com/office/drawing/2014/main" id="{7B9BFD50-481A-4E41-ACE7-60A8E65BFA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3400" y="3086835"/>
                <a:ext cx="1040760" cy="82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427EBD5-9728-4459-9E1D-1830BDD3B639}"/>
                  </a:ext>
                </a:extLst>
              </p14:cNvPr>
              <p14:cNvContentPartPr/>
              <p14:nvPr/>
            </p14:nvContentPartPr>
            <p14:xfrm>
              <a:off x="1187360" y="3321555"/>
              <a:ext cx="106560" cy="5846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427EBD5-9728-4459-9E1D-1830BDD3B63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69421" y="3303555"/>
                <a:ext cx="142080" cy="62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45EA289-9CBB-43E7-9D2C-A3302E2CA541}"/>
                  </a:ext>
                </a:extLst>
              </p14:cNvPr>
              <p14:cNvContentPartPr/>
              <p14:nvPr/>
            </p14:nvContentPartPr>
            <p14:xfrm>
              <a:off x="1184840" y="3277995"/>
              <a:ext cx="690120" cy="6174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45EA289-9CBB-43E7-9D2C-A3302E2CA54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34438" y="3077358"/>
                <a:ext cx="990563" cy="10186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CF1A25C-5BEA-453F-8F22-4CAE20A230F6}"/>
                  </a:ext>
                </a:extLst>
              </p14:cNvPr>
              <p14:cNvContentPartPr/>
              <p14:nvPr/>
            </p14:nvContentPartPr>
            <p14:xfrm>
              <a:off x="10215862" y="3240994"/>
              <a:ext cx="627480" cy="7495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CF1A25C-5BEA-453F-8F22-4CAE20A230F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032367" y="3054963"/>
                <a:ext cx="994469" cy="11215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F83BD3E-5A44-4D51-97C0-906CC6F87DB5}"/>
                  </a:ext>
                </a:extLst>
              </p14:cNvPr>
              <p14:cNvContentPartPr/>
              <p14:nvPr/>
            </p14:nvContentPartPr>
            <p14:xfrm>
              <a:off x="10097984" y="3225514"/>
              <a:ext cx="633600" cy="7650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F83BD3E-5A44-4D51-97C0-906CC6F87DB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079994" y="3207514"/>
                <a:ext cx="669220" cy="80064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itle 1">
            <a:extLst>
              <a:ext uri="{FF2B5EF4-FFF2-40B4-BE49-F238E27FC236}">
                <a16:creationId xmlns:a16="http://schemas.microsoft.com/office/drawing/2014/main" id="{80A54F97-749D-90AB-ECD0-4C3264093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77" y="0"/>
            <a:ext cx="11205261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Where we are going</a:t>
            </a:r>
            <a:r>
              <a:rPr lang="en-GB" dirty="0">
                <a:solidFill>
                  <a:srgbClr val="00B050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: fast, cheap, accurate</a:t>
            </a:r>
            <a:br>
              <a:rPr lang="en-GB" dirty="0">
                <a:solidFill>
                  <a:srgbClr val="FF0000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sz="2000" dirty="0">
                <a:solidFill>
                  <a:srgbClr val="FF0000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The problems we will to solve</a:t>
            </a:r>
            <a:endParaRPr lang="en-GB" dirty="0">
              <a:solidFill>
                <a:srgbClr val="FF0000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364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D991F80-0E12-4316-8B29-7E091DEFD8E3}"/>
              </a:ext>
            </a:extLst>
          </p:cNvPr>
          <p:cNvSpPr txBox="1">
            <a:spLocks/>
          </p:cNvSpPr>
          <p:nvPr/>
        </p:nvSpPr>
        <p:spPr>
          <a:xfrm>
            <a:off x="690682" y="1917436"/>
            <a:ext cx="10810636" cy="410311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The problems above matter in many fields. They are acute in economics:</a:t>
            </a:r>
          </a:p>
          <a:p>
            <a:pPr marL="0" indent="0">
              <a:buNone/>
            </a:pPr>
            <a:endParaRPr lang="en-GB" sz="2000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Regular updates. </a:t>
            </a:r>
            <a:r>
              <a:rPr lang="en-GB" sz="20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Economic and social data are high-frequency. This means that the ‘repeated analysis’ problem is particularly strong. </a:t>
            </a:r>
          </a:p>
          <a:p>
            <a:pPr marL="0" indent="0">
              <a:buNone/>
            </a:pPr>
            <a:endParaRPr lang="en-GB" sz="2000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Descriptive analysis</a:t>
            </a:r>
            <a:r>
              <a:rPr lang="en-GB" sz="20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 Social scientists are aiming to clarify. We need our work to be replicable (someone else can run the code and get the same result) and verifiable. </a:t>
            </a:r>
          </a:p>
          <a:p>
            <a:pPr marL="0" indent="0">
              <a:buNone/>
            </a:pPr>
            <a:endParaRPr lang="en-GB" sz="2000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Normative and policy analysis</a:t>
            </a:r>
            <a:r>
              <a:rPr lang="en-GB" sz="20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 Economic and social data is hard-wired into policy decisions. Getting it right affects people’s lives. </a:t>
            </a:r>
          </a:p>
          <a:p>
            <a:pPr marL="0" indent="0">
              <a:buNone/>
            </a:pPr>
            <a:endParaRPr lang="en-GB" sz="1500" dirty="0">
              <a:solidFill>
                <a:schemeClr val="bg1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GB" sz="1500" dirty="0">
              <a:solidFill>
                <a:schemeClr val="bg1"/>
              </a:solidFill>
              <a:latin typeface="Gill Sans MT" panose="020B0502020104020203" pitchFamily="34" charset="77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C981863-7319-C0E4-A886-8B0151D0176A}"/>
              </a:ext>
            </a:extLst>
          </p:cNvPr>
          <p:cNvSpPr txBox="1">
            <a:spLocks/>
          </p:cNvSpPr>
          <p:nvPr/>
        </p:nvSpPr>
        <p:spPr>
          <a:xfrm>
            <a:off x="327977" y="0"/>
            <a:ext cx="11205261" cy="1325563"/>
          </a:xfrm>
          <a:prstGeom prst="rect">
            <a:avLst/>
          </a:prstGeom>
          <a:solidFill>
            <a:srgbClr val="122B39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Why it matters…</a:t>
            </a:r>
            <a:br>
              <a:rPr lang="en-GB" dirty="0">
                <a:solidFill>
                  <a:srgbClr val="FF0000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sz="2000" dirty="0">
                <a:solidFill>
                  <a:srgbClr val="FFC000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…and why Britain’s economists should lead the way</a:t>
            </a:r>
            <a:endParaRPr lang="en-GB" dirty="0">
              <a:solidFill>
                <a:srgbClr val="FFC000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747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1137</Words>
  <Application>Microsoft Office PowerPoint</Application>
  <PresentationFormat>Widescreen</PresentationFormat>
  <Paragraphs>171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Circular Std Book</vt:lpstr>
      <vt:lpstr>Gill Sans MT</vt:lpstr>
      <vt:lpstr>Times New Roman</vt:lpstr>
      <vt:lpstr>Tw Cen MT</vt:lpstr>
      <vt:lpstr>Office Theme</vt:lpstr>
      <vt:lpstr>PowerPoint Presentation</vt:lpstr>
      <vt:lpstr>Data Science  for public policy  An interactive masterclass by  the Economics Observatory  Darlington Economic Campus | 15 September 2023</vt:lpstr>
      <vt:lpstr>ECO Data Team.   Professor Richard Davies  (LSE/University of Chicago)  Dr Denes Csala (Lancaster University/University of Bristol)  Charlie Meyrick (LSE/University of Bristol)  Finn McEvoy (LSE) </vt:lpstr>
      <vt:lpstr>Motivation. Our aim is to take UK policy-makers to the frontier of programmatic data handling, verifiable chart construction, and open-source data debate.</vt:lpstr>
      <vt:lpstr>Where we are The state of play</vt:lpstr>
      <vt:lpstr>Where we are The state of play</vt:lpstr>
      <vt:lpstr>Where we are: slow, costly, error prone. The problems we will to solve</vt:lpstr>
      <vt:lpstr>Where we are going: fast, cheap, accurate The problems we will to solve</vt:lpstr>
      <vt:lpstr>PowerPoint Presentation</vt:lpstr>
      <vt:lpstr>What are we covering today? And what tools do we need…</vt:lpstr>
      <vt:lpstr>Schedule.</vt:lpstr>
      <vt:lpstr>Pre-requisites.</vt:lpstr>
      <vt:lpstr>Tools &amp; Software.</vt:lpstr>
      <vt:lpstr>Where are we going to end up? By the end of the day…</vt:lpstr>
      <vt:lpstr>Take-aways.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Communicating Economics.</dc:title>
  <dc:creator>Xenia Levantis</dc:creator>
  <cp:lastModifiedBy>Dénes</cp:lastModifiedBy>
  <cp:revision>86</cp:revision>
  <dcterms:created xsi:type="dcterms:W3CDTF">2021-07-20T09:12:48Z</dcterms:created>
  <dcterms:modified xsi:type="dcterms:W3CDTF">2023-09-14T21:52:06Z</dcterms:modified>
</cp:coreProperties>
</file>