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454" r:id="rId10"/>
    <p:sldId id="453" r:id="rId11"/>
    <p:sldId id="460" r:id="rId12"/>
    <p:sldId id="458" r:id="rId13"/>
    <p:sldId id="455" r:id="rId14"/>
    <p:sldId id="456" r:id="rId15"/>
    <p:sldId id="457" r:id="rId16"/>
    <p:sldId id="498" r:id="rId17"/>
    <p:sldId id="514" r:id="rId18"/>
    <p:sldId id="477" r:id="rId19"/>
    <p:sldId id="448" r:id="rId20"/>
    <p:sldId id="5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454"/>
            <p14:sldId id="453"/>
            <p14:sldId id="460"/>
            <p14:sldId id="458"/>
            <p14:sldId id="455"/>
            <p14:sldId id="456"/>
            <p14:sldId id="457"/>
            <p14:sldId id="498"/>
          </p14:sldIdLst>
        </p14:section>
        <p14:section name="Code-along" id="{1855F629-BBE8-47EF-989B-6E6343A154DA}">
          <p14:sldIdLst>
            <p14:sldId id="514"/>
            <p14:sldId id="477"/>
            <p14:sldId id="448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04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0ED848F9-9953-430B-B934-3774FA6ACC69}"/>
    <pc:docChg chg="delSld modSld sldOrd delMainMaster addSection delSection modSection">
      <pc:chgData name="Dénes" userId="f3f680a857a6f265" providerId="LiveId" clId="{0ED848F9-9953-430B-B934-3774FA6ACC69}" dt="2023-09-15T04:17:34.725" v="33" actId="17851"/>
      <pc:docMkLst>
        <pc:docMk/>
      </pc:docMkLst>
      <pc:sldChg chg="del">
        <pc:chgData name="Dénes" userId="f3f680a857a6f265" providerId="LiveId" clId="{0ED848F9-9953-430B-B934-3774FA6ACC69}" dt="2023-09-15T04:08:15.656" v="0" actId="47"/>
        <pc:sldMkLst>
          <pc:docMk/>
          <pc:sldMk cId="4268940361" sldId="258"/>
        </pc:sldMkLst>
      </pc:sldChg>
      <pc:sldChg chg="del">
        <pc:chgData name="Dénes" userId="f3f680a857a6f265" providerId="LiveId" clId="{0ED848F9-9953-430B-B934-3774FA6ACC69}" dt="2023-09-15T04:11:50.907" v="9" actId="47"/>
        <pc:sldMkLst>
          <pc:docMk/>
          <pc:sldMk cId="2503547247" sldId="260"/>
        </pc:sldMkLst>
      </pc:sldChg>
      <pc:sldChg chg="modSp mod">
        <pc:chgData name="Dénes" userId="f3f680a857a6f265" providerId="LiveId" clId="{0ED848F9-9953-430B-B934-3774FA6ACC69}" dt="2023-09-15T04:12:23.764" v="13" actId="20577"/>
        <pc:sldMkLst>
          <pc:docMk/>
          <pc:sldMk cId="2137618512" sldId="417"/>
        </pc:sldMkLst>
        <pc:spChg chg="mod">
          <ac:chgData name="Dénes" userId="f3f680a857a6f265" providerId="LiveId" clId="{0ED848F9-9953-430B-B934-3774FA6ACC69}" dt="2023-09-15T04:12:23.764" v="13" actId="20577"/>
          <ac:spMkLst>
            <pc:docMk/>
            <pc:sldMk cId="2137618512" sldId="417"/>
            <ac:spMk id="4" creationId="{1541876F-7425-1845-8791-BABED84155E3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5010846" sldId="4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85463497" sldId="4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55718488" sldId="445"/>
        </pc:sldMkLst>
      </pc:sldChg>
      <pc:sldChg chg="del">
        <pc:chgData name="Dénes" userId="f3f680a857a6f265" providerId="LiveId" clId="{0ED848F9-9953-430B-B934-3774FA6ACC69}" dt="2023-09-15T04:16:45.918" v="27" actId="47"/>
        <pc:sldMkLst>
          <pc:docMk/>
          <pc:sldMk cId="4016547834" sldId="447"/>
        </pc:sldMkLst>
      </pc:sldChg>
      <pc:sldChg chg="modSp mod ord">
        <pc:chgData name="Dénes" userId="f3f680a857a6f265" providerId="LiveId" clId="{0ED848F9-9953-430B-B934-3774FA6ACC69}" dt="2023-09-15T04:16:18.757" v="24" actId="207"/>
        <pc:sldMkLst>
          <pc:docMk/>
          <pc:sldMk cId="4069303533" sldId="448"/>
        </pc:sldMkLst>
        <pc:spChg chg="mod">
          <ac:chgData name="Dénes" userId="f3f680a857a6f265" providerId="LiveId" clId="{0ED848F9-9953-430B-B934-3774FA6ACC69}" dt="2023-09-15T04:16:18.757" v="24" actId="207"/>
          <ac:spMkLst>
            <pc:docMk/>
            <pc:sldMk cId="4069303533" sldId="448"/>
            <ac:spMk id="3" creationId="{28F4464D-1CC1-4F92-88A3-886123E31DD5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14746924" sldId="4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3053604" sldId="4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84595309" sldId="4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0191090" sldId="4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90040970" sldId="4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49053884" sldId="4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8243824" sldId="4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64349983" sldId="4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26193554" sldId="4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3168073" sldId="4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39673507" sldId="482"/>
        </pc:sldMkLst>
      </pc:sldChg>
      <pc:sldChg chg="del">
        <pc:chgData name="Dénes" userId="f3f680a857a6f265" providerId="LiveId" clId="{0ED848F9-9953-430B-B934-3774FA6ACC69}" dt="2023-09-15T04:16:24.651" v="25" actId="47"/>
        <pc:sldMkLst>
          <pc:docMk/>
          <pc:sldMk cId="2324782681" sldId="4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30283105" sldId="485"/>
        </pc:sldMkLst>
      </pc:sldChg>
      <pc:sldChg chg="ord">
        <pc:chgData name="Dénes" userId="f3f680a857a6f265" providerId="LiveId" clId="{0ED848F9-9953-430B-B934-3774FA6ACC69}" dt="2023-09-15T04:08:50.519" v="3"/>
        <pc:sldMkLst>
          <pc:docMk/>
          <pc:sldMk cId="1374648882" sldId="4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09928843" sldId="4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55074266" sldId="4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93989411" sldId="4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3482004" sldId="4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7337742" sldId="4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66219142" sldId="4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0729840" sldId="4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5453757" sldId="496"/>
        </pc:sldMkLst>
      </pc:sldChg>
      <pc:sldChg chg="del">
        <pc:chgData name="Dénes" userId="f3f680a857a6f265" providerId="LiveId" clId="{0ED848F9-9953-430B-B934-3774FA6ACC69}" dt="2023-09-15T04:11:55.158" v="10" actId="47"/>
        <pc:sldMkLst>
          <pc:docMk/>
          <pc:sldMk cId="3338296468" sldId="499"/>
        </pc:sldMkLst>
      </pc:sldChg>
      <pc:sldChg chg="del">
        <pc:chgData name="Dénes" userId="f3f680a857a6f265" providerId="LiveId" clId="{0ED848F9-9953-430B-B934-3774FA6ACC69}" dt="2023-09-15T04:11:56.736" v="11" actId="47"/>
        <pc:sldMkLst>
          <pc:docMk/>
          <pc:sldMk cId="3611068712" sldId="500"/>
        </pc:sldMkLst>
      </pc:sldChg>
      <pc:sldChg chg="del">
        <pc:chgData name="Dénes" userId="f3f680a857a6f265" providerId="LiveId" clId="{0ED848F9-9953-430B-B934-3774FA6ACC69}" dt="2023-09-15T04:17:05.019" v="28" actId="2696"/>
        <pc:sldMkLst>
          <pc:docMk/>
          <pc:sldMk cId="322112162" sldId="511"/>
        </pc:sldMkLst>
      </pc:sldChg>
      <pc:sldChg chg="del">
        <pc:chgData name="Dénes" userId="f3f680a857a6f265" providerId="LiveId" clId="{0ED848F9-9953-430B-B934-3774FA6ACC69}" dt="2023-09-15T04:16:43.102" v="26" actId="47"/>
        <pc:sldMkLst>
          <pc:docMk/>
          <pc:sldMk cId="140558339" sldId="5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10739805" sldId="5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6609173" sldId="5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57731013" sldId="5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78067780" sldId="5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6991197" sldId="5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685525366" sldId="5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4300989" sldId="5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8451723" sldId="5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0811817" sldId="5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11389124" sldId="5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94762871" sldId="5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71022396" sldId="5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98204450" sldId="5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65399229" sldId="5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2929952" sldId="5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99071343" sldId="5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9685228" sldId="5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37192248" sldId="5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9722573" sldId="5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2307292" sldId="5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01637359" sldId="5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6971036" sldId="5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1117172" sldId="5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29759038" sldId="5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52342405" sldId="5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82482272" sldId="5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18087419" sldId="5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299651" sldId="5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12645442" sldId="5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18353975" sldId="5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1841930" sldId="5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4321118" sldId="5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8001719" sldId="5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572654" sldId="5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3230674" sldId="5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41094970" sldId="5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33653299" sldId="5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35066022" sldId="5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85730633" sldId="5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415077" sldId="5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75528992" sldId="5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58088739" sldId="5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40018987" sldId="5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38956679" sldId="5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67726172" sldId="5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1343610" sldId="5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89748569" sldId="5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4552965" sldId="5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09984589" sldId="5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46735829" sldId="5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519805" sldId="5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58933024" sldId="5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0297229" sldId="5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40093772" sldId="5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53503815" sldId="5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98535393" sldId="5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2864340" sldId="5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56053704" sldId="5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66100698" sldId="5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85251360" sldId="5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48149650" sldId="5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3433126" sldId="5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34710729" sldId="5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3315060" sldId="5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2209268" sldId="5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022794" sldId="5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37206304" sldId="5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2939313" sldId="5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4599552" sldId="5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82413280" sldId="5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93932739" sldId="5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47450586" sldId="5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70993883" sldId="5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34167973" sldId="5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11904420" sldId="59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7289086" sldId="59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04862871" sldId="5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32224661" sldId="5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94883228" sldId="5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79085992" sldId="59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5727134" sldId="59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84488536" sldId="59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56501485" sldId="59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8728460" sldId="60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98095728" sldId="60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51544127" sldId="60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61152640" sldId="60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91507706" sldId="60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01523271" sldId="60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40139272" sldId="60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655249" sldId="60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23244745" sldId="60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08627582" sldId="60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17226998" sldId="61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19659140" sldId="61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15789903" sldId="61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20175225" sldId="61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40875762" sldId="61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9459795" sldId="6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4133328" sldId="61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00687883" sldId="6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4280639" sldId="6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27771505" sldId="6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66370481" sldId="6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3249246" sldId="6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4301959" sldId="6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2152195" sldId="6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09455462" sldId="6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6561978" sldId="6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92402151" sldId="6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94779402" sldId="6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31287000" sldId="6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829106" sldId="6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589951" sldId="6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9986046" sldId="6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44888389" sldId="6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1237832" sldId="6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50520625" sldId="6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74182362" sldId="6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79913411" sldId="6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46178986" sldId="6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46541603" sldId="6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11068638" sldId="6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15468881" sldId="6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0493020" sldId="6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5325210" sldId="6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60237070" sldId="6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85673281" sldId="6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34022622" sldId="6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49465878" sldId="6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43354086" sldId="6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7952291" sldId="6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54182889" sldId="6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93894172" sldId="6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9359540" sldId="6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76473387" sldId="6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8447666" sldId="6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9896449" sldId="6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5494086" sldId="6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1780004" sldId="6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65039677" sldId="6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9338660" sldId="6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4557890" sldId="6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24994220" sldId="6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0206198" sldId="6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0891492" sldId="6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67339752" sldId="6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40099556" sldId="6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0078454" sldId="6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33446859" sldId="6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1724372" sldId="6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4061213" sldId="6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89399488" sldId="6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5661096" sldId="6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0787838" sldId="6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4689016" sldId="6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93570128" sldId="6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9376524" sldId="6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28760493" sldId="6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571828" sldId="6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58359429" sldId="6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71239153" sldId="6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68128745" sldId="6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68492468" sldId="6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00327486" sldId="6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11404709" sldId="6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93964228" sldId="6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93955606" sldId="6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5877180" sldId="6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0ED848F9-9953-430B-B934-3774FA6ACC69}" dt="2023-09-15T04:08:15.656" v="0" actId="47"/>
        <pc:sldMasterMkLst>
          <pc:docMk/>
          <pc:sldMasterMk cId="1341570318" sldId="2147483672"/>
        </pc:sldMasterMkLst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26943439" sldId="2147483673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908206781" sldId="2147483674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270211669" sldId="2147483675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790033593" sldId="2147483676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005547968" sldId="2147483677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086543081" sldId="2147483678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2533917596" sldId="2147483679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47963263" sldId="2147483680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33639331" sldId="2147483681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518044093" sldId="2147483682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66845180" sldId="2147483683"/>
          </pc:sldLayoutMkLst>
        </pc:sldLayoutChg>
      </pc:sldMasterChg>
    </pc:docChg>
  </pc:docChgLst>
  <pc:docChgLst>
    <pc:chgData name="Dénes CSALA" userId="f3f680a857a6f265" providerId="LiveId" clId="{6BB35AEB-89C8-4E2D-A49F-178E29F98E01}"/>
    <pc:docChg chg="delSld delMainMaster modSection">
      <pc:chgData name="Dénes CSALA" userId="f3f680a857a6f265" providerId="LiveId" clId="{6BB35AEB-89C8-4E2D-A49F-178E29F98E01}" dt="2024-01-31T10:28:10.802" v="0" actId="47"/>
      <pc:docMkLst>
        <pc:docMk/>
      </pc:docMkLst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259574020" sldId="30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574078882" sldId="30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253248310" sldId="32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319191273" sldId="32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648556959" sldId="33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498203997" sldId="37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599696688" sldId="374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404310183" sldId="37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2526222" sldId="37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84904678" sldId="37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249992337" sldId="382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286118695" sldId="38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98117785" sldId="40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035152341" sldId="41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174409995" sldId="41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5999366" sldId="41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011734661" sldId="41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137618512" sldId="417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803875407" sldId="41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64436497" sldId="42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779194792" sldId="44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762940077" sldId="46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936677657" sldId="48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825520827" sldId="48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746984205" sldId="48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148734323" sldId="50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742443480" sldId="502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99540335" sldId="50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58374615" sldId="504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30259292" sldId="50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63395212" sldId="50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562328186" sldId="507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746662692" sldId="50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07761938" sldId="50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924339747" sldId="51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335822625" sldId="513"/>
        </pc:sldMkLst>
      </pc:sldChg>
      <pc:sldMasterChg chg="del delSldLayout">
        <pc:chgData name="Dénes CSALA" userId="f3f680a857a6f265" providerId="LiveId" clId="{6BB35AEB-89C8-4E2D-A49F-178E29F98E01}" dt="2024-01-31T10:28:10.802" v="0" actId="47"/>
        <pc:sldMasterMkLst>
          <pc:docMk/>
          <pc:sldMasterMk cId="4292250768" sldId="2147483660"/>
        </pc:sldMasterMkLst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4009167351" sldId="2147483671"/>
          </pc:sldLayoutMkLst>
        </pc:sldLayoutChg>
      </pc:sldMasterChg>
    </pc:docChg>
  </pc:docChgLst>
  <pc:docChgLst>
    <pc:chgData name="Dénes" userId="f3f680a857a6f265" providerId="LiveId" clId="{BDBE6496-8B43-40A2-8D74-2CC5C1542BA4}"/>
    <pc:docChg chg="undo custSel addSld delSld modSld sldOrd modSection">
      <pc:chgData name="Dénes" userId="f3f680a857a6f265" providerId="LiveId" clId="{BDBE6496-8B43-40A2-8D74-2CC5C1542BA4}" dt="2023-09-15T05:13:53.761" v="98" actId="2890"/>
      <pc:docMkLst>
        <pc:docMk/>
      </pc:docMkLst>
      <pc:sldChg chg="add ord">
        <pc:chgData name="Dénes" userId="f3f680a857a6f265" providerId="LiveId" clId="{BDBE6496-8B43-40A2-8D74-2CC5C1542BA4}" dt="2023-09-15T05:10:15.232" v="92"/>
        <pc:sldMkLst>
          <pc:docMk/>
          <pc:sldMk cId="1548595177" sldId="439"/>
        </pc:sldMkLst>
      </pc:sldChg>
      <pc:sldChg chg="modSp mod">
        <pc:chgData name="Dénes" userId="f3f680a857a6f265" providerId="LiveId" clId="{BDBE6496-8B43-40A2-8D74-2CC5C1542BA4}" dt="2023-09-15T05:13:49.165" v="96" actId="1076"/>
        <pc:sldMkLst>
          <pc:docMk/>
          <pc:sldMk cId="4069303533" sldId="448"/>
        </pc:sldMkLst>
        <pc:spChg chg="mod">
          <ac:chgData name="Dénes" userId="f3f680a857a6f265" providerId="LiveId" clId="{BDBE6496-8B43-40A2-8D74-2CC5C1542BA4}" dt="2023-09-15T05:13:46.155" v="95" actId="1076"/>
          <ac:spMkLst>
            <pc:docMk/>
            <pc:sldMk cId="4069303533" sldId="448"/>
            <ac:spMk id="2" creationId="{FC4383FA-EEB7-47D9-935D-7234D206AD1E}"/>
          </ac:spMkLst>
        </pc:spChg>
        <pc:spChg chg="mod">
          <ac:chgData name="Dénes" userId="f3f680a857a6f265" providerId="LiveId" clId="{BDBE6496-8B43-40A2-8D74-2CC5C1542BA4}" dt="2023-09-15T05:13:49.165" v="96" actId="1076"/>
          <ac:spMkLst>
            <pc:docMk/>
            <pc:sldMk cId="4069303533" sldId="448"/>
            <ac:spMk id="3" creationId="{28F4464D-1CC1-4F92-88A3-886123E31DD5}"/>
          </ac:spMkLst>
        </pc:spChg>
      </pc:sldChg>
      <pc:sldChg chg="modSp mod">
        <pc:chgData name="Dénes" userId="f3f680a857a6f265" providerId="LiveId" clId="{BDBE6496-8B43-40A2-8D74-2CC5C1542BA4}" dt="2023-09-15T04:50:10.081" v="88" actId="1076"/>
        <pc:sldMkLst>
          <pc:docMk/>
          <pc:sldMk cId="1743685917" sldId="453"/>
        </pc:sldMkLst>
        <pc:picChg chg="mod modCrop">
          <ac:chgData name="Dénes" userId="f3f680a857a6f265" providerId="LiveId" clId="{BDBE6496-8B43-40A2-8D74-2CC5C1542BA4}" dt="2023-09-15T04:50:10.081" v="88" actId="1076"/>
          <ac:picMkLst>
            <pc:docMk/>
            <pc:sldMk cId="1743685917" sldId="453"/>
            <ac:picMk id="6" creationId="{74115C9D-A2D4-4903-9446-234A84E0677C}"/>
          </ac:picMkLst>
        </pc:picChg>
      </pc:sldChg>
      <pc:sldChg chg="addSp delSp modSp mod">
        <pc:chgData name="Dénes" userId="f3f680a857a6f265" providerId="LiveId" clId="{BDBE6496-8B43-40A2-8D74-2CC5C1542BA4}" dt="2023-09-15T04:48:43.363" v="80" actId="1076"/>
        <pc:sldMkLst>
          <pc:docMk/>
          <pc:sldMk cId="300575366" sldId="454"/>
        </pc:sldMkLst>
        <pc:spChg chg="add mod">
          <ac:chgData name="Dénes" userId="f3f680a857a6f265" providerId="LiveId" clId="{BDBE6496-8B43-40A2-8D74-2CC5C1542BA4}" dt="2023-09-15T04:48:43.363" v="80" actId="1076"/>
          <ac:spMkLst>
            <pc:docMk/>
            <pc:sldMk cId="300575366" sldId="454"/>
            <ac:spMk id="4" creationId="{710094D4-95CB-BA29-D031-E9993C127E18}"/>
          </ac:spMkLst>
        </pc:spChg>
        <pc:picChg chg="del">
          <ac:chgData name="Dénes" userId="f3f680a857a6f265" providerId="LiveId" clId="{BDBE6496-8B43-40A2-8D74-2CC5C1542BA4}" dt="2023-09-15T04:46:34.062" v="55" actId="478"/>
          <ac:picMkLst>
            <pc:docMk/>
            <pc:sldMk cId="300575366" sldId="454"/>
            <ac:picMk id="5" creationId="{EF839A12-4B9F-4BFD-9929-42FE27C15B75}"/>
          </ac:picMkLst>
        </pc:picChg>
      </pc:sldChg>
      <pc:sldChg chg="modSp mod">
        <pc:chgData name="Dénes" userId="f3f680a857a6f265" providerId="LiveId" clId="{BDBE6496-8B43-40A2-8D74-2CC5C1542BA4}" dt="2023-09-15T04:50:23.056" v="89" actId="1076"/>
        <pc:sldMkLst>
          <pc:docMk/>
          <pc:sldMk cId="196709755" sldId="456"/>
        </pc:sldMkLst>
        <pc:picChg chg="mod">
          <ac:chgData name="Dénes" userId="f3f680a857a6f265" providerId="LiveId" clId="{BDBE6496-8B43-40A2-8D74-2CC5C1542BA4}" dt="2023-09-15T04:50:23.056" v="89" actId="1076"/>
          <ac:picMkLst>
            <pc:docMk/>
            <pc:sldMk cId="196709755" sldId="456"/>
            <ac:picMk id="7" creationId="{9EF2AD4E-7909-4453-8E9A-07A9EC6093EF}"/>
          </ac:picMkLst>
        </pc:picChg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601105788" sldId="472"/>
        </pc:sldMkLst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234928546" sldId="473"/>
        </pc:sldMkLst>
      </pc:sldChg>
      <pc:sldChg chg="add del">
        <pc:chgData name="Dénes" userId="f3f680a857a6f265" providerId="LiveId" clId="{BDBE6496-8B43-40A2-8D74-2CC5C1542BA4}" dt="2023-09-15T04:32:26.075" v="1" actId="2696"/>
        <pc:sldMkLst>
          <pc:docMk/>
          <pc:sldMk cId="3972393453" sldId="477"/>
        </pc:sldMkLst>
      </pc:sldChg>
      <pc:sldChg chg="modSp">
        <pc:chgData name="Dénes" userId="f3f680a857a6f265" providerId="LiveId" clId="{BDBE6496-8B43-40A2-8D74-2CC5C1542BA4}" dt="2023-09-15T04:46:22.124" v="54"/>
        <pc:sldMkLst>
          <pc:docMk/>
          <pc:sldMk cId="920466972" sldId="478"/>
        </pc:sldMkLst>
        <pc:picChg chg="mod">
          <ac:chgData name="Dénes" userId="f3f680a857a6f265" providerId="LiveId" clId="{BDBE6496-8B43-40A2-8D74-2CC5C1542BA4}" dt="2023-09-15T04:46:22.124" v="54"/>
          <ac:picMkLst>
            <pc:docMk/>
            <pc:sldMk cId="920466972" sldId="478"/>
            <ac:picMk id="2050" creationId="{A052E327-152A-41B3-AE33-4893CDB9803D}"/>
          </ac:picMkLst>
        </pc:picChg>
      </pc:sldChg>
      <pc:sldChg chg="add del">
        <pc:chgData name="Dénes" userId="f3f680a857a6f265" providerId="LiveId" clId="{BDBE6496-8B43-40A2-8D74-2CC5C1542BA4}" dt="2023-09-15T05:13:53.761" v="98" actId="2890"/>
        <pc:sldMkLst>
          <pc:docMk/>
          <pc:sldMk cId="2132556835" sldId="5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63" y="3875315"/>
            <a:ext cx="10998274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7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your HTML page to a CSS file you specify the location in the head section of your page. </a:t>
            </a:r>
            <a:br>
              <a:rPr lang="en-GB" sz="36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"firstExample.css"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31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Your page w</a:t>
            </a:r>
            <a:r>
              <a:rPr lang="en-GB" sz="31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54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7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  <a:endParaRPr lang="en-GB" sz="105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28871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data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0464874" cy="5381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ava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cript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bject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otation.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important data type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Why use it?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It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the way computers share data. 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Most importantly it is what many APIs will deliver – your data will arrive to you in this w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ay.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  <a:latin typeface="Verdana" panose="020B0604030504040204" pitchFamily="34" charset="0"/>
                <a:cs typeface="Circular Std Book" panose="020B0604020101020102" pitchFamily="34" charset="0"/>
              </a:rPr>
              <a:t>It looks complicated at first, but is easy to convert into access, change and chart.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Formatted as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: value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pairs (aka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name : value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pairs)</a:t>
            </a: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name":“Richard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", “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kids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":3,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team":“Manchester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United”,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address”:null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}’</a:t>
            </a:r>
          </a:p>
          <a:p>
            <a:pPr marL="327025" lvl="1" indent="-327025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are strings, always in double quotes.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can be many things: string, number, arrays, objects.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Useful tools: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www.jsonlint.com.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Test and format JSON.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formatter.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Chrome extension.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44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F2AD4E-7909-4453-8E9A-07A9EC60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8" y="1494958"/>
            <a:ext cx="5095410" cy="455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5DB71-237A-4CA2-99B5-84C9FBC2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" y="1536503"/>
            <a:ext cx="5257800" cy="17442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74C999-13E2-4C28-9CEA-ED65623C29EA}"/>
              </a:ext>
            </a:extLst>
          </p:cNvPr>
          <p:cNvSpPr txBox="1">
            <a:spLocks/>
          </p:cNvSpPr>
          <p:nvPr/>
        </p:nvSpPr>
        <p:spPr>
          <a:xfrm>
            <a:off x="479867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Raw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F6234-CF44-4F57-A1F6-06E2D0F56BB4}"/>
              </a:ext>
            </a:extLst>
          </p:cNvPr>
          <p:cNvSpPr txBox="1">
            <a:spLocks/>
          </p:cNvSpPr>
          <p:nvPr/>
        </p:nvSpPr>
        <p:spPr>
          <a:xfrm>
            <a:off x="6096000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Parsed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6DF0-AC87-4182-9F78-59EEFF729D41}"/>
              </a:ext>
            </a:extLst>
          </p:cNvPr>
          <p:cNvSpPr txBox="1"/>
          <p:nvPr/>
        </p:nvSpPr>
        <p:spPr>
          <a:xfrm>
            <a:off x="387639" y="3774332"/>
            <a:ext cx="609760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7025" marR="0" lvl="1" indent="-3270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API returns.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The results of request to Sport Data API.</a:t>
            </a:r>
          </a:p>
        </p:txBody>
      </p:sp>
    </p:spTree>
    <p:extLst>
      <p:ext uri="{BB962C8B-B14F-4D97-AF65-F5344CB8AC3E}">
        <p14:creationId xmlns:p14="http://schemas.microsoft.com/office/powerpoint/2010/main" val="1967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A34EE-B2E6-416C-AA0D-C1661D08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2" y="1019491"/>
            <a:ext cx="9002693" cy="60017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19D3E8-61E2-46B2-8F43-027C683E5180}"/>
              </a:ext>
            </a:extLst>
          </p:cNvPr>
          <p:cNvSpPr txBox="1">
            <a:spLocks/>
          </p:cNvSpPr>
          <p:nvPr/>
        </p:nvSpPr>
        <p:spPr>
          <a:xfrm>
            <a:off x="173203" y="217714"/>
            <a:ext cx="3582369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as JSON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EA415-7DCF-4D1B-90BA-253C95E8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2" y="2077151"/>
            <a:ext cx="3973286" cy="46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1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[90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3A9D7-D224-E0C2-9353-617FBD4DC799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/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Embedding charts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9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2" y="3024356"/>
            <a:ext cx="9144000" cy="1457551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8189-E4D9-4869-A7D8-D07E7213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0"/>
            <a:ext cx="4086225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4464D-1CC1-4F92-88A3-886123E31DD5}"/>
              </a:ext>
            </a:extLst>
          </p:cNvPr>
          <p:cNvSpPr txBox="1"/>
          <p:nvPr/>
        </p:nvSpPr>
        <p:spPr>
          <a:xfrm>
            <a:off x="1393372" y="3753131"/>
            <a:ext cx="8512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Set up your GitHub pages site.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Enter your details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https://tinyurl.com/DSPP2023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Embed first two charts in your page.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examples in the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 folder /section1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”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exampleCharlie.css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FFC000"/>
                </a:solidFill>
              </a:rPr>
              <a:t>&lt;link </a:t>
            </a:r>
            <a:r>
              <a:rPr lang="en-GB" dirty="0" err="1">
                <a:solidFill>
                  <a:srgbClr val="FFC000"/>
                </a:solidFill>
              </a:rPr>
              <a:t>rel</a:t>
            </a:r>
            <a:r>
              <a:rPr lang="en-GB" dirty="0">
                <a:solidFill>
                  <a:srgbClr val="FFC000"/>
                </a:solidFill>
              </a:rPr>
              <a:t>="stylesheet" </a:t>
            </a:r>
            <a:r>
              <a:rPr lang="en-GB" dirty="0" err="1">
                <a:solidFill>
                  <a:srgbClr val="FFC000"/>
                </a:solidFill>
              </a:rPr>
              <a:t>href</a:t>
            </a:r>
            <a:r>
              <a:rPr lang="en-GB" dirty="0">
                <a:solidFill>
                  <a:srgbClr val="FFC000"/>
                </a:solidFill>
              </a:rPr>
              <a:t>="</a:t>
            </a:r>
            <a:r>
              <a:rPr lang="en-GB" dirty="0" err="1">
                <a:solidFill>
                  <a:srgbClr val="FFC000"/>
                </a:solidFill>
              </a:rPr>
              <a:t>index.css</a:t>
            </a:r>
            <a:r>
              <a:rPr lang="en-GB" dirty="0">
                <a:solidFill>
                  <a:srgbClr val="FFC000"/>
                </a:solidFill>
              </a:rPr>
              <a:t>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Don’t forget to import chosen fonts into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and add font rules 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  <a:endParaRPr lang="en-GB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1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[90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1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[90 min]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3A9D7-D224-E0C2-9353-617FBD4DC799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[30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D7EC5D-32C0-4D4C-A041-B82241A4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47775"/>
            <a:ext cx="4702640" cy="45614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370103" y="5870776"/>
            <a:ext cx="544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https://insights.stackoverflow.com/survey/2021#technology-most-popular-technologies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4E7-1676-4F39-8E38-32DC1FDA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775"/>
            <a:ext cx="5725897" cy="48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6176272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https://stackoverflow.blog/2021/08/02/2021-stack-overflow-developer-survey-results/</a:t>
            </a:r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13124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094D4-95CB-BA29-D031-E9993C127E18}"/>
              </a:ext>
            </a:extLst>
          </p:cNvPr>
          <p:cNvSpPr txBox="1"/>
          <p:nvPr/>
        </p:nvSpPr>
        <p:spPr>
          <a:xfrm>
            <a:off x="636543" y="1166997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Richard Davies,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880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Verdana</vt:lpstr>
      <vt:lpstr>Office Theme</vt:lpstr>
      <vt:lpstr>5_Custom Design</vt:lpstr>
      <vt:lpstr>PowerPoint Presentation</vt:lpstr>
      <vt:lpstr>Session 1. Building your first website</vt:lpstr>
      <vt:lpstr>Session 1.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   To link your HTML page to a CSS file you specify the location in the head section of your page.   &lt;!-- Here is the head section --&gt; &lt;head&gt; &lt;title&gt;Page Title&lt;/title&gt;  &lt;!-- Link to my CSS file --&gt; &lt;link rel="stylesheet" href="firstExample.css"&gt; &lt;/head&gt;  Your page will now have the styles set out in the CSS file.    </vt:lpstr>
      <vt:lpstr>JavaScript.</vt:lpstr>
      <vt:lpstr>JSON data.</vt:lpstr>
      <vt:lpstr>PowerPoint Presentation</vt:lpstr>
      <vt:lpstr>PowerPoint Presentation</vt:lpstr>
      <vt:lpstr>PowerPoint Presentation</vt:lpstr>
      <vt:lpstr>Session 1. Building your first website</vt:lpstr>
      <vt:lpstr>Embedding charts.</vt:lpstr>
      <vt:lpstr>Code-along.  </vt:lpstr>
      <vt:lpstr>CSS.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75</cp:revision>
  <dcterms:created xsi:type="dcterms:W3CDTF">2021-07-20T09:12:48Z</dcterms:created>
  <dcterms:modified xsi:type="dcterms:W3CDTF">2024-01-31T10:28:12Z</dcterms:modified>
</cp:coreProperties>
</file>