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8"/>
  </p:notesMasterIdLst>
  <p:sldIdLst>
    <p:sldId id="488" r:id="rId4"/>
    <p:sldId id="567" r:id="rId5"/>
    <p:sldId id="497" r:id="rId6"/>
    <p:sldId id="4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F3881A-EF80-4308-97BE-49F62CFA8B42}">
          <p14:sldIdLst>
            <p14:sldId id="488"/>
          </p14:sldIdLst>
        </p14:section>
        <p14:section name="Introduction to data scraping" id="{95832118-1287-4D00-9A96-A72F54DD1301}">
          <p14:sldIdLst>
            <p14:sldId id="567"/>
            <p14:sldId id="497"/>
            <p14:sldId id="4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CE12C-3DC4-46BE-93B7-2F0303A61250}" v="93" dt="2023-09-14T12:15:4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04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" userId="f3f680a857a6f265" providerId="LiveId" clId="{6466EC05-62BC-4357-9FD6-AC6D54ED0F56}"/>
    <pc:docChg chg="undo custSel addSld delSld modSection">
      <pc:chgData name="Dénes" userId="f3f680a857a6f265" providerId="LiveId" clId="{6466EC05-62BC-4357-9FD6-AC6D54ED0F56}" dt="2023-09-15T04:06:56.284" v="7" actId="47"/>
      <pc:docMkLst>
        <pc:docMk/>
      </pc:docMkLst>
      <pc:sldChg chg="del">
        <pc:chgData name="Dénes" userId="f3f680a857a6f265" providerId="LiveId" clId="{6466EC05-62BC-4357-9FD6-AC6D54ED0F56}" dt="2023-09-14T21:51:16.885" v="0" actId="47"/>
        <pc:sldMkLst>
          <pc:docMk/>
          <pc:sldMk cId="1641007123" sldId="262"/>
        </pc:sldMkLst>
      </pc:sldChg>
      <pc:sldChg chg="del">
        <pc:chgData name="Dénes" userId="f3f680a857a6f265" providerId="LiveId" clId="{6466EC05-62BC-4357-9FD6-AC6D54ED0F56}" dt="2023-09-15T04:06:36.539" v="6" actId="47"/>
        <pc:sldMkLst>
          <pc:docMk/>
          <pc:sldMk cId="1548595177" sldId="439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3559364435" sldId="441"/>
        </pc:sldMkLst>
      </pc:sldChg>
      <pc:sldChg chg="del">
        <pc:chgData name="Dénes" userId="f3f680a857a6f265" providerId="LiveId" clId="{6466EC05-62BC-4357-9FD6-AC6D54ED0F56}" dt="2023-09-15T04:06:56.284" v="7" actId="47"/>
        <pc:sldMkLst>
          <pc:docMk/>
          <pc:sldMk cId="3976156815" sldId="442"/>
        </pc:sldMkLst>
      </pc:sldChg>
      <pc:sldChg chg="del">
        <pc:chgData name="Dénes" userId="f3f680a857a6f265" providerId="LiveId" clId="{6466EC05-62BC-4357-9FD6-AC6D54ED0F56}" dt="2023-09-15T04:06:56.284" v="7" actId="47"/>
        <pc:sldMkLst>
          <pc:docMk/>
          <pc:sldMk cId="83012908" sldId="443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323532165" sldId="475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994716942" sldId="476"/>
        </pc:sldMkLst>
      </pc:sldChg>
      <pc:sldChg chg="add del">
        <pc:chgData name="Dénes" userId="f3f680a857a6f265" providerId="LiveId" clId="{6466EC05-62BC-4357-9FD6-AC6D54ED0F56}" dt="2023-09-15T04:06:34.631" v="5" actId="47"/>
        <pc:sldMkLst>
          <pc:docMk/>
          <pc:sldMk cId="1374648882" sldId="486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279225037" sldId="491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297967847" sldId="492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1216171475" sldId="497"/>
        </pc:sldMkLst>
      </pc:sldChg>
    </pc:docChg>
  </pc:docChgLst>
  <pc:docChgLst>
    <pc:chgData name="Dénes" userId="f3f680a857a6f265" providerId="LiveId" clId="{F84CE12C-3DC4-46BE-93B7-2F0303A61250}"/>
    <pc:docChg chg="undo redo custSel addSld delSld modSld sldOrd addSection delSection modSection">
      <pc:chgData name="Dénes" userId="f3f680a857a6f265" providerId="LiveId" clId="{F84CE12C-3DC4-46BE-93B7-2F0303A61250}" dt="2023-09-14T12:15:45.684" v="1315"/>
      <pc:docMkLst>
        <pc:docMk/>
      </pc:docMkLst>
      <pc:sldChg chg="add del setBg">
        <pc:chgData name="Dénes" userId="f3f680a857a6f265" providerId="LiveId" clId="{F84CE12C-3DC4-46BE-93B7-2F0303A61250}" dt="2023-09-14T12:08:25.278" v="1164"/>
        <pc:sldMkLst>
          <pc:docMk/>
          <pc:sldMk cId="4268940361" sldId="25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03547247" sldId="260"/>
        </pc:sldMkLst>
      </pc:sldChg>
      <pc:sldChg chg="modSp mod">
        <pc:chgData name="Dénes" userId="f3f680a857a6f265" providerId="LiveId" clId="{F84CE12C-3DC4-46BE-93B7-2F0303A61250}" dt="2023-09-14T11:31:10.904" v="628" actId="14100"/>
        <pc:sldMkLst>
          <pc:docMk/>
          <pc:sldMk cId="1641007123" sldId="262"/>
        </pc:sldMkLst>
        <pc:spChg chg="mod ord">
          <ac:chgData name="Dénes" userId="f3f680a857a6f265" providerId="LiveId" clId="{F84CE12C-3DC4-46BE-93B7-2F0303A61250}" dt="2023-09-14T11:31:10.904" v="628" actId="14100"/>
          <ac:spMkLst>
            <pc:docMk/>
            <pc:sldMk cId="1641007123" sldId="262"/>
            <ac:spMk id="2" creationId="{FC4383FA-EEB7-47D9-935D-7234D206AD1E}"/>
          </ac:spMkLst>
        </pc:spChg>
        <pc:picChg chg="mod modCrop">
          <ac:chgData name="Dénes" userId="f3f680a857a6f265" providerId="LiveId" clId="{F84CE12C-3DC4-46BE-93B7-2F0303A61250}" dt="2023-09-14T09:45:32.144" v="281" actId="732"/>
          <ac:picMkLst>
            <pc:docMk/>
            <pc:sldMk cId="1641007123" sldId="262"/>
            <ac:picMk id="9" creationId="{C9D2A013-A6CA-4DED-8683-7E7C43DF3195}"/>
          </ac:picMkLst>
        </pc:picChg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259574020" sldId="30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74078882" sldId="30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253248310" sldId="32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319191273" sldId="32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648556959" sldId="33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498203997" sldId="37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599696688" sldId="37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404310183" sldId="37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2526222" sldId="37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84904678" sldId="37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249992337" sldId="38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286118695" sldId="3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98117785" sldId="40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035152341" sldId="41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174409995" sldId="41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999366" sldId="41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011734661" sldId="41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137618512" sldId="41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803875407" sldId="41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64436497" sldId="420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35010846" sldId="440"/>
        </pc:sldMkLst>
      </pc:sldChg>
      <pc:sldChg chg="add del ord setBg">
        <pc:chgData name="Dénes" userId="f3f680a857a6f265" providerId="LiveId" clId="{F84CE12C-3DC4-46BE-93B7-2F0303A61250}" dt="2023-09-14T11:47:09.195" v="757"/>
        <pc:sldMkLst>
          <pc:docMk/>
          <pc:sldMk cId="3559364435" sldId="441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976156815" sldId="442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83012908" sldId="443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585463497" sldId="444"/>
        </pc:sldMkLst>
      </pc:sldChg>
      <pc:sldChg chg="add del setBg">
        <pc:chgData name="Dénes" userId="f3f680a857a6f265" providerId="LiveId" clId="{F84CE12C-3DC4-46BE-93B7-2F0303A61250}" dt="2023-09-14T11:47:51.277" v="779" actId="47"/>
        <pc:sldMkLst>
          <pc:docMk/>
          <pc:sldMk cId="2644188279" sldId="444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555718488" sldId="445"/>
        </pc:sldMkLst>
      </pc:sldChg>
      <pc:sldChg chg="add del setBg">
        <pc:chgData name="Dénes" userId="f3f680a857a6f265" providerId="LiveId" clId="{F84CE12C-3DC4-46BE-93B7-2F0303A61250}" dt="2023-09-14T11:47:52.429" v="780" actId="47"/>
        <pc:sldMkLst>
          <pc:docMk/>
          <pc:sldMk cId="3754116588" sldId="44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779194792" sldId="446"/>
        </pc:sldMkLst>
      </pc:sldChg>
      <pc:sldChg chg="del">
        <pc:chgData name="Dénes" userId="f3f680a857a6f265" providerId="LiveId" clId="{F84CE12C-3DC4-46BE-93B7-2F0303A61250}" dt="2023-09-14T07:51:01.533" v="2" actId="47"/>
        <pc:sldMkLst>
          <pc:docMk/>
          <pc:sldMk cId="1267329022" sldId="447"/>
        </pc:sldMkLst>
      </pc:sldChg>
      <pc:sldChg chg="modSp add del mod setBg">
        <pc:chgData name="Dénes" userId="f3f680a857a6f265" providerId="LiveId" clId="{F84CE12C-3DC4-46BE-93B7-2F0303A61250}" dt="2023-09-14T11:57:28.507" v="962" actId="20577"/>
        <pc:sldMkLst>
          <pc:docMk/>
          <pc:sldMk cId="4016547834" sldId="447"/>
        </pc:sldMkLst>
        <pc:spChg chg="mod">
          <ac:chgData name="Dénes" userId="f3f680a857a6f265" providerId="LiveId" clId="{F84CE12C-3DC4-46BE-93B7-2F0303A61250}" dt="2023-09-14T11:57:28.507" v="962" actId="20577"/>
          <ac:spMkLst>
            <pc:docMk/>
            <pc:sldMk cId="4016547834" sldId="447"/>
            <ac:spMk id="2" creationId="{FC4383FA-EEB7-47D9-935D-7234D206AD1E}"/>
          </ac:spMkLst>
        </pc:spChg>
      </pc:sldChg>
      <pc:sldChg chg="del">
        <pc:chgData name="Dénes" userId="f3f680a857a6f265" providerId="LiveId" clId="{F84CE12C-3DC4-46BE-93B7-2F0303A61250}" dt="2023-09-14T07:51:08.323" v="5" actId="47"/>
        <pc:sldMkLst>
          <pc:docMk/>
          <pc:sldMk cId="2444820853" sldId="448"/>
        </pc:sldMkLst>
      </pc:sldChg>
      <pc:sldChg chg="modSp add del mod setBg">
        <pc:chgData name="Dénes" userId="f3f680a857a6f265" providerId="LiveId" clId="{F84CE12C-3DC4-46BE-93B7-2F0303A61250}" dt="2023-09-14T11:49:56.813" v="807" actId="20577"/>
        <pc:sldMkLst>
          <pc:docMk/>
          <pc:sldMk cId="4069303533" sldId="448"/>
        </pc:sldMkLst>
        <pc:spChg chg="mod">
          <ac:chgData name="Dénes" userId="f3f680a857a6f265" providerId="LiveId" clId="{F84CE12C-3DC4-46BE-93B7-2F0303A61250}" dt="2023-09-14T11:49:56.813" v="807" actId="20577"/>
          <ac:spMkLst>
            <pc:docMk/>
            <pc:sldMk cId="4069303533" sldId="448"/>
            <ac:spMk id="2" creationId="{FC4383FA-EEB7-47D9-935D-7234D206AD1E}"/>
          </ac:spMkLst>
        </pc:spChg>
      </pc:sldChg>
      <pc:sldChg chg="del">
        <pc:chgData name="Dénes" userId="f3f680a857a6f265" providerId="LiveId" clId="{F84CE12C-3DC4-46BE-93B7-2F0303A61250}" dt="2023-09-14T07:51:11.838" v="6" actId="47"/>
        <pc:sldMkLst>
          <pc:docMk/>
          <pc:sldMk cId="2563397511" sldId="449"/>
        </pc:sldMkLst>
      </pc:sldChg>
      <pc:sldChg chg="add del setBg">
        <pc:chgData name="Dénes" userId="f3f680a857a6f265" providerId="LiveId" clId="{F84CE12C-3DC4-46BE-93B7-2F0303A61250}" dt="2023-09-14T11:48:05.343" v="781" actId="47"/>
        <pc:sldMkLst>
          <pc:docMk/>
          <pc:sldMk cId="3863803896" sldId="449"/>
        </pc:sldMkLst>
      </pc:sldChg>
      <pc:sldChg chg="del">
        <pc:chgData name="Dénes" userId="f3f680a857a6f265" providerId="LiveId" clId="{F84CE12C-3DC4-46BE-93B7-2F0303A61250}" dt="2023-09-14T07:51:04.247" v="4" actId="47"/>
        <pc:sldMkLst>
          <pc:docMk/>
          <pc:sldMk cId="961085669" sldId="450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2039823705" sldId="450"/>
        </pc:sldMkLst>
      </pc:sldChg>
      <pc:sldChg chg="del">
        <pc:chgData name="Dénes" userId="f3f680a857a6f265" providerId="LiveId" clId="{F84CE12C-3DC4-46BE-93B7-2F0303A61250}" dt="2023-09-14T07:51:03.449" v="3" actId="47"/>
        <pc:sldMkLst>
          <pc:docMk/>
          <pc:sldMk cId="1561869161" sldId="451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332169600" sldId="452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743685917" sldId="453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00575366" sldId="454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658459833" sldId="455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96709755" sldId="456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567356003" sldId="457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90610049" sldId="458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216178818" sldId="460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638349342" sldId="461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3414746924" sldId="462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33053604" sldId="463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2684595309" sldId="46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762940077" sldId="465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050191090" sldId="466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890040970" sldId="467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049053884" sldId="468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78243824" sldId="469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864349983" sldId="470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3326193554" sldId="47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601105788" sldId="472"/>
        </pc:sldMkLst>
      </pc:sldChg>
      <pc:sldChg chg="add del">
        <pc:chgData name="Dénes" userId="f3f680a857a6f265" providerId="LiveId" clId="{F84CE12C-3DC4-46BE-93B7-2F0303A61250}" dt="2023-09-14T11:48:06.095" v="782" actId="47"/>
        <pc:sldMkLst>
          <pc:docMk/>
          <pc:sldMk cId="3753785464" sldId="47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34928546" sldId="473"/>
        </pc:sldMkLst>
      </pc:sldChg>
      <pc:sldChg chg="add del">
        <pc:chgData name="Dénes" userId="f3f680a857a6f265" providerId="LiveId" clId="{F84CE12C-3DC4-46BE-93B7-2F0303A61250}" dt="2023-09-14T11:48:06.962" v="783" actId="47"/>
        <pc:sldMkLst>
          <pc:docMk/>
          <pc:sldMk cId="651982863" sldId="473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913168073" sldId="474"/>
        </pc:sldMkLst>
      </pc:sldChg>
      <pc:sldChg chg="add del">
        <pc:chgData name="Dénes" userId="f3f680a857a6f265" providerId="LiveId" clId="{F84CE12C-3DC4-46BE-93B7-2F0303A61250}" dt="2023-09-14T11:48:27.850" v="784" actId="47"/>
        <pc:sldMkLst>
          <pc:docMk/>
          <pc:sldMk cId="3269554468" sldId="474"/>
        </pc:sldMkLst>
      </pc:sldChg>
      <pc:sldChg chg="add del ord setBg">
        <pc:chgData name="Dénes" userId="f3f680a857a6f265" providerId="LiveId" clId="{F84CE12C-3DC4-46BE-93B7-2F0303A61250}" dt="2023-09-14T11:47:09.195" v="757"/>
        <pc:sldMkLst>
          <pc:docMk/>
          <pc:sldMk cId="2323532165" sldId="475"/>
        </pc:sldMkLst>
      </pc:sldChg>
      <pc:sldChg chg="modSp add del mod ord setBg modNotesTx">
        <pc:chgData name="Dénes" userId="f3f680a857a6f265" providerId="LiveId" clId="{F84CE12C-3DC4-46BE-93B7-2F0303A61250}" dt="2023-09-14T11:47:30.523" v="778" actId="20577"/>
        <pc:sldMkLst>
          <pc:docMk/>
          <pc:sldMk cId="994716942" sldId="476"/>
        </pc:sldMkLst>
        <pc:spChg chg="mod">
          <ac:chgData name="Dénes" userId="f3f680a857a6f265" providerId="LiveId" clId="{F84CE12C-3DC4-46BE-93B7-2F0303A61250}" dt="2023-09-14T11:47:30.523" v="778" actId="20577"/>
          <ac:spMkLst>
            <pc:docMk/>
            <pc:sldMk cId="994716942" sldId="476"/>
            <ac:spMk id="3" creationId="{0C9B5234-01FB-4BC1-8F08-B28C710CCE0E}"/>
          </ac:spMkLst>
        </pc:spChg>
      </pc:sldChg>
      <pc:sldChg chg="add del">
        <pc:chgData name="Dénes" userId="f3f680a857a6f265" providerId="LiveId" clId="{F84CE12C-3DC4-46BE-93B7-2F0303A61250}" dt="2023-09-14T11:48:41.838" v="785" actId="47"/>
        <pc:sldMkLst>
          <pc:docMk/>
          <pc:sldMk cId="3344961289" sldId="47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72393453" sldId="477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920466972" sldId="47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936677657" sldId="48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825520827" sldId="48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639673507" sldId="482"/>
        </pc:sldMkLst>
      </pc:sldChg>
      <pc:sldChg chg="add del setBg">
        <pc:chgData name="Dénes" userId="f3f680a857a6f265" providerId="LiveId" clId="{F84CE12C-3DC4-46BE-93B7-2F0303A61250}" dt="2023-09-14T11:54:53.024" v="910" actId="47"/>
        <pc:sldMkLst>
          <pc:docMk/>
          <pc:sldMk cId="2487511586" sldId="482"/>
        </pc:sldMkLst>
      </pc:sldChg>
      <pc:sldChg chg="del">
        <pc:chgData name="Dénes" userId="f3f680a857a6f265" providerId="LiveId" clId="{F84CE12C-3DC4-46BE-93B7-2F0303A61250}" dt="2023-09-14T07:51:00.512" v="1" actId="47"/>
        <pc:sldMkLst>
          <pc:docMk/>
          <pc:sldMk cId="3338296468" sldId="4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746984205" sldId="4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324782681" sldId="484"/>
        </pc:sldMkLst>
      </pc:sldChg>
      <pc:sldChg chg="del">
        <pc:chgData name="Dénes" userId="f3f680a857a6f265" providerId="LiveId" clId="{F84CE12C-3DC4-46BE-93B7-2F0303A61250}" dt="2023-09-14T07:54:13.770" v="39" actId="47"/>
        <pc:sldMkLst>
          <pc:docMk/>
          <pc:sldMk cId="2614414269" sldId="484"/>
        </pc:sldMkLst>
      </pc:sldChg>
      <pc:sldChg chg="addSp modSp mod ord">
        <pc:chgData name="Dénes" userId="f3f680a857a6f265" providerId="LiveId" clId="{F84CE12C-3DC4-46BE-93B7-2F0303A61250}" dt="2023-09-14T11:42:07.072" v="748"/>
        <pc:sldMkLst>
          <pc:docMk/>
          <pc:sldMk cId="4230283105" sldId="485"/>
        </pc:sldMkLst>
        <pc:spChg chg="mod">
          <ac:chgData name="Dénes" userId="f3f680a857a6f265" providerId="LiveId" clId="{F84CE12C-3DC4-46BE-93B7-2F0303A61250}" dt="2023-09-14T09:35:58.644" v="140" actId="20577"/>
          <ac:spMkLst>
            <pc:docMk/>
            <pc:sldMk cId="4230283105" sldId="485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2:07.072" v="748"/>
          <ac:spMkLst>
            <pc:docMk/>
            <pc:sldMk cId="4230283105" sldId="485"/>
            <ac:spMk id="3" creationId="{2ACC5770-8AD3-7ED6-F5FE-0EB933E3ED75}"/>
          </ac:spMkLst>
        </pc:spChg>
      </pc:sldChg>
      <pc:sldChg chg="addSp modSp add mod">
        <pc:chgData name="Dénes" userId="f3f680a857a6f265" providerId="LiveId" clId="{F84CE12C-3DC4-46BE-93B7-2F0303A61250}" dt="2023-09-14T11:41:50.231" v="744" actId="1076"/>
        <pc:sldMkLst>
          <pc:docMk/>
          <pc:sldMk cId="1374648882" sldId="486"/>
        </pc:sldMkLst>
        <pc:spChg chg="mod">
          <ac:chgData name="Dénes" userId="f3f680a857a6f265" providerId="LiveId" clId="{F84CE12C-3DC4-46BE-93B7-2F0303A61250}" dt="2023-09-14T11:30:33.389" v="615" actId="2711"/>
          <ac:spMkLst>
            <pc:docMk/>
            <pc:sldMk cId="1374648882" sldId="486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0.231" v="744" actId="1076"/>
          <ac:spMkLst>
            <pc:docMk/>
            <pc:sldMk cId="1374648882" sldId="486"/>
            <ac:spMk id="4" creationId="{C38115DA-F588-5E83-BA9C-215DF49205F4}"/>
          </ac:spMkLst>
        </pc:spChg>
      </pc:sldChg>
      <pc:sldChg chg="addSp modSp add mod">
        <pc:chgData name="Dénes" userId="f3f680a857a6f265" providerId="LiveId" clId="{F84CE12C-3DC4-46BE-93B7-2F0303A61250}" dt="2023-09-14T12:01:55.239" v="1000" actId="20577"/>
        <pc:sldMkLst>
          <pc:docMk/>
          <pc:sldMk cId="909928843" sldId="487"/>
        </pc:sldMkLst>
        <pc:spChg chg="mod">
          <ac:chgData name="Dénes" userId="f3f680a857a6f265" providerId="LiveId" clId="{F84CE12C-3DC4-46BE-93B7-2F0303A61250}" dt="2023-09-14T09:34:56.928" v="98"/>
          <ac:spMkLst>
            <pc:docMk/>
            <pc:sldMk cId="909928843" sldId="487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8.585" v="746"/>
          <ac:spMkLst>
            <pc:docMk/>
            <pc:sldMk cId="909928843" sldId="487"/>
            <ac:spMk id="3" creationId="{58540AD5-56B3-1B86-A890-CC8F47555374}"/>
          </ac:spMkLst>
        </pc:spChg>
        <pc:spChg chg="add mod">
          <ac:chgData name="Dénes" userId="f3f680a857a6f265" providerId="LiveId" clId="{F84CE12C-3DC4-46BE-93B7-2F0303A61250}" dt="2023-09-14T12:01:55.239" v="1000" actId="20577"/>
          <ac:spMkLst>
            <pc:docMk/>
            <pc:sldMk cId="909928843" sldId="487"/>
            <ac:spMk id="4" creationId="{4C284FAE-C4EC-6DEB-4AD9-B776AAB558B2}"/>
          </ac:spMkLst>
        </pc:spChg>
        <pc:spChg chg="add mod">
          <ac:chgData name="Dénes" userId="f3f680a857a6f265" providerId="LiveId" clId="{F84CE12C-3DC4-46BE-93B7-2F0303A61250}" dt="2023-09-14T12:01:48.188" v="972"/>
          <ac:spMkLst>
            <pc:docMk/>
            <pc:sldMk cId="909928843" sldId="487"/>
            <ac:spMk id="6" creationId="{AAD6D60D-5F0B-1CD3-980D-817287EBE9BD}"/>
          </ac:spMkLst>
        </pc:spChg>
      </pc:sldChg>
      <pc:sldChg chg="addSp modSp add mod">
        <pc:chgData name="Dénes" userId="f3f680a857a6f265" providerId="LiveId" clId="{F84CE12C-3DC4-46BE-93B7-2F0303A61250}" dt="2023-09-14T11:42:00.546" v="747"/>
        <pc:sldMkLst>
          <pc:docMk/>
          <pc:sldMk cId="2055074266" sldId="488"/>
        </pc:sldMkLst>
        <pc:spChg chg="mod">
          <ac:chgData name="Dénes" userId="f3f680a857a6f265" providerId="LiveId" clId="{F84CE12C-3DC4-46BE-93B7-2F0303A61250}" dt="2023-09-14T09:35:19.757" v="105"/>
          <ac:spMkLst>
            <pc:docMk/>
            <pc:sldMk cId="2055074266" sldId="488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2:00.546" v="747"/>
          <ac:spMkLst>
            <pc:docMk/>
            <pc:sldMk cId="2055074266" sldId="488"/>
            <ac:spMk id="3" creationId="{6F9B4B59-5D5E-A3BC-BAC7-F1E81A8F2998}"/>
          </ac:spMkLst>
        </pc:spChg>
      </pc:sldChg>
      <pc:sldChg chg="addSp modSp add mod ord">
        <pc:chgData name="Dénes" userId="f3f680a857a6f265" providerId="LiveId" clId="{F84CE12C-3DC4-46BE-93B7-2F0303A61250}" dt="2023-09-14T11:41:56.872" v="745"/>
        <pc:sldMkLst>
          <pc:docMk/>
          <pc:sldMk cId="3093989411" sldId="489"/>
        </pc:sldMkLst>
        <pc:spChg chg="mod">
          <ac:chgData name="Dénes" userId="f3f680a857a6f265" providerId="LiveId" clId="{F84CE12C-3DC4-46BE-93B7-2F0303A61250}" dt="2023-09-14T09:34:17.416" v="89"/>
          <ac:spMkLst>
            <pc:docMk/>
            <pc:sldMk cId="3093989411" sldId="489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6.872" v="745"/>
          <ac:spMkLst>
            <pc:docMk/>
            <pc:sldMk cId="3093989411" sldId="489"/>
            <ac:spMk id="3" creationId="{CA4A5D17-DE03-6ADC-0F74-A09961587DC4}"/>
          </ac:spMkLst>
        </pc:spChg>
      </pc:sldChg>
      <pc:sldChg chg="addSp modSp add mod">
        <pc:chgData name="Dénes" userId="f3f680a857a6f265" providerId="LiveId" clId="{F84CE12C-3DC4-46BE-93B7-2F0303A61250}" dt="2023-09-14T11:40:52.364" v="729" actId="20577"/>
        <pc:sldMkLst>
          <pc:docMk/>
          <pc:sldMk cId="3123482004" sldId="490"/>
        </pc:sldMkLst>
        <pc:spChg chg="mod">
          <ac:chgData name="Dénes" userId="f3f680a857a6f265" providerId="LiveId" clId="{F84CE12C-3DC4-46BE-93B7-2F0303A61250}" dt="2023-09-14T09:39:32.259" v="198" actId="1035"/>
          <ac:spMkLst>
            <pc:docMk/>
            <pc:sldMk cId="3123482004" sldId="490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0:52.364" v="729" actId="20577"/>
          <ac:spMkLst>
            <pc:docMk/>
            <pc:sldMk cId="3123482004" sldId="490"/>
            <ac:spMk id="4" creationId="{A6587861-B11D-83FD-A720-E9750E61B93C}"/>
          </ac:spMkLst>
        </pc:spChg>
      </pc:sldChg>
      <pc:sldChg chg="addSp delSp modSp add mod ord modNotesTx">
        <pc:chgData name="Dénes" userId="f3f680a857a6f265" providerId="LiveId" clId="{F84CE12C-3DC4-46BE-93B7-2F0303A61250}" dt="2023-09-14T11:29:59.666" v="611" actId="207"/>
        <pc:sldMkLst>
          <pc:docMk/>
          <pc:sldMk cId="2279225037" sldId="491"/>
        </pc:sldMkLst>
        <pc:spChg chg="mod">
          <ac:chgData name="Dénes" userId="f3f680a857a6f265" providerId="LiveId" clId="{F84CE12C-3DC4-46BE-93B7-2F0303A61250}" dt="2023-09-14T09:42:42.609" v="233" actId="20577"/>
          <ac:spMkLst>
            <pc:docMk/>
            <pc:sldMk cId="2279225037" sldId="491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29:59.666" v="611" actId="207"/>
          <ac:spMkLst>
            <pc:docMk/>
            <pc:sldMk cId="2279225037" sldId="491"/>
            <ac:spMk id="3" creationId="{38015416-9D20-23C1-A08F-061A0AB69029}"/>
          </ac:spMkLst>
        </pc:spChg>
        <pc:spChg chg="del">
          <ac:chgData name="Dénes" userId="f3f680a857a6f265" providerId="LiveId" clId="{F84CE12C-3DC4-46BE-93B7-2F0303A61250}" dt="2023-09-14T09:43:12.810" v="258" actId="478"/>
          <ac:spMkLst>
            <pc:docMk/>
            <pc:sldMk cId="2279225037" sldId="491"/>
            <ac:spMk id="4" creationId="{A6587861-B11D-83FD-A720-E9750E61B93C}"/>
          </ac:spMkLst>
        </pc:spChg>
        <pc:spChg chg="add del">
          <ac:chgData name="Dénes" userId="f3f680a857a6f265" providerId="LiveId" clId="{F84CE12C-3DC4-46BE-93B7-2F0303A61250}" dt="2023-09-14T11:21:44.699" v="439"/>
          <ac:spMkLst>
            <pc:docMk/>
            <pc:sldMk cId="2279225037" sldId="491"/>
            <ac:spMk id="4" creationId="{BEBB1879-426F-49CD-08B6-6F87D1CAA5E1}"/>
          </ac:spMkLst>
        </pc:spChg>
        <pc:spChg chg="add del">
          <ac:chgData name="Dénes" userId="f3f680a857a6f265" providerId="LiveId" clId="{F84CE12C-3DC4-46BE-93B7-2F0303A61250}" dt="2023-09-14T11:21:48.549" v="442"/>
          <ac:spMkLst>
            <pc:docMk/>
            <pc:sldMk cId="2279225037" sldId="491"/>
            <ac:spMk id="6" creationId="{63AA0A19-6D8A-A88E-FE00-9DA621B7D553}"/>
          </ac:spMkLst>
        </pc:spChg>
        <pc:spChg chg="add del">
          <ac:chgData name="Dénes" userId="f3f680a857a6f265" providerId="LiveId" clId="{F84CE12C-3DC4-46BE-93B7-2F0303A61250}" dt="2023-09-14T11:21:56.140" v="444"/>
          <ac:spMkLst>
            <pc:docMk/>
            <pc:sldMk cId="2279225037" sldId="491"/>
            <ac:spMk id="7" creationId="{2B0FD15C-9280-9D66-E75B-769F57BEDB75}"/>
          </ac:spMkLst>
        </pc:spChg>
        <pc:spChg chg="add del">
          <ac:chgData name="Dénes" userId="f3f680a857a6f265" providerId="LiveId" clId="{F84CE12C-3DC4-46BE-93B7-2F0303A61250}" dt="2023-09-14T11:22:16.816" v="447"/>
          <ac:spMkLst>
            <pc:docMk/>
            <pc:sldMk cId="2279225037" sldId="491"/>
            <ac:spMk id="8" creationId="{89E704C9-A69B-FC83-AE5C-AAD1B34F8620}"/>
          </ac:spMkLst>
        </pc:spChg>
        <pc:spChg chg="add del">
          <ac:chgData name="Dénes" userId="f3f680a857a6f265" providerId="LiveId" clId="{F84CE12C-3DC4-46BE-93B7-2F0303A61250}" dt="2023-09-14T11:22:43.066" v="452"/>
          <ac:spMkLst>
            <pc:docMk/>
            <pc:sldMk cId="2279225037" sldId="491"/>
            <ac:spMk id="9" creationId="{90CAC07E-D7F7-1973-CD28-1B6D9228BF7E}"/>
          </ac:spMkLst>
        </pc:spChg>
        <pc:spChg chg="add del">
          <ac:chgData name="Dénes" userId="f3f680a857a6f265" providerId="LiveId" clId="{F84CE12C-3DC4-46BE-93B7-2F0303A61250}" dt="2023-09-14T11:22:56.979" v="454"/>
          <ac:spMkLst>
            <pc:docMk/>
            <pc:sldMk cId="2279225037" sldId="491"/>
            <ac:spMk id="10" creationId="{F7C0FAA8-298B-9148-ACAC-03088B12D46A}"/>
          </ac:spMkLst>
        </pc:spChg>
      </pc:sldChg>
      <pc:sldChg chg="addSp delSp modSp add mod ord">
        <pc:chgData name="Dénes" userId="f3f680a857a6f265" providerId="LiveId" clId="{F84CE12C-3DC4-46BE-93B7-2F0303A61250}" dt="2023-09-14T11:27:32.561" v="542" actId="14100"/>
        <pc:sldMkLst>
          <pc:docMk/>
          <pc:sldMk cId="2297967847" sldId="492"/>
        </pc:sldMkLst>
        <pc:spChg chg="mod">
          <ac:chgData name="Dénes" userId="f3f680a857a6f265" providerId="LiveId" clId="{F84CE12C-3DC4-46BE-93B7-2F0303A61250}" dt="2023-09-14T09:42:33.688" v="217" actId="20577"/>
          <ac:spMkLst>
            <pc:docMk/>
            <pc:sldMk cId="2297967847" sldId="492"/>
            <ac:spMk id="2" creationId="{FC4383FA-EEB7-47D9-935D-7234D206AD1E}"/>
          </ac:spMkLst>
        </pc:spChg>
        <pc:spChg chg="add del mod">
          <ac:chgData name="Dénes" userId="f3f680a857a6f265" providerId="LiveId" clId="{F84CE12C-3DC4-46BE-93B7-2F0303A61250}" dt="2023-09-14T11:16:38.425" v="325" actId="478"/>
          <ac:spMkLst>
            <pc:docMk/>
            <pc:sldMk cId="2297967847" sldId="492"/>
            <ac:spMk id="3" creationId="{ED692570-B106-736D-F8D7-ACBE2446413F}"/>
          </ac:spMkLst>
        </pc:spChg>
        <pc:spChg chg="del mod">
          <ac:chgData name="Dénes" userId="f3f680a857a6f265" providerId="LiveId" clId="{F84CE12C-3DC4-46BE-93B7-2F0303A61250}" dt="2023-09-14T09:43:07.192" v="256" actId="478"/>
          <ac:spMkLst>
            <pc:docMk/>
            <pc:sldMk cId="2297967847" sldId="492"/>
            <ac:spMk id="4" creationId="{A6587861-B11D-83FD-A720-E9750E61B93C}"/>
          </ac:spMkLst>
        </pc:spChg>
        <pc:graphicFrameChg chg="add mod modGraphic">
          <ac:chgData name="Dénes" userId="f3f680a857a6f265" providerId="LiveId" clId="{F84CE12C-3DC4-46BE-93B7-2F0303A61250}" dt="2023-09-14T11:27:32.561" v="542" actId="14100"/>
          <ac:graphicFrameMkLst>
            <pc:docMk/>
            <pc:sldMk cId="2297967847" sldId="492"/>
            <ac:graphicFrameMk id="4" creationId="{BEE91239-8642-5A68-5F52-EE4E186EA840}"/>
          </ac:graphicFrameMkLst>
        </pc:graphicFrameChg>
      </pc:sldChg>
      <pc:sldChg chg="addSp delSp modSp add del mod">
        <pc:chgData name="Dénes" userId="f3f680a857a6f265" providerId="LiveId" clId="{F84CE12C-3DC4-46BE-93B7-2F0303A61250}" dt="2023-09-14T11:23:46.838" v="465" actId="47"/>
        <pc:sldMkLst>
          <pc:docMk/>
          <pc:sldMk cId="288459756" sldId="493"/>
        </pc:sldMkLst>
        <pc:spChg chg="mod">
          <ac:chgData name="Dénes" userId="f3f680a857a6f265" providerId="LiveId" clId="{F84CE12C-3DC4-46BE-93B7-2F0303A61250}" dt="2023-09-14T09:43:01.301" v="254" actId="20577"/>
          <ac:spMkLst>
            <pc:docMk/>
            <pc:sldMk cId="288459756" sldId="493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09:43:25.344" v="262" actId="2711"/>
          <ac:spMkLst>
            <pc:docMk/>
            <pc:sldMk cId="288459756" sldId="493"/>
            <ac:spMk id="3" creationId="{B9DB0E45-9C8D-46E2-2C18-6DDE83B86286}"/>
          </ac:spMkLst>
        </pc:spChg>
        <pc:spChg chg="del">
          <ac:chgData name="Dénes" userId="f3f680a857a6f265" providerId="LiveId" clId="{F84CE12C-3DC4-46BE-93B7-2F0303A61250}" dt="2023-09-14T09:43:22.235" v="260" actId="478"/>
          <ac:spMkLst>
            <pc:docMk/>
            <pc:sldMk cId="288459756" sldId="493"/>
            <ac:spMk id="4" creationId="{A6587861-B11D-83FD-A720-E9750E61B93C}"/>
          </ac:spMkLst>
        </pc:spChg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887337742" sldId="493"/>
        </pc:sldMkLst>
      </pc:sldChg>
      <pc:sldChg chg="modSp add mod">
        <pc:chgData name="Dénes" userId="f3f680a857a6f265" providerId="LiveId" clId="{F84CE12C-3DC4-46BE-93B7-2F0303A61250}" dt="2023-09-14T11:40:34.443" v="723" actId="20577"/>
        <pc:sldMkLst>
          <pc:docMk/>
          <pc:sldMk cId="4266219142" sldId="494"/>
        </pc:sldMkLst>
        <pc:spChg chg="mod">
          <ac:chgData name="Dénes" userId="f3f680a857a6f265" providerId="LiveId" clId="{F84CE12C-3DC4-46BE-93B7-2F0303A61250}" dt="2023-09-14T10:07:57.797" v="294" actId="20577"/>
          <ac:spMkLst>
            <pc:docMk/>
            <pc:sldMk cId="4266219142" sldId="494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1:40:34.443" v="723" actId="20577"/>
          <ac:spMkLst>
            <pc:docMk/>
            <pc:sldMk cId="4266219142" sldId="494"/>
            <ac:spMk id="4" creationId="{A6587861-B11D-83FD-A720-E9750E61B93C}"/>
          </ac:spMkLst>
        </pc:spChg>
      </pc:sldChg>
      <pc:sldChg chg="modSp add mod">
        <pc:chgData name="Dénes" userId="f3f680a857a6f265" providerId="LiveId" clId="{F84CE12C-3DC4-46BE-93B7-2F0303A61250}" dt="2023-09-14T11:32:05.049" v="635" actId="20577"/>
        <pc:sldMkLst>
          <pc:docMk/>
          <pc:sldMk cId="2880729840" sldId="495"/>
        </pc:sldMkLst>
        <pc:spChg chg="mod">
          <ac:chgData name="Dénes" userId="f3f680a857a6f265" providerId="LiveId" clId="{F84CE12C-3DC4-46BE-93B7-2F0303A61250}" dt="2023-09-14T11:32:05.049" v="635" actId="20577"/>
          <ac:spMkLst>
            <pc:docMk/>
            <pc:sldMk cId="2880729840" sldId="495"/>
            <ac:spMk id="2" creationId="{FC4383FA-EEB7-47D9-935D-7234D206AD1E}"/>
          </ac:spMkLst>
        </pc:spChg>
      </pc:sldChg>
      <pc:sldChg chg="modSp add mod ord">
        <pc:chgData name="Dénes" userId="f3f680a857a6f265" providerId="LiveId" clId="{F84CE12C-3DC4-46BE-93B7-2F0303A61250}" dt="2023-09-14T10:08:41.398" v="319" actId="20577"/>
        <pc:sldMkLst>
          <pc:docMk/>
          <pc:sldMk cId="2885453757" sldId="496"/>
        </pc:sldMkLst>
        <pc:spChg chg="mod">
          <ac:chgData name="Dénes" userId="f3f680a857a6f265" providerId="LiveId" clId="{F84CE12C-3DC4-46BE-93B7-2F0303A61250}" dt="2023-09-14T10:08:41.398" v="319" actId="20577"/>
          <ac:spMkLst>
            <pc:docMk/>
            <pc:sldMk cId="2885453757" sldId="496"/>
            <ac:spMk id="2" creationId="{FC4383FA-EEB7-47D9-935D-7234D206AD1E}"/>
          </ac:spMkLst>
        </pc:spChg>
      </pc:sldChg>
      <pc:sldChg chg="modSp add del mod">
        <pc:chgData name="Dénes" userId="f3f680a857a6f265" providerId="LiveId" clId="{F84CE12C-3DC4-46BE-93B7-2F0303A61250}" dt="2023-09-14T11:29:41.298" v="607" actId="207"/>
        <pc:sldMkLst>
          <pc:docMk/>
          <pc:sldMk cId="1216171475" sldId="497"/>
        </pc:sldMkLst>
        <pc:spChg chg="mod">
          <ac:chgData name="Dénes" userId="f3f680a857a6f265" providerId="LiveId" clId="{F84CE12C-3DC4-46BE-93B7-2F0303A61250}" dt="2023-09-14T11:23:53.932" v="481" actId="20577"/>
          <ac:spMkLst>
            <pc:docMk/>
            <pc:sldMk cId="1216171475" sldId="497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1:29:41.298" v="607" actId="207"/>
          <ac:spMkLst>
            <pc:docMk/>
            <pc:sldMk cId="1216171475" sldId="497"/>
            <ac:spMk id="3" creationId="{38015416-9D20-23C1-A08F-061A0AB69029}"/>
          </ac:spMkLst>
        </pc:spChg>
      </pc:sldChg>
      <pc:sldChg chg="add del">
        <pc:chgData name="Dénes" userId="f3f680a857a6f265" providerId="LiveId" clId="{F84CE12C-3DC4-46BE-93B7-2F0303A61250}" dt="2023-09-14T11:46:25.854" v="750"/>
        <pc:sldMkLst>
          <pc:docMk/>
          <pc:sldMk cId="142343022" sldId="498"/>
        </pc:sldMkLst>
      </pc:sldChg>
      <pc:sldChg chg="add del">
        <pc:chgData name="Dénes" userId="f3f680a857a6f265" providerId="LiveId" clId="{F84CE12C-3DC4-46BE-93B7-2F0303A61250}" dt="2023-09-14T11:46:43.042" v="753" actId="47"/>
        <pc:sldMkLst>
          <pc:docMk/>
          <pc:sldMk cId="539071787" sldId="498"/>
        </pc:sldMkLst>
      </pc:sldChg>
      <pc:sldChg chg="add">
        <pc:chgData name="Dénes" userId="f3f680a857a6f265" providerId="LiveId" clId="{F84CE12C-3DC4-46BE-93B7-2F0303A61250}" dt="2023-09-14T11:52:50.530" v="827"/>
        <pc:sldMkLst>
          <pc:docMk/>
          <pc:sldMk cId="3596081372" sldId="498"/>
        </pc:sldMkLst>
      </pc:sldChg>
      <pc:sldChg chg="add del">
        <pc:chgData name="Dénes" userId="f3f680a857a6f265" providerId="LiveId" clId="{F84CE12C-3DC4-46BE-93B7-2F0303A61250}" dt="2023-09-14T11:52:50.488" v="826"/>
        <pc:sldMkLst>
          <pc:docMk/>
          <pc:sldMk cId="4214455707" sldId="498"/>
        </pc:sldMkLst>
      </pc:sldChg>
      <pc:sldChg chg="add del setBg">
        <pc:chgData name="Dénes" userId="f3f680a857a6f265" providerId="LiveId" clId="{F84CE12C-3DC4-46BE-93B7-2F0303A61250}" dt="2023-09-14T11:46:25.854" v="750"/>
        <pc:sldMkLst>
          <pc:docMk/>
          <pc:sldMk cId="1566978633" sldId="499"/>
        </pc:sldMkLst>
      </pc:sldChg>
      <pc:sldChg chg="add del">
        <pc:chgData name="Dénes" userId="f3f680a857a6f265" providerId="LiveId" clId="{F84CE12C-3DC4-46BE-93B7-2F0303A61250}" dt="2023-09-14T11:46:40.747" v="752" actId="47"/>
        <pc:sldMkLst>
          <pc:docMk/>
          <pc:sldMk cId="1812867579" sldId="49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338296468" sldId="49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611068712" sldId="500"/>
        </pc:sldMkLst>
      </pc:sldChg>
      <pc:sldChg chg="add del setBg">
        <pc:chgData name="Dénes" userId="f3f680a857a6f265" providerId="LiveId" clId="{F84CE12C-3DC4-46BE-93B7-2F0303A61250}" dt="2023-09-14T11:52:50.488" v="826"/>
        <pc:sldMkLst>
          <pc:docMk/>
          <pc:sldMk cId="776161271" sldId="501"/>
        </pc:sldMkLst>
      </pc:sldChg>
      <pc:sldChg chg="add">
        <pc:chgData name="Dénes" userId="f3f680a857a6f265" providerId="LiveId" clId="{F84CE12C-3DC4-46BE-93B7-2F0303A61250}" dt="2023-09-14T11:52:50.530" v="827"/>
        <pc:sldMkLst>
          <pc:docMk/>
          <pc:sldMk cId="2148734323" sldId="50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742443480" sldId="50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99540335" sldId="503"/>
        </pc:sldMkLst>
      </pc:sldChg>
      <pc:sldChg chg="add del setBg">
        <pc:chgData name="Dénes" userId="f3f680a857a6f265" providerId="LiveId" clId="{F84CE12C-3DC4-46BE-93B7-2F0303A61250}" dt="2023-09-14T09:42:07.927" v="203" actId="47"/>
        <pc:sldMkLst>
          <pc:docMk/>
          <pc:sldMk cId="2011519923" sldId="50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58374615" sldId="504"/>
        </pc:sldMkLst>
      </pc:sldChg>
      <pc:sldChg chg="addSp delSp modSp add del mod">
        <pc:chgData name="Dénes" userId="f3f680a857a6f265" providerId="LiveId" clId="{F84CE12C-3DC4-46BE-93B7-2F0303A61250}" dt="2023-09-14T09:42:14.812" v="205" actId="47"/>
        <pc:sldMkLst>
          <pc:docMk/>
          <pc:sldMk cId="2015727005" sldId="505"/>
        </pc:sldMkLst>
        <pc:spChg chg="add del mod">
          <ac:chgData name="Dénes" userId="f3f680a857a6f265" providerId="LiveId" clId="{F84CE12C-3DC4-46BE-93B7-2F0303A61250}" dt="2023-09-14T09:42:12.977" v="204" actId="21"/>
          <ac:spMkLst>
            <pc:docMk/>
            <pc:sldMk cId="2015727005" sldId="505"/>
            <ac:spMk id="3" creationId="{84209CC8-C381-25BF-EB7B-E30C933AD56F}"/>
          </ac:spMkLst>
        </pc:spChg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30259292" sldId="50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63395212" sldId="50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562328186" sldId="50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746662692" sldId="50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07761938" sldId="50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924339747" sldId="51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22112162" sldId="511"/>
        </pc:sldMkLst>
      </pc:sldChg>
      <pc:sldChg chg="addSp delSp modSp add mod">
        <pc:chgData name="Dénes" userId="f3f680a857a6f265" providerId="LiveId" clId="{F84CE12C-3DC4-46BE-93B7-2F0303A61250}" dt="2023-09-14T11:54:42.826" v="909" actId="1076"/>
        <pc:sldMkLst>
          <pc:docMk/>
          <pc:sldMk cId="1643953318" sldId="512"/>
        </pc:sldMkLst>
        <pc:spChg chg="mod">
          <ac:chgData name="Dénes" userId="f3f680a857a6f265" providerId="LiveId" clId="{F84CE12C-3DC4-46BE-93B7-2F0303A61250}" dt="2023-09-14T11:53:29.830" v="861" actId="1076"/>
          <ac:spMkLst>
            <pc:docMk/>
            <pc:sldMk cId="1643953318" sldId="512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54:39.051" v="908" actId="14100"/>
          <ac:spMkLst>
            <pc:docMk/>
            <pc:sldMk cId="1643953318" sldId="512"/>
            <ac:spMk id="3" creationId="{C4C687C2-D06D-BAAB-4C5D-BFCACC2E8163}"/>
          </ac:spMkLst>
        </pc:spChg>
        <pc:spChg chg="mod">
          <ac:chgData name="Dénes" userId="f3f680a857a6f265" providerId="LiveId" clId="{F84CE12C-3DC4-46BE-93B7-2F0303A61250}" dt="2023-09-14T11:53:29.830" v="861" actId="1076"/>
          <ac:spMkLst>
            <pc:docMk/>
            <pc:sldMk cId="1643953318" sldId="512"/>
            <ac:spMk id="4" creationId="{C38115DA-F588-5E83-BA9C-215DF49205F4}"/>
          </ac:spMkLst>
        </pc:spChg>
        <pc:spChg chg="add del mod">
          <ac:chgData name="Dénes" userId="f3f680a857a6f265" providerId="LiveId" clId="{F84CE12C-3DC4-46BE-93B7-2F0303A61250}" dt="2023-09-14T11:54:07.471" v="900" actId="478"/>
          <ac:spMkLst>
            <pc:docMk/>
            <pc:sldMk cId="1643953318" sldId="512"/>
            <ac:spMk id="6" creationId="{27357A51-5626-9DF8-FB63-4C7E8E8D7472}"/>
          </ac:spMkLst>
        </pc:spChg>
        <pc:spChg chg="add mod">
          <ac:chgData name="Dénes" userId="f3f680a857a6f265" providerId="LiveId" clId="{F84CE12C-3DC4-46BE-93B7-2F0303A61250}" dt="2023-09-14T11:54:42.826" v="909" actId="1076"/>
          <ac:spMkLst>
            <pc:docMk/>
            <pc:sldMk cId="1643953318" sldId="512"/>
            <ac:spMk id="7" creationId="{9553A9D7-D224-E0C2-9353-617FBD4DC799}"/>
          </ac:spMkLst>
        </pc:spChg>
      </pc:sldChg>
      <pc:sldChg chg="modSp add mod">
        <pc:chgData name="Dénes" userId="f3f680a857a6f265" providerId="LiveId" clId="{F84CE12C-3DC4-46BE-93B7-2F0303A61250}" dt="2023-09-14T11:55:05.061" v="934" actId="20577"/>
        <pc:sldMkLst>
          <pc:docMk/>
          <pc:sldMk cId="1335822625" sldId="513"/>
        </pc:sldMkLst>
        <pc:spChg chg="mod">
          <ac:chgData name="Dénes" userId="f3f680a857a6f265" providerId="LiveId" clId="{F84CE12C-3DC4-46BE-93B7-2F0303A61250}" dt="2023-09-14T11:55:05.061" v="934" actId="20577"/>
          <ac:spMkLst>
            <pc:docMk/>
            <pc:sldMk cId="1335822625" sldId="513"/>
            <ac:spMk id="3" creationId="{C4C687C2-D06D-BAAB-4C5D-BFCACC2E8163}"/>
          </ac:spMkLst>
        </pc:spChg>
      </pc:sldChg>
      <pc:sldChg chg="add del setBg">
        <pc:chgData name="Dénes" userId="f3f680a857a6f265" providerId="LiveId" clId="{F84CE12C-3DC4-46BE-93B7-2F0303A61250}" dt="2023-09-14T11:54:58.304" v="912"/>
        <pc:sldMkLst>
          <pc:docMk/>
          <pc:sldMk cId="3512609258" sldId="513"/>
        </pc:sldMkLst>
      </pc:sldChg>
      <pc:sldChg chg="add del setBg">
        <pc:chgData name="Dénes" userId="f3f680a857a6f265" providerId="LiveId" clId="{F84CE12C-3DC4-46BE-93B7-2F0303A61250}" dt="2023-09-14T11:55:45.003" v="936"/>
        <pc:sldMkLst>
          <pc:docMk/>
          <pc:sldMk cId="580604076" sldId="514"/>
        </pc:sldMkLst>
      </pc:sldChg>
      <pc:sldChg chg="modSp add mod">
        <pc:chgData name="Dénes" userId="f3f680a857a6f265" providerId="LiveId" clId="{F84CE12C-3DC4-46BE-93B7-2F0303A61250}" dt="2023-09-14T11:55:49.851" v="947" actId="20577"/>
        <pc:sldMkLst>
          <pc:docMk/>
          <pc:sldMk cId="3678937028" sldId="514"/>
        </pc:sldMkLst>
        <pc:spChg chg="mod">
          <ac:chgData name="Dénes" userId="f3f680a857a6f265" providerId="LiveId" clId="{F84CE12C-3DC4-46BE-93B7-2F0303A61250}" dt="2023-09-14T11:55:49.851" v="947" actId="20577"/>
          <ac:spMkLst>
            <pc:docMk/>
            <pc:sldMk cId="3678937028" sldId="514"/>
            <ac:spMk id="3" creationId="{C4C687C2-D06D-BAAB-4C5D-BFCACC2E8163}"/>
          </ac:spMkLst>
        </pc:spChg>
      </pc:sldChg>
      <pc:sldChg chg="add del setBg">
        <pc:chgData name="Dénes" userId="f3f680a857a6f265" providerId="LiveId" clId="{F84CE12C-3DC4-46BE-93B7-2F0303A61250}" dt="2023-09-14T11:57:23.698" v="952"/>
        <pc:sldMkLst>
          <pc:docMk/>
          <pc:sldMk cId="140558339" sldId="515"/>
        </pc:sldMkLst>
      </pc:sldChg>
      <pc:sldChg chg="add del setBg">
        <pc:chgData name="Dénes" userId="f3f680a857a6f265" providerId="LiveId" clId="{F84CE12C-3DC4-46BE-93B7-2F0303A61250}" dt="2023-09-14T11:57:23.698" v="952"/>
        <pc:sldMkLst>
          <pc:docMk/>
          <pc:sldMk cId="1599196781" sldId="516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710739805" sldId="517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366609173" sldId="518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657731013" sldId="519"/>
        </pc:sldMkLst>
      </pc:sldChg>
      <pc:sldChg chg="add">
        <pc:chgData name="Dénes" userId="f3f680a857a6f265" providerId="LiveId" clId="{F84CE12C-3DC4-46BE-93B7-2F0303A61250}" dt="2023-09-14T11:59:16.411" v="965"/>
        <pc:sldMkLst>
          <pc:docMk/>
          <pc:sldMk cId="1878067780" sldId="520"/>
        </pc:sldMkLst>
      </pc:sldChg>
      <pc:sldChg chg="add del setBg">
        <pc:chgData name="Dénes" userId="f3f680a857a6f265" providerId="LiveId" clId="{F84CE12C-3DC4-46BE-93B7-2F0303A61250}" dt="2023-09-14T11:59:16.353" v="964"/>
        <pc:sldMkLst>
          <pc:docMk/>
          <pc:sldMk cId="3692935354" sldId="520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836991197" sldId="52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685525366" sldId="522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4054300989" sldId="523"/>
        </pc:sldMkLst>
      </pc:sldChg>
      <pc:sldChg chg="add del setBg">
        <pc:chgData name="Dénes" userId="f3f680a857a6f265" providerId="LiveId" clId="{F84CE12C-3DC4-46BE-93B7-2F0303A61250}" dt="2023-09-14T11:59:16.353" v="964"/>
        <pc:sldMkLst>
          <pc:docMk/>
          <pc:sldMk cId="115047694" sldId="524"/>
        </pc:sldMkLst>
      </pc:sldChg>
      <pc:sldChg chg="add">
        <pc:chgData name="Dénes" userId="f3f680a857a6f265" providerId="LiveId" clId="{F84CE12C-3DC4-46BE-93B7-2F0303A61250}" dt="2023-09-14T11:59:16.411" v="965"/>
        <pc:sldMkLst>
          <pc:docMk/>
          <pc:sldMk cId="1418451723" sldId="524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4140811817" sldId="525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811389124" sldId="526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094762871" sldId="527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371022396" sldId="528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398204450" sldId="529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965399229" sldId="530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392929952" sldId="53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999071343" sldId="532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129685228" sldId="533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437192248" sldId="534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629722573" sldId="535"/>
        </pc:sldMkLst>
      </pc:sldChg>
      <pc:sldChg chg="add">
        <pc:chgData name="Dénes" userId="f3f680a857a6f265" providerId="LiveId" clId="{F84CE12C-3DC4-46BE-93B7-2F0303A61250}" dt="2023-09-14T12:01:06.019" v="968"/>
        <pc:sldMkLst>
          <pc:docMk/>
          <pc:sldMk cId="3752307292" sldId="536"/>
        </pc:sldMkLst>
      </pc:sldChg>
      <pc:sldChg chg="add del setBg">
        <pc:chgData name="Dénes" userId="f3f680a857a6f265" providerId="LiveId" clId="{F84CE12C-3DC4-46BE-93B7-2F0303A61250}" dt="2023-09-14T12:01:05.994" v="967"/>
        <pc:sldMkLst>
          <pc:docMk/>
          <pc:sldMk cId="4231639776" sldId="536"/>
        </pc:sldMkLst>
      </pc:sldChg>
      <pc:sldChg chg="add">
        <pc:chgData name="Dénes" userId="f3f680a857a6f265" providerId="LiveId" clId="{F84CE12C-3DC4-46BE-93B7-2F0303A61250}" dt="2023-09-14T12:01:06.019" v="968"/>
        <pc:sldMkLst>
          <pc:docMk/>
          <pc:sldMk cId="601637359" sldId="537"/>
        </pc:sldMkLst>
      </pc:sldChg>
      <pc:sldChg chg="add del setBg">
        <pc:chgData name="Dénes" userId="f3f680a857a6f265" providerId="LiveId" clId="{F84CE12C-3DC4-46BE-93B7-2F0303A61250}" dt="2023-09-14T12:01:05.994" v="967"/>
        <pc:sldMkLst>
          <pc:docMk/>
          <pc:sldMk cId="4154235408" sldId="537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96971036" sldId="538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721117172" sldId="539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729759038" sldId="540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552342405" sldId="541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482482272" sldId="542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518087419" sldId="543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4172299651" sldId="544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412645442" sldId="545"/>
        </pc:sldMkLst>
      </pc:sldChg>
      <pc:sldChg chg="add del setBg">
        <pc:chgData name="Dénes" userId="f3f680a857a6f265" providerId="LiveId" clId="{F84CE12C-3DC4-46BE-93B7-2F0303A61250}" dt="2023-09-14T12:01:15.480" v="970"/>
        <pc:sldMkLst>
          <pc:docMk/>
          <pc:sldMk cId="998883645" sldId="546"/>
        </pc:sldMkLst>
      </pc:sldChg>
      <pc:sldChg chg="add ord">
        <pc:chgData name="Dénes" userId="f3f680a857a6f265" providerId="LiveId" clId="{F84CE12C-3DC4-46BE-93B7-2F0303A61250}" dt="2023-09-14T12:02:00.144" v="1002"/>
        <pc:sldMkLst>
          <pc:docMk/>
          <pc:sldMk cId="1518353975" sldId="546"/>
        </pc:sldMkLst>
      </pc:sldChg>
      <pc:sldChg chg="modSp add mod">
        <pc:chgData name="Dénes" userId="f3f680a857a6f265" providerId="LiveId" clId="{F84CE12C-3DC4-46BE-93B7-2F0303A61250}" dt="2023-09-14T12:03:06.453" v="1038" actId="20577"/>
        <pc:sldMkLst>
          <pc:docMk/>
          <pc:sldMk cId="2301841930" sldId="547"/>
        </pc:sldMkLst>
        <pc:spChg chg="mod">
          <ac:chgData name="Dénes" userId="f3f680a857a6f265" providerId="LiveId" clId="{F84CE12C-3DC4-46BE-93B7-2F0303A61250}" dt="2023-09-14T12:02:27.202" v="1015" actId="20577"/>
          <ac:spMkLst>
            <pc:docMk/>
            <pc:sldMk cId="2301841930" sldId="547"/>
            <ac:spMk id="4" creationId="{4C284FAE-C4EC-6DEB-4AD9-B776AAB558B2}"/>
          </ac:spMkLst>
        </pc:spChg>
        <pc:spChg chg="mod">
          <ac:chgData name="Dénes" userId="f3f680a857a6f265" providerId="LiveId" clId="{F84CE12C-3DC4-46BE-93B7-2F0303A61250}" dt="2023-09-14T12:03:06.453" v="1038" actId="20577"/>
          <ac:spMkLst>
            <pc:docMk/>
            <pc:sldMk cId="2301841930" sldId="547"/>
            <ac:spMk id="6" creationId="{AAD6D60D-5F0B-1CD3-980D-817287EBE9BD}"/>
          </ac:spMkLst>
        </pc:spChg>
      </pc:sldChg>
      <pc:sldChg chg="add del setBg">
        <pc:chgData name="Dénes" userId="f3f680a857a6f265" providerId="LiveId" clId="{F84CE12C-3DC4-46BE-93B7-2F0303A61250}" dt="2023-09-14T12:02:23.121" v="1004"/>
        <pc:sldMkLst>
          <pc:docMk/>
          <pc:sldMk cId="2542636311" sldId="547"/>
        </pc:sldMkLst>
      </pc:sldChg>
      <pc:sldChg chg="modSp add mod">
        <pc:chgData name="Dénes" userId="f3f680a857a6f265" providerId="LiveId" clId="{F84CE12C-3DC4-46BE-93B7-2F0303A61250}" dt="2023-09-14T12:02:57.239" v="1034" actId="20577"/>
        <pc:sldMkLst>
          <pc:docMk/>
          <pc:sldMk cId="1424321118" sldId="548"/>
        </pc:sldMkLst>
        <pc:spChg chg="mod">
          <ac:chgData name="Dénes" userId="f3f680a857a6f265" providerId="LiveId" clId="{F84CE12C-3DC4-46BE-93B7-2F0303A61250}" dt="2023-09-14T12:02:50.961" v="1026" actId="20577"/>
          <ac:spMkLst>
            <pc:docMk/>
            <pc:sldMk cId="1424321118" sldId="548"/>
            <ac:spMk id="4" creationId="{4C284FAE-C4EC-6DEB-4AD9-B776AAB558B2}"/>
          </ac:spMkLst>
        </pc:spChg>
        <pc:spChg chg="mod">
          <ac:chgData name="Dénes" userId="f3f680a857a6f265" providerId="LiveId" clId="{F84CE12C-3DC4-46BE-93B7-2F0303A61250}" dt="2023-09-14T12:02:57.239" v="1034" actId="20577"/>
          <ac:spMkLst>
            <pc:docMk/>
            <pc:sldMk cId="1424321118" sldId="548"/>
            <ac:spMk id="6" creationId="{AAD6D60D-5F0B-1CD3-980D-817287EBE9BD}"/>
          </ac:spMkLst>
        </pc:spChg>
      </pc:sldChg>
      <pc:sldChg chg="add del setBg">
        <pc:chgData name="Dénes" userId="f3f680a857a6f265" providerId="LiveId" clId="{F84CE12C-3DC4-46BE-93B7-2F0303A61250}" dt="2023-09-14T12:02:45.783" v="1021"/>
        <pc:sldMkLst>
          <pc:docMk/>
          <pc:sldMk cId="3052159817" sldId="548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678001719" sldId="549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41572654" sldId="550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763230674" sldId="551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841094970" sldId="552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533653299" sldId="553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035066022" sldId="554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585730633" sldId="555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421415077" sldId="556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375528992" sldId="557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158088739" sldId="558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840018987" sldId="559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938956679" sldId="560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4167726172" sldId="561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671343610" sldId="562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189748569" sldId="563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044552965" sldId="564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909984589" sldId="565"/>
        </pc:sldMkLst>
      </pc:sldChg>
      <pc:sldChg chg="addSp delSp add del mod setBg">
        <pc:chgData name="Dénes" userId="f3f680a857a6f265" providerId="LiveId" clId="{F84CE12C-3DC4-46BE-93B7-2F0303A61250}" dt="2023-09-14T12:05:19.184" v="1043" actId="22"/>
        <pc:sldMkLst>
          <pc:docMk/>
          <pc:sldMk cId="1246735829" sldId="566"/>
        </pc:sldMkLst>
        <pc:picChg chg="add del">
          <ac:chgData name="Dénes" userId="f3f680a857a6f265" providerId="LiveId" clId="{F84CE12C-3DC4-46BE-93B7-2F0303A61250}" dt="2023-09-14T12:05:19.184" v="1043" actId="22"/>
          <ac:picMkLst>
            <pc:docMk/>
            <pc:sldMk cId="1246735829" sldId="566"/>
            <ac:picMk id="6" creationId="{7AD52E96-BAB3-158B-9531-5F3D356E1D48}"/>
          </ac:picMkLst>
        </pc:picChg>
      </pc:sldChg>
      <pc:sldChg chg="addSp modSp add mod">
        <pc:chgData name="Dénes" userId="f3f680a857a6f265" providerId="LiveId" clId="{F84CE12C-3DC4-46BE-93B7-2F0303A61250}" dt="2023-09-14T12:06:18.609" v="1112" actId="20577"/>
        <pc:sldMkLst>
          <pc:docMk/>
          <pc:sldMk cId="2105519805" sldId="567"/>
        </pc:sldMkLst>
        <pc:spChg chg="add mod">
          <ac:chgData name="Dénes" userId="f3f680a857a6f265" providerId="LiveId" clId="{F84CE12C-3DC4-46BE-93B7-2F0303A61250}" dt="2023-09-14T12:06:08.385" v="1100" actId="20577"/>
          <ac:spMkLst>
            <pc:docMk/>
            <pc:sldMk cId="2105519805" sldId="567"/>
            <ac:spMk id="4" creationId="{813205DA-8BB1-7113-87FB-93267E22AC6B}"/>
          </ac:spMkLst>
        </pc:spChg>
        <pc:spChg chg="add mod">
          <ac:chgData name="Dénes" userId="f3f680a857a6f265" providerId="LiveId" clId="{F84CE12C-3DC4-46BE-93B7-2F0303A61250}" dt="2023-09-14T12:06:18.609" v="1112" actId="20577"/>
          <ac:spMkLst>
            <pc:docMk/>
            <pc:sldMk cId="2105519805" sldId="567"/>
            <ac:spMk id="6" creationId="{AA6B6660-8887-B6A1-A7E4-EA817A2F49D2}"/>
          </ac:spMkLst>
        </pc:spChg>
      </pc:sldChg>
      <pc:sldChg chg="modSp add mod">
        <pc:chgData name="Dénes" userId="f3f680a857a6f265" providerId="LiveId" clId="{F84CE12C-3DC4-46BE-93B7-2F0303A61250}" dt="2023-09-14T12:06:46.158" v="1144" actId="20577"/>
        <pc:sldMkLst>
          <pc:docMk/>
          <pc:sldMk cId="1058933024" sldId="568"/>
        </pc:sldMkLst>
        <pc:spChg chg="mod">
          <ac:chgData name="Dénes" userId="f3f680a857a6f265" providerId="LiveId" clId="{F84CE12C-3DC4-46BE-93B7-2F0303A61250}" dt="2023-09-14T12:06:46.158" v="1144" actId="20577"/>
          <ac:spMkLst>
            <pc:docMk/>
            <pc:sldMk cId="1058933024" sldId="568"/>
            <ac:spMk id="4" creationId="{813205DA-8BB1-7113-87FB-93267E22AC6B}"/>
          </ac:spMkLst>
        </pc:spChg>
      </pc:sldChg>
      <pc:sldChg chg="add del setBg">
        <pc:chgData name="Dénes" userId="f3f680a857a6f265" providerId="LiveId" clId="{F84CE12C-3DC4-46BE-93B7-2F0303A61250}" dt="2023-09-14T12:06:33.960" v="1114"/>
        <pc:sldMkLst>
          <pc:docMk/>
          <pc:sldMk cId="4147046530" sldId="568"/>
        </pc:sldMkLst>
      </pc:sldChg>
      <pc:sldChg chg="addSp delSp modSp add mod">
        <pc:chgData name="Dénes" userId="f3f680a857a6f265" providerId="LiveId" clId="{F84CE12C-3DC4-46BE-93B7-2F0303A61250}" dt="2023-09-14T12:07:17.432" v="1157" actId="20577"/>
        <pc:sldMkLst>
          <pc:docMk/>
          <pc:sldMk cId="1360297229" sldId="569"/>
        </pc:sldMkLst>
        <pc:spChg chg="del">
          <ac:chgData name="Dénes" userId="f3f680a857a6f265" providerId="LiveId" clId="{F84CE12C-3DC4-46BE-93B7-2F0303A61250}" dt="2023-09-14T12:07:06.090" v="1148" actId="478"/>
          <ac:spMkLst>
            <pc:docMk/>
            <pc:sldMk cId="1360297229" sldId="569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2:07:17.432" v="1157" actId="20577"/>
          <ac:spMkLst>
            <pc:docMk/>
            <pc:sldMk cId="1360297229" sldId="569"/>
            <ac:spMk id="3" creationId="{6F9B4B59-5D5E-A3BC-BAC7-F1E81A8F2998}"/>
          </ac:spMkLst>
        </pc:spChg>
        <pc:spChg chg="del mod">
          <ac:chgData name="Dénes" userId="f3f680a857a6f265" providerId="LiveId" clId="{F84CE12C-3DC4-46BE-93B7-2F0303A61250}" dt="2023-09-14T12:07:13.783" v="1154" actId="478"/>
          <ac:spMkLst>
            <pc:docMk/>
            <pc:sldMk cId="1360297229" sldId="569"/>
            <ac:spMk id="4" creationId="{813205DA-8BB1-7113-87FB-93267E22AC6B}"/>
          </ac:spMkLst>
        </pc:spChg>
        <pc:spChg chg="del">
          <ac:chgData name="Dénes" userId="f3f680a857a6f265" providerId="LiveId" clId="{F84CE12C-3DC4-46BE-93B7-2F0303A61250}" dt="2023-09-14T12:07:15.649" v="1155" actId="478"/>
          <ac:spMkLst>
            <pc:docMk/>
            <pc:sldMk cId="1360297229" sldId="569"/>
            <ac:spMk id="6" creationId="{AA6B6660-8887-B6A1-A7E4-EA817A2F49D2}"/>
          </ac:spMkLst>
        </pc:spChg>
        <pc:spChg chg="add del mod">
          <ac:chgData name="Dénes" userId="f3f680a857a6f265" providerId="LiveId" clId="{F84CE12C-3DC4-46BE-93B7-2F0303A61250}" dt="2023-09-14T12:07:10.554" v="1151" actId="478"/>
          <ac:spMkLst>
            <pc:docMk/>
            <pc:sldMk cId="1360297229" sldId="569"/>
            <ac:spMk id="8" creationId="{AD0957D6-6992-4649-9E0C-6A970B9278AC}"/>
          </ac:spMkLst>
        </pc:spChg>
        <pc:spChg chg="add del mod">
          <ac:chgData name="Dénes" userId="f3f680a857a6f265" providerId="LiveId" clId="{F84CE12C-3DC4-46BE-93B7-2F0303A61250}" dt="2023-09-14T12:07:07.393" v="1150"/>
          <ac:spMkLst>
            <pc:docMk/>
            <pc:sldMk cId="1360297229" sldId="569"/>
            <ac:spMk id="9" creationId="{73EE9006-03FD-F361-8604-DC1BDD637EE6}"/>
          </ac:spMkLst>
        </pc:spChg>
        <pc:spChg chg="add mod">
          <ac:chgData name="Dénes" userId="f3f680a857a6f265" providerId="LiveId" clId="{F84CE12C-3DC4-46BE-93B7-2F0303A61250}" dt="2023-09-14T12:07:10.926" v="1152"/>
          <ac:spMkLst>
            <pc:docMk/>
            <pc:sldMk cId="1360297229" sldId="569"/>
            <ac:spMk id="10" creationId="{0CFE3747-1FBF-E8B2-00EB-A39708C95920}"/>
          </ac:spMkLst>
        </pc:spChg>
      </pc:sldChg>
      <pc:sldChg chg="add del setBg">
        <pc:chgData name="Dénes" userId="f3f680a857a6f265" providerId="LiveId" clId="{F84CE12C-3DC4-46BE-93B7-2F0303A61250}" dt="2023-09-14T12:06:54.915" v="1146"/>
        <pc:sldMkLst>
          <pc:docMk/>
          <pc:sldMk cId="3149339382" sldId="569"/>
        </pc:sldMkLst>
      </pc:sldChg>
      <pc:sldChg chg="addSp delSp modSp add mod">
        <pc:chgData name="Dénes" userId="f3f680a857a6f265" providerId="LiveId" clId="{F84CE12C-3DC4-46BE-93B7-2F0303A61250}" dt="2023-09-14T12:08:48.784" v="1184"/>
        <pc:sldMkLst>
          <pc:docMk/>
          <pc:sldMk cId="2440093772" sldId="570"/>
        </pc:sldMkLst>
        <pc:spChg chg="add mod">
          <ac:chgData name="Dénes" userId="f3f680a857a6f265" providerId="LiveId" clId="{F84CE12C-3DC4-46BE-93B7-2F0303A61250}" dt="2023-09-14T12:08:48.784" v="1184"/>
          <ac:spMkLst>
            <pc:docMk/>
            <pc:sldMk cId="2440093772" sldId="570"/>
            <ac:spMk id="4" creationId="{4AB1B967-B042-E14F-A44A-3F8F44C16EC0}"/>
          </ac:spMkLst>
        </pc:spChg>
        <pc:spChg chg="add mod">
          <ac:chgData name="Dénes" userId="f3f680a857a6f265" providerId="LiveId" clId="{F84CE12C-3DC4-46BE-93B7-2F0303A61250}" dt="2023-09-14T12:08:10.944" v="1159"/>
          <ac:spMkLst>
            <pc:docMk/>
            <pc:sldMk cId="2440093772" sldId="570"/>
            <ac:spMk id="6" creationId="{8151A748-515C-D2C9-5E2F-858C0E9A2E9B}"/>
          </ac:spMkLst>
        </pc:spChg>
        <pc:picChg chg="add del">
          <ac:chgData name="Dénes" userId="f3f680a857a6f265" providerId="LiveId" clId="{F84CE12C-3DC4-46BE-93B7-2F0303A61250}" dt="2023-09-14T12:08:16.615" v="1161" actId="22"/>
          <ac:picMkLst>
            <pc:docMk/>
            <pc:sldMk cId="2440093772" sldId="570"/>
            <ac:picMk id="8" creationId="{E8A340BA-DF2C-5DE5-A699-1D9C03E074D7}"/>
          </ac:picMkLst>
        </pc:picChg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1653503815" sldId="571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2884707691" sldId="571"/>
        </pc:sldMkLst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1098535393" sldId="572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3035377570" sldId="57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282864340" sldId="57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856053704" sldId="57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966100698" sldId="57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785251360" sldId="57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648149650" sldId="57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213433126" sldId="57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34710729" sldId="57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583315060" sldId="580"/>
        </pc:sldMkLst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72209268" sldId="581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870949449" sldId="58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172022794" sldId="58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37206304" sldId="58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72939313" sldId="58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284599552" sldId="58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682413280" sldId="58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93932739" sldId="58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547450586" sldId="58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270993883" sldId="58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734167973" sldId="590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11904420" sldId="59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27289086" sldId="59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004862871" sldId="59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632224661" sldId="59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094883228" sldId="59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579085992" sldId="59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25727134" sldId="59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84488536" sldId="59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56501485" sldId="59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08728460" sldId="600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898095728" sldId="60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51544127" sldId="60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561152640" sldId="60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291507706" sldId="60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101523271" sldId="60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340139272" sldId="60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105655249" sldId="60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323244745" sldId="608"/>
        </pc:sldMkLst>
      </pc:sldChg>
      <pc:sldChg chg="modSp add mod ord">
        <pc:chgData name="Dénes" userId="f3f680a857a6f265" providerId="LiveId" clId="{F84CE12C-3DC4-46BE-93B7-2F0303A61250}" dt="2023-09-14T12:11:23.951" v="1204" actId="20577"/>
        <pc:sldMkLst>
          <pc:docMk/>
          <pc:sldMk cId="708627582" sldId="609"/>
        </pc:sldMkLst>
        <pc:spChg chg="mod">
          <ac:chgData name="Dénes" userId="f3f680a857a6f265" providerId="LiveId" clId="{F84CE12C-3DC4-46BE-93B7-2F0303A61250}" dt="2023-09-14T12:11:23.951" v="1204" actId="20577"/>
          <ac:spMkLst>
            <pc:docMk/>
            <pc:sldMk cId="708627582" sldId="609"/>
            <ac:spMk id="4" creationId="{4AB1B967-B042-E14F-A44A-3F8F44C16EC0}"/>
          </ac:spMkLst>
        </pc:spChg>
      </pc:sldChg>
      <pc:sldChg chg="add">
        <pc:chgData name="Dénes" userId="f3f680a857a6f265" providerId="LiveId" clId="{F84CE12C-3DC4-46BE-93B7-2F0303A61250}" dt="2023-09-14T12:11:33.440" v="1207"/>
        <pc:sldMkLst>
          <pc:docMk/>
          <pc:sldMk cId="1717226998" sldId="610"/>
        </pc:sldMkLst>
      </pc:sldChg>
      <pc:sldChg chg="add del setBg">
        <pc:chgData name="Dénes" userId="f3f680a857a6f265" providerId="LiveId" clId="{F84CE12C-3DC4-46BE-93B7-2F0303A61250}" dt="2023-09-14T12:11:33.383" v="1206"/>
        <pc:sldMkLst>
          <pc:docMk/>
          <pc:sldMk cId="2805987968" sldId="61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719659140" sldId="61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015789903" sldId="61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20175225" sldId="61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040875762" sldId="61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769459795" sldId="61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194133328" sldId="61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00687883" sldId="61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584280639" sldId="61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227771505" sldId="61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66370481" sldId="62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33249246" sldId="62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14301959" sldId="62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912152195" sldId="62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809455462" sldId="62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286561978" sldId="62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992402151" sldId="62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894779402" sldId="62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031287000" sldId="62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28829106" sldId="62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2589951" sldId="63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19986046" sldId="63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44888389" sldId="63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391237832" sldId="63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50520625" sldId="63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74182362" sldId="63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479913411" sldId="63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546178986" sldId="63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46541603" sldId="63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11068638" sldId="63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315468881" sldId="64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420493020" sldId="64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305325210" sldId="642"/>
        </pc:sldMkLst>
      </pc:sldChg>
      <pc:sldChg chg="add del setBg">
        <pc:chgData name="Dénes" userId="f3f680a857a6f265" providerId="LiveId" clId="{F84CE12C-3DC4-46BE-93B7-2F0303A61250}" dt="2023-09-14T12:12:13.351" v="1211"/>
        <pc:sldMkLst>
          <pc:docMk/>
          <pc:sldMk cId="1046813925" sldId="643"/>
        </pc:sldMkLst>
      </pc:sldChg>
      <pc:sldChg chg="modSp add mod">
        <pc:chgData name="Dénes" userId="f3f680a857a6f265" providerId="LiveId" clId="{F84CE12C-3DC4-46BE-93B7-2F0303A61250}" dt="2023-09-14T12:12:17.567" v="1222" actId="20577"/>
        <pc:sldMkLst>
          <pc:docMk/>
          <pc:sldMk cId="1460237070" sldId="643"/>
        </pc:sldMkLst>
        <pc:spChg chg="mod">
          <ac:chgData name="Dénes" userId="f3f680a857a6f265" providerId="LiveId" clId="{F84CE12C-3DC4-46BE-93B7-2F0303A61250}" dt="2023-09-14T12:12:17.567" v="1222" actId="20577"/>
          <ac:spMkLst>
            <pc:docMk/>
            <pc:sldMk cId="1460237070" sldId="643"/>
            <ac:spMk id="4" creationId="{4AB1B967-B042-E14F-A44A-3F8F44C16EC0}"/>
          </ac:spMkLst>
        </pc:spChg>
      </pc:sldChg>
      <pc:sldChg chg="add del setBg">
        <pc:chgData name="Dénes" userId="f3f680a857a6f265" providerId="LiveId" clId="{F84CE12C-3DC4-46BE-93B7-2F0303A61250}" dt="2023-09-14T12:11:59.265" v="1209"/>
        <pc:sldMkLst>
          <pc:docMk/>
          <pc:sldMk cId="2519696235" sldId="643"/>
        </pc:sldMkLst>
      </pc:sldChg>
      <pc:sldChg chg="add del">
        <pc:chgData name="Dénes" userId="f3f680a857a6f265" providerId="LiveId" clId="{F84CE12C-3DC4-46BE-93B7-2F0303A61250}" dt="2023-09-14T12:14:42.869" v="1256" actId="47"/>
        <pc:sldMkLst>
          <pc:docMk/>
          <pc:sldMk cId="2991889607" sldId="644"/>
        </pc:sldMkLst>
      </pc:sldChg>
      <pc:sldChg chg="addSp modSp add mod">
        <pc:chgData name="Dénes" userId="f3f680a857a6f265" providerId="LiveId" clId="{F84CE12C-3DC4-46BE-93B7-2F0303A61250}" dt="2023-09-14T12:14:26.794" v="1251" actId="20577"/>
        <pc:sldMkLst>
          <pc:docMk/>
          <pc:sldMk cId="2785673281" sldId="645"/>
        </pc:sldMkLst>
        <pc:spChg chg="add mod">
          <ac:chgData name="Dénes" userId="f3f680a857a6f265" providerId="LiveId" clId="{F84CE12C-3DC4-46BE-93B7-2F0303A61250}" dt="2023-09-14T12:14:18.297" v="1239" actId="20577"/>
          <ac:spMkLst>
            <pc:docMk/>
            <pc:sldMk cId="2785673281" sldId="645"/>
            <ac:spMk id="4" creationId="{1E118F62-F7B2-EE2A-EE8C-27485525CAD0}"/>
          </ac:spMkLst>
        </pc:spChg>
        <pc:spChg chg="add mod">
          <ac:chgData name="Dénes" userId="f3f680a857a6f265" providerId="LiveId" clId="{F84CE12C-3DC4-46BE-93B7-2F0303A61250}" dt="2023-09-14T12:14:26.794" v="1251" actId="20577"/>
          <ac:spMkLst>
            <pc:docMk/>
            <pc:sldMk cId="2785673281" sldId="645"/>
            <ac:spMk id="6" creationId="{2B0944BE-7E9A-F824-9FD4-5BBE5931FC05}"/>
          </ac:spMkLst>
        </pc:spChg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034022622" sldId="646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3553129334" sldId="647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3949465878" sldId="647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702215835" sldId="648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3443354086" sldId="64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27952291" sldId="64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554182889" sldId="65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93894172" sldId="65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89359540" sldId="652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976473387" sldId="65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698447666" sldId="65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29896449" sldId="65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045494086" sldId="65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81780004" sldId="657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765039677" sldId="65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199338660" sldId="65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394557890" sldId="66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524994220" sldId="66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00206198" sldId="662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40891492" sldId="66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767339752" sldId="66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240099556" sldId="66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400078454" sldId="66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733446859" sldId="667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141724372" sldId="66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44061213" sldId="66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89399488" sldId="67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755661096" sldId="67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100787838" sldId="672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1694689016" sldId="673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4249563352" sldId="67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693570128" sldId="67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79376524" sldId="67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528760493" sldId="67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21571828" sldId="677"/>
        </pc:sldMkLst>
      </pc:sldChg>
      <pc:sldChg chg="add del setBg">
        <pc:chgData name="Dénes" userId="f3f680a857a6f265" providerId="LiveId" clId="{F84CE12C-3DC4-46BE-93B7-2F0303A61250}" dt="2023-09-14T12:14:39.934" v="1253"/>
        <pc:sldMkLst>
          <pc:docMk/>
          <pc:sldMk cId="824987938" sldId="678"/>
        </pc:sldMkLst>
      </pc:sldChg>
      <pc:sldChg chg="modSp add mod">
        <pc:chgData name="Dénes" userId="f3f680a857a6f265" providerId="LiveId" clId="{F84CE12C-3DC4-46BE-93B7-2F0303A61250}" dt="2023-09-14T12:14:56.256" v="1290" actId="20577"/>
        <pc:sldMkLst>
          <pc:docMk/>
          <pc:sldMk cId="2358359429" sldId="678"/>
        </pc:sldMkLst>
        <pc:spChg chg="mod">
          <ac:chgData name="Dénes" userId="f3f680a857a6f265" providerId="LiveId" clId="{F84CE12C-3DC4-46BE-93B7-2F0303A61250}" dt="2023-09-14T12:14:56.256" v="1290" actId="20577"/>
          <ac:spMkLst>
            <pc:docMk/>
            <pc:sldMk cId="2358359429" sldId="678"/>
            <ac:spMk id="4" creationId="{1E118F62-F7B2-EE2A-EE8C-27485525CAD0}"/>
          </ac:spMkLst>
        </pc:spChg>
      </pc:sldChg>
      <pc:sldChg chg="modSp add mod">
        <pc:chgData name="Dénes" userId="f3f680a857a6f265" providerId="LiveId" clId="{F84CE12C-3DC4-46BE-93B7-2F0303A61250}" dt="2023-09-14T12:15:04.659" v="1312" actId="20577"/>
        <pc:sldMkLst>
          <pc:docMk/>
          <pc:sldMk cId="871239153" sldId="679"/>
        </pc:sldMkLst>
        <pc:spChg chg="mod">
          <ac:chgData name="Dénes" userId="f3f680a857a6f265" providerId="LiveId" clId="{F84CE12C-3DC4-46BE-93B7-2F0303A61250}" dt="2023-09-14T12:15:04.659" v="1312" actId="20577"/>
          <ac:spMkLst>
            <pc:docMk/>
            <pc:sldMk cId="871239153" sldId="679"/>
            <ac:spMk id="4" creationId="{1E118F62-F7B2-EE2A-EE8C-27485525CAD0}"/>
          </ac:spMkLst>
        </pc:spChg>
      </pc:sldChg>
      <pc:sldChg chg="add del setBg">
        <pc:chgData name="Dénes" userId="f3f680a857a6f265" providerId="LiveId" clId="{F84CE12C-3DC4-46BE-93B7-2F0303A61250}" dt="2023-09-14T12:15:45.668" v="1314"/>
        <pc:sldMkLst>
          <pc:docMk/>
          <pc:sldMk cId="748866658" sldId="680"/>
        </pc:sldMkLst>
      </pc:sldChg>
      <pc:sldChg chg="add">
        <pc:chgData name="Dénes" userId="f3f680a857a6f265" providerId="LiveId" clId="{F84CE12C-3DC4-46BE-93B7-2F0303A61250}" dt="2023-09-14T12:15:45.684" v="1315"/>
        <pc:sldMkLst>
          <pc:docMk/>
          <pc:sldMk cId="2468128745" sldId="680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568492468" sldId="681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900327486" sldId="682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611404709" sldId="683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993964228" sldId="684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493955606" sldId="685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25877180" sldId="686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3133894532" sldId="687"/>
        </pc:sldMkLst>
      </pc:sldChg>
    </pc:docChg>
  </pc:docChgLst>
  <pc:docChgLst>
    <pc:chgData name="Dénes" userId="f3f680a857a6f265" providerId="LiveId" clId="{1720BCB2-8089-49ED-80DB-633A140F59D8}"/>
    <pc:docChg chg="delSld modSld sldOrd delMainMaster addSection delSection modSection">
      <pc:chgData name="Dénes" userId="f3f680a857a6f265" providerId="LiveId" clId="{1720BCB2-8089-49ED-80DB-633A140F59D8}" dt="2023-09-15T06:20:32.291" v="20" actId="17846"/>
      <pc:docMkLst>
        <pc:docMk/>
      </pc:docMkLst>
      <pc:sldChg chg="del">
        <pc:chgData name="Dénes" userId="f3f680a857a6f265" providerId="LiveId" clId="{1720BCB2-8089-49ED-80DB-633A140F59D8}" dt="2023-09-15T04:24:26.293" v="2" actId="18676"/>
        <pc:sldMkLst>
          <pc:docMk/>
          <pc:sldMk cId="4268940361" sldId="258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503547247" sldId="260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259574020" sldId="303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574078882" sldId="306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253248310" sldId="328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319191273" sldId="329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648556959" sldId="331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498203997" sldId="373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599696688" sldId="374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404310183" sldId="375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12526222" sldId="376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184904678" sldId="379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249992337" sldId="382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4286118695" sldId="383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998117785" sldId="409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035152341" sldId="410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4174409995" sldId="411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5999366" sldId="413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011734661" sldId="415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137618512" sldId="417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803875407" sldId="418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964436497" sldId="420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585463497" sldId="444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555718488" sldId="445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779194792" sldId="446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4016547834" sldId="447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4069303533" sldId="448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039823705" sldId="450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332169600" sldId="452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743685917" sldId="453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00575366" sldId="454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658459833" sldId="455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96709755" sldId="456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567356003" sldId="457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90610049" sldId="458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216178818" sldId="460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638349342" sldId="461"/>
        </pc:sldMkLst>
      </pc:sldChg>
      <pc:sldChg chg="del">
        <pc:chgData name="Dénes" userId="f3f680a857a6f265" providerId="LiveId" clId="{1720BCB2-8089-49ED-80DB-633A140F59D8}" dt="2023-09-15T06:19:18.388" v="11" actId="47"/>
        <pc:sldMkLst>
          <pc:docMk/>
          <pc:sldMk cId="3414746924" sldId="462"/>
        </pc:sldMkLst>
      </pc:sldChg>
      <pc:sldChg chg="del">
        <pc:chgData name="Dénes" userId="f3f680a857a6f265" providerId="LiveId" clId="{1720BCB2-8089-49ED-80DB-633A140F59D8}" dt="2023-09-15T06:19:16.262" v="10" actId="47"/>
        <pc:sldMkLst>
          <pc:docMk/>
          <pc:sldMk cId="133053604" sldId="463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762940077" sldId="465"/>
        </pc:sldMkLst>
      </pc:sldChg>
      <pc:sldChg chg="ord">
        <pc:chgData name="Dénes" userId="f3f680a857a6f265" providerId="LiveId" clId="{1720BCB2-8089-49ED-80DB-633A140F59D8}" dt="2023-09-15T06:19:50.125" v="18"/>
        <pc:sldMkLst>
          <pc:docMk/>
          <pc:sldMk cId="4050191090" sldId="466"/>
        </pc:sldMkLst>
      </pc:sldChg>
      <pc:sldChg chg="del">
        <pc:chgData name="Dénes" userId="f3f680a857a6f265" providerId="LiveId" clId="{1720BCB2-8089-49ED-80DB-633A140F59D8}" dt="2023-09-15T06:19:18.982" v="12" actId="47"/>
        <pc:sldMkLst>
          <pc:docMk/>
          <pc:sldMk cId="1864349983" sldId="470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601105788" sldId="472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34928546" sldId="473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913168073" sldId="474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972393453" sldId="477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920466972" sldId="478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936677657" sldId="480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825520827" sldId="481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639673507" sldId="482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746984205" sldId="483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324782681" sldId="484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4230283105" sldId="485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374648882" sldId="486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909928843" sldId="487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093989411" sldId="489"/>
        </pc:sldMkLst>
      </pc:sldChg>
      <pc:sldChg chg="del">
        <pc:chgData name="Dénes" userId="f3f680a857a6f265" providerId="LiveId" clId="{1720BCB2-8089-49ED-80DB-633A140F59D8}" dt="2023-09-15T04:24:42.041" v="5" actId="18676"/>
        <pc:sldMkLst>
          <pc:docMk/>
          <pc:sldMk cId="3123482004" sldId="490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887337742" sldId="493"/>
        </pc:sldMkLst>
      </pc:sldChg>
      <pc:sldChg chg="del">
        <pc:chgData name="Dénes" userId="f3f680a857a6f265" providerId="LiveId" clId="{1720BCB2-8089-49ED-80DB-633A140F59D8}" dt="2023-09-15T04:24:42.041" v="5" actId="18676"/>
        <pc:sldMkLst>
          <pc:docMk/>
          <pc:sldMk cId="4266219142" sldId="494"/>
        </pc:sldMkLst>
      </pc:sldChg>
      <pc:sldChg chg="del">
        <pc:chgData name="Dénes" userId="f3f680a857a6f265" providerId="LiveId" clId="{1720BCB2-8089-49ED-80DB-633A140F59D8}" dt="2023-09-15T04:24:42.041" v="5" actId="18676"/>
        <pc:sldMkLst>
          <pc:docMk/>
          <pc:sldMk cId="2880729840" sldId="495"/>
        </pc:sldMkLst>
      </pc:sldChg>
      <pc:sldChg chg="del">
        <pc:chgData name="Dénes" userId="f3f680a857a6f265" providerId="LiveId" clId="{1720BCB2-8089-49ED-80DB-633A140F59D8}" dt="2023-09-15T04:24:42.041" v="5" actId="18676"/>
        <pc:sldMkLst>
          <pc:docMk/>
          <pc:sldMk cId="2885453757" sldId="496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596081372" sldId="498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338296468" sldId="499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611068712" sldId="500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2148734323" sldId="501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742443480" sldId="502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199540335" sldId="503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158374615" sldId="504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930259292" sldId="505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63395212" sldId="506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562328186" sldId="507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746662692" sldId="508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407761938" sldId="509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924339747" sldId="510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22112162" sldId="511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643953318" sldId="512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335822625" sldId="513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3678937028" sldId="514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40558339" sldId="515"/>
        </pc:sldMkLst>
      </pc:sldChg>
      <pc:sldChg chg="del">
        <pc:chgData name="Dénes" userId="f3f680a857a6f265" providerId="LiveId" clId="{1720BCB2-8089-49ED-80DB-633A140F59D8}" dt="2023-09-15T04:24:23.730" v="1" actId="18676"/>
        <pc:sldMkLst>
          <pc:docMk/>
          <pc:sldMk cId="1599196781" sldId="516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710739805" sldId="517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366609173" sldId="518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657731013" sldId="519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878067780" sldId="520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3836991197" sldId="521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3685525366" sldId="522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4054300989" sldId="523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418451723" sldId="524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4140811817" sldId="525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811389124" sldId="526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094762871" sldId="527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371022396" sldId="528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398204450" sldId="529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965399229" sldId="530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3392929952" sldId="531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999071343" sldId="532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3129685228" sldId="533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437192248" sldId="534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629722573" sldId="535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3752307292" sldId="536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601637359" sldId="537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96971036" sldId="538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721117172" sldId="539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729759038" sldId="540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552342405" sldId="541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482482272" sldId="542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518087419" sldId="543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4172299651" sldId="544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412645442" sldId="545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518353975" sldId="546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2301841930" sldId="547"/>
        </pc:sldMkLst>
      </pc:sldChg>
      <pc:sldChg chg="del">
        <pc:chgData name="Dénes" userId="f3f680a857a6f265" providerId="LiveId" clId="{1720BCB2-8089-49ED-80DB-633A140F59D8}" dt="2023-09-15T04:24:29.490" v="3" actId="18676"/>
        <pc:sldMkLst>
          <pc:docMk/>
          <pc:sldMk cId="1424321118" sldId="548"/>
        </pc:sldMkLst>
      </pc:sldChg>
      <pc:sldChg chg="modSp mod">
        <pc:chgData name="Dénes" userId="f3f680a857a6f265" providerId="LiveId" clId="{1720BCB2-8089-49ED-80DB-633A140F59D8}" dt="2023-09-15T05:45:33.163" v="7" actId="20577"/>
        <pc:sldMkLst>
          <pc:docMk/>
          <pc:sldMk cId="2105519805" sldId="567"/>
        </pc:sldMkLst>
        <pc:spChg chg="mod">
          <ac:chgData name="Dénes" userId="f3f680a857a6f265" providerId="LiveId" clId="{1720BCB2-8089-49ED-80DB-633A140F59D8}" dt="2023-09-15T05:45:33.163" v="7" actId="20577"/>
          <ac:spMkLst>
            <pc:docMk/>
            <pc:sldMk cId="2105519805" sldId="567"/>
            <ac:spMk id="4" creationId="{813205DA-8BB1-7113-87FB-93267E22AC6B}"/>
          </ac:spMkLst>
        </pc:spChg>
      </pc:sldChg>
      <pc:sldChg chg="del">
        <pc:chgData name="Dénes" userId="f3f680a857a6f265" providerId="LiveId" clId="{1720BCB2-8089-49ED-80DB-633A140F59D8}" dt="2023-09-15T04:24:42.041" v="5" actId="18676"/>
        <pc:sldMkLst>
          <pc:docMk/>
          <pc:sldMk cId="1360297229" sldId="569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440093772" sldId="570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653503815" sldId="571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098535393" sldId="572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282864340" sldId="573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856053704" sldId="574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966100698" sldId="575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785251360" sldId="576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648149650" sldId="577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213433126" sldId="578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234710729" sldId="579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583315060" sldId="580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72209268" sldId="581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172022794" sldId="582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437206304" sldId="583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72939313" sldId="584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284599552" sldId="585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682413280" sldId="586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293932739" sldId="587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547450586" sldId="588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270993883" sldId="589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734167973" sldId="590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911904420" sldId="591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927289086" sldId="592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004862871" sldId="593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632224661" sldId="594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094883228" sldId="595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579085992" sldId="596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925727134" sldId="597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284488536" sldId="598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956501485" sldId="599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408728460" sldId="600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898095728" sldId="601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451544127" sldId="602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561152640" sldId="603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291507706" sldId="604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101523271" sldId="605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340139272" sldId="606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105655249" sldId="607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323244745" sldId="608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708627582" sldId="609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717226998" sldId="610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719659140" sldId="611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015789903" sldId="612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220175225" sldId="613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040875762" sldId="614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769459795" sldId="615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194133328" sldId="616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200687883" sldId="617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584280639" sldId="618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227771505" sldId="619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66370481" sldId="620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833249246" sldId="621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14301959" sldId="622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912152195" sldId="623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809455462" sldId="624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286561978" sldId="625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992402151" sldId="626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894779402" sldId="627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031287000" sldId="628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428829106" sldId="629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62589951" sldId="630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19986046" sldId="631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244888389" sldId="632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391237832" sldId="633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850520625" sldId="634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674182362" sldId="635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479913411" sldId="636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546178986" sldId="637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646541603" sldId="638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3811068638" sldId="639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315468881" sldId="640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420493020" sldId="641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2305325210" sldId="642"/>
        </pc:sldMkLst>
      </pc:sldChg>
      <pc:sldChg chg="del">
        <pc:chgData name="Dénes" userId="f3f680a857a6f265" providerId="LiveId" clId="{1720BCB2-8089-49ED-80DB-633A140F59D8}" dt="2023-09-15T04:24:26.293" v="2" actId="18676"/>
        <pc:sldMkLst>
          <pc:docMk/>
          <pc:sldMk cId="1460237070" sldId="643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785673281" sldId="645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034022622" sldId="646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3949465878" sldId="647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3443354086" sldId="648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727952291" sldId="649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3554182889" sldId="650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293894172" sldId="651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289359540" sldId="652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976473387" sldId="653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698447666" sldId="654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729896449" sldId="655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3045494086" sldId="656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281780004" sldId="657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765039677" sldId="658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199338660" sldId="659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3394557890" sldId="660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3524994220" sldId="661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00206198" sldId="662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40891492" sldId="663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3767339752" sldId="664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4240099556" sldId="665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400078454" sldId="666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733446859" sldId="667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4141724372" sldId="668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44061213" sldId="669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789399488" sldId="670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3755661096" sldId="671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100787838" sldId="672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1694689016" sldId="673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693570128" sldId="674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79376524" sldId="675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528760493" sldId="676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421571828" sldId="677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358359429" sldId="678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871239153" sldId="679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468128745" sldId="680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568492468" sldId="681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900327486" sldId="682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611404709" sldId="683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993964228" sldId="684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493955606" sldId="685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225877180" sldId="686"/>
        </pc:sldMkLst>
      </pc:sldChg>
      <pc:sldChg chg="del">
        <pc:chgData name="Dénes" userId="f3f680a857a6f265" providerId="LiveId" clId="{1720BCB2-8089-49ED-80DB-633A140F59D8}" dt="2023-09-15T04:24:39.634" v="4" actId="18676"/>
        <pc:sldMkLst>
          <pc:docMk/>
          <pc:sldMk cId="3133894532" sldId="687"/>
        </pc:sldMkLst>
      </pc:sldChg>
      <pc:sldMasterChg chg="del delSldLayout">
        <pc:chgData name="Dénes" userId="f3f680a857a6f265" providerId="LiveId" clId="{1720BCB2-8089-49ED-80DB-633A140F59D8}" dt="2023-09-15T04:24:39.634" v="4" actId="18676"/>
        <pc:sldMasterMkLst>
          <pc:docMk/>
          <pc:sldMasterMk cId="4292250768" sldId="2147483660"/>
        </pc:sldMasterMkLst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870221631" sldId="2147483661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36051659" sldId="2147483662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1853187565" sldId="2147483663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329005501" sldId="2147483664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3579885871" sldId="2147483665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158115120" sldId="2147483666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3398858268" sldId="2147483667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3355315632" sldId="2147483668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3994327438" sldId="2147483669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278247276" sldId="2147483670"/>
          </pc:sldLayoutMkLst>
        </pc:sldLayoutChg>
        <pc:sldLayoutChg chg="del">
          <pc:chgData name="Dénes" userId="f3f680a857a6f265" providerId="LiveId" clId="{1720BCB2-8089-49ED-80DB-633A140F59D8}" dt="2023-09-15T04:24:39.634" v="4" actId="18676"/>
          <pc:sldLayoutMkLst>
            <pc:docMk/>
            <pc:sldMasterMk cId="4292250768" sldId="2147483660"/>
            <pc:sldLayoutMk cId="4009167351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https://jaxenter.com/data-scraping-cases-165385.html</a:t>
            </a:r>
          </a:p>
          <a:p>
            <a:r>
              <a:rPr lang="en-GB" dirty="0"/>
              <a:t>https://www.bloomberglaw.com/public/desktop/document/HIQ_Labs_Inc_v_LinkedIn_Corp_No_1716783_2019_BL_336537_9th_Cir_Se?1636358098</a:t>
            </a:r>
          </a:p>
          <a:p>
            <a:r>
              <a:rPr lang="en-GB" dirty="0"/>
              <a:t>https://www.bloomberglaw.com/public/desktop/document/LinkedInCorporationPetitionervshiQLabsIncDocketNo191116USMar12202?1624546490</a:t>
            </a:r>
          </a:p>
          <a:p>
            <a:r>
              <a:rPr lang="en-GB" dirty="0"/>
              <a:t>https://news.bloomberglaw.com/us-law-week/supreme-court-scraps-linkedin-data-scraping-decision</a:t>
            </a:r>
          </a:p>
          <a:p>
            <a:r>
              <a:rPr lang="en-GB" dirty="0" err="1"/>
              <a:t>BeautifulSoup</a:t>
            </a:r>
            <a:endParaRPr lang="en-GB" dirty="0"/>
          </a:p>
          <a:p>
            <a:r>
              <a:rPr lang="en-GB" dirty="0"/>
              <a:t>Selenium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70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89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0A1-C454-4BBE-AF11-D875966F51C1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7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68B-9203-4BCE-AA68-B9ADE650094E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56350"/>
            <a:ext cx="2648243" cy="365125"/>
          </a:xfrm>
        </p:spPr>
        <p:txBody>
          <a:bodyPr/>
          <a:lstStyle>
            <a:lvl1pPr>
              <a:defRPr>
                <a:solidFill>
                  <a:srgbClr val="0063AF"/>
                </a:solidFill>
              </a:defRPr>
            </a:lvl1pPr>
          </a:lstStyle>
          <a:p>
            <a:fld id="{BD90FCAE-95D1-470F-BBF3-A7303B6FB2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793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7052-27D5-4EAF-A15B-98425D473279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734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6DAA-8F82-4847-A2E5-613990929D89}" type="datetime1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539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6A4C-9FC8-476F-B819-BE2A2E43E1B8}" type="datetime1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386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26F9-1273-4E44-A954-954B56D9E341}" type="datetime1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56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16FF-9AD7-48A3-A5B2-E12A3B33DFE4}" type="datetime1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678-6319-46B6-BA0B-E7A77DF683BE}" type="datetime1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59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1F7-6515-49E4-9C14-A057DD44F2C2}" type="datetime1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494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2FE-5193-4A73-8514-118C93B6F513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799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CE03-EC60-4C56-975F-6624B369FA3B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F1B5-2631-4A09-8C72-7C1C818787CE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5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-lite/docs/sor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vega.github.io/vega/docs/expressions/" TargetMode="External"/><Relationship Id="rId5" Type="http://schemas.openxmlformats.org/officeDocument/2006/relationships/hyperlink" Target="https://vega.github.io/vega-lite/docs/transform.html" TargetMode="External"/><Relationship Id="rId4" Type="http://schemas.openxmlformats.org/officeDocument/2006/relationships/hyperlink" Target="https://vega.github.io/vega-lite/docs/lay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5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B4B59-5D5E-A3BC-BAC7-F1E81A8F2998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[60 min]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7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5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B4B59-5D5E-A3BC-BAC7-F1E81A8F2998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[60 min]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3205DA-8BB1-7113-87FB-93267E22AC6B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Scraping the HTML source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6660-8887-B6A1-A7E4-EA817A2F49D2}"/>
              </a:ext>
            </a:extLst>
          </p:cNvPr>
          <p:cNvSpPr txBox="1"/>
          <p:nvPr/>
        </p:nvSpPr>
        <p:spPr>
          <a:xfrm>
            <a:off x="798580" y="5288449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[30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1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Scraping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0656970" cy="44341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Not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everyone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likes it. But it’s (mostly) </a:t>
            </a: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legal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Scraping the HTML source. </a:t>
            </a: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Easy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Automated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Scraping static HTML pages.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bit more </a:t>
            </a: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difficult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Can be automated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CAPTCHA. Impersonating a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human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user. Zombie browser.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Scraping HTML pages generated on-the-fly with JavaScript.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Hard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Only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zombie browser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works, and only in some cases.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labs vs. LinkedIn, 2019, US Court of Appeals for the Ninth Circuit, 17-16783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 vs.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labs, 2021, US Supreme Court, 19-1116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06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wrangling directly in Vega-Lite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0656970" cy="48274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sorting in Vega-lite.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https://vega.github.io/vega-lite/docs/sort.html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Layers.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/>
              </a:rPr>
              <a:t>https://vega.github.io/vega-lite/docs/layer.html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5"/>
              </a:rPr>
              <a:t>https://vega.github.io/vega-lite/docs/transform.html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Expression.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6"/>
              </a:rPr>
              <a:t>https://vega.github.io/vega/docs/expressions/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Nested data returned by an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Double/multiple nesting –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python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only.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6B7B4"/>
      </a:hlink>
      <a:folHlink>
        <a:srgbClr val="36B7B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298</Words>
  <Application>Microsoft Office PowerPoint</Application>
  <PresentationFormat>Widescreen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Abadi Extra Light</vt:lpstr>
      <vt:lpstr>Arial</vt:lpstr>
      <vt:lpstr>Calibri</vt:lpstr>
      <vt:lpstr>Calibri Light</vt:lpstr>
      <vt:lpstr>Circular Std Book</vt:lpstr>
      <vt:lpstr>Times New Roman</vt:lpstr>
      <vt:lpstr>Office Theme</vt:lpstr>
      <vt:lpstr>5_Custom Design</vt:lpstr>
      <vt:lpstr>1_Office Theme</vt:lpstr>
      <vt:lpstr>Session 5. Data scraping</vt:lpstr>
      <vt:lpstr>Session 5. Data scraping</vt:lpstr>
      <vt:lpstr>Scraping.</vt:lpstr>
      <vt:lpstr>Data wrangling directly in Vega-Lite.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 CSALA</cp:lastModifiedBy>
  <cp:revision>77</cp:revision>
  <dcterms:created xsi:type="dcterms:W3CDTF">2021-07-20T09:12:48Z</dcterms:created>
  <dcterms:modified xsi:type="dcterms:W3CDTF">2024-02-12T12:15:56Z</dcterms:modified>
</cp:coreProperties>
</file>