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2"/>
  </p:notesMasterIdLst>
  <p:sldIdLst>
    <p:sldId id="439" r:id="rId3"/>
    <p:sldId id="486" r:id="rId4"/>
    <p:sldId id="512" r:id="rId5"/>
    <p:sldId id="461" r:id="rId6"/>
    <p:sldId id="478" r:id="rId7"/>
    <p:sldId id="450" r:id="rId8"/>
    <p:sldId id="452" r:id="rId9"/>
    <p:sldId id="521" r:id="rId10"/>
    <p:sldId id="453" r:id="rId11"/>
    <p:sldId id="458" r:id="rId12"/>
    <p:sldId id="523" r:id="rId13"/>
    <p:sldId id="498" r:id="rId14"/>
    <p:sldId id="514" r:id="rId15"/>
    <p:sldId id="520" r:id="rId16"/>
    <p:sldId id="448" r:id="rId17"/>
    <p:sldId id="517" r:id="rId18"/>
    <p:sldId id="516" r:id="rId19"/>
    <p:sldId id="518" r:id="rId20"/>
    <p:sldId id="51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78"/>
            <p14:sldId id="450"/>
            <p14:sldId id="452"/>
            <p14:sldId id="521"/>
            <p14:sldId id="453"/>
            <p14:sldId id="458"/>
            <p14:sldId id="523"/>
            <p14:sldId id="498"/>
          </p14:sldIdLst>
        </p14:section>
        <p14:section name="Code-along" id="{1855F629-BBE8-47EF-989B-6E6343A154DA}">
          <p14:sldIdLst>
            <p14:sldId id="514"/>
            <p14:sldId id="520"/>
            <p14:sldId id="448"/>
            <p14:sldId id="517"/>
            <p14:sldId id="516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1" autoAdjust="0"/>
    <p:restoredTop sz="84558" autoAdjust="0"/>
  </p:normalViewPr>
  <p:slideViewPr>
    <p:cSldViewPr snapToGrid="0">
      <p:cViewPr varScale="1">
        <p:scale>
          <a:sx n="107" d="100"/>
          <a:sy n="107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20/history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40080"/>
            <a:ext cx="919754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85CA6-FF38-B567-B100-27A964FB8B4F}"/>
              </a:ext>
            </a:extLst>
          </p:cNvPr>
          <p:cNvSpPr txBox="1"/>
          <p:nvPr/>
        </p:nvSpPr>
        <p:spPr>
          <a:xfrm>
            <a:off x="584126" y="1366897"/>
            <a:ext cx="1105041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link an HTML page to a CSS file you specify the location in the head section of your page. </a:t>
            </a:r>
            <a:br>
              <a:rPr lang="en-GB" sz="28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Link to my CSS file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xample1.css"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</a:t>
            </a:r>
            <a:r>
              <a:rPr lang="en-GB" sz="24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 page 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ill now have the styles set out in the CSS file.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24E-2A91-BBC7-0020-756F42B0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11023941" cy="47894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 launched by Netscape. Brief war with Microsoft before widespread adoption.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Brendan </a:t>
            </a:r>
            <a:r>
              <a:rPr lang="en-GB" sz="18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Eich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role in development of JS. Now used in almost all (&gt;95%) of web sites.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JS allows us to make web sites interactive. Changing what the web site looks like and does in response to our choices.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Data Science.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Fetching data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Grab data from another site, via an API, when you open you page.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Cleaning and manipulating data.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Visualising data.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the data in a way you wish. There are lots of charting “libraries” that do this. We will use two (Vega Lite and Charts.js).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Make visualisations interactive + sites fun and engaging. </a:t>
            </a:r>
          </a:p>
          <a:p>
            <a:pPr>
              <a:lnSpc>
                <a:spcPct val="150000"/>
              </a:lnSpc>
            </a:pP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5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CC512-82E6-B02C-E35C-2A8CC7AB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F1C0-4177-CD80-80E4-CB14B390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DB5E-F581-2F82-353C-73B6516F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B09758-0B54-D47B-7B1E-DBDA2090792E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/courses/blob/main/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README.md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3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second practical session, we will be using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build your personal website.</a:t>
            </a:r>
          </a:p>
          <a:p>
            <a:endParaRPr lang="en-GB" sz="2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(name, bio,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Add some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(choose colours, fonts,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Embed an example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chart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A984-5A15-911E-05C0-80E77CA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7C9-45D9-2EDE-ACAB-19A1FE9C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1B23-D364-ADEE-9F0A-4ADB5D2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Create an 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example1.html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115206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– three-tier format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”,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example2.css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or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example3.css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 for inspiration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example1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example2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example3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Link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(or others) to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dirty="0">
                <a:solidFill>
                  <a:srgbClr val="36B7B4"/>
                </a:solidFill>
              </a:rPr>
              <a:t>&lt;link </a:t>
            </a:r>
            <a:r>
              <a:rPr lang="en-GB" dirty="0" err="1">
                <a:solidFill>
                  <a:srgbClr val="36B7B4"/>
                </a:solidFill>
              </a:rPr>
              <a:t>rel</a:t>
            </a:r>
            <a:r>
              <a:rPr lang="en-GB" dirty="0">
                <a:solidFill>
                  <a:srgbClr val="36B7B4"/>
                </a:solidFill>
              </a:rPr>
              <a:t>="stylesheet" </a:t>
            </a:r>
            <a:r>
              <a:rPr lang="en-GB" dirty="0" err="1">
                <a:solidFill>
                  <a:srgbClr val="36B7B4"/>
                </a:solidFill>
              </a:rPr>
              <a:t>href</a:t>
            </a:r>
            <a:r>
              <a:rPr lang="en-GB" dirty="0">
                <a:solidFill>
                  <a:srgbClr val="36B7B4"/>
                </a:solidFill>
              </a:rPr>
              <a:t>=”example1.css"&gt;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72C0D-8F4C-1EAC-8A90-F8FDCC9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6A0D-4695-9E6C-C8CE-1E86721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8A1-E676-FEAF-C783-696B189C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file, and add JSON files to your file structure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There are already two example charts embedded in the example HTML. Try replacing these with a chart from Section 1, or adding a new chart altogether</a:t>
            </a:r>
          </a:p>
        </p:txBody>
      </p:sp>
    </p:spTree>
    <p:extLst>
      <p:ext uri="{BB962C8B-B14F-4D97-AF65-F5344CB8AC3E}">
        <p14:creationId xmlns:p14="http://schemas.microsoft.com/office/powerpoint/2010/main" val="235087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438EA0-BA68-429A-BE20-96381175831C}"/>
              </a:ext>
            </a:extLst>
          </p:cNvPr>
          <p:cNvSpPr/>
          <p:nvPr/>
        </p:nvSpPr>
        <p:spPr>
          <a:xfrm>
            <a:off x="3391381" y="1514171"/>
            <a:ext cx="5116153" cy="48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370103" y="339579"/>
            <a:ext cx="4091945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Data science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2050" name="Picture 2" descr="The Data Science Venn Diagram — Drew Conway">
            <a:extLst>
              <a:ext uri="{FF2B5EF4-FFF2-40B4-BE49-F238E27FC236}">
                <a16:creationId xmlns:a16="http://schemas.microsoft.com/office/drawing/2014/main" id="{A052E327-152A-41B3-AE33-4893CDB9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34" y="1514171"/>
            <a:ext cx="5029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6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Most used languages, 2023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655800" y="5868495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8A317-749B-4872-9D88-959DB0F82CCD}"/>
              </a:ext>
            </a:extLst>
          </p:cNvPr>
          <p:cNvSpPr txBox="1"/>
          <p:nvPr/>
        </p:nvSpPr>
        <p:spPr>
          <a:xfrm>
            <a:off x="5992934" y="5883883"/>
            <a:ext cx="8136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/2023/#technology-worked-with-vs-want-to-work-with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D04C65-A8D3-F4DF-351A-9C12B965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73966"/>
            <a:ext cx="5155923" cy="4509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9CCBD1-1D3F-99AB-8939-52A127BC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3966"/>
            <a:ext cx="5366668" cy="45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Hypertext.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 in http:// (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yper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ransfer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rotocol)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ML.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Markup language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1993.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Dave Raggett (Hewlett Packard, Bristol), develops HTML+ and Arena browser.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 WC3 guidelines published, to end browser wars.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idea.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HT in the name is the big idea. There were lots of markup languages (SGML for example) but TBN idea was to link documents together, it added hyperlinks. 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60419-A0AB-EEB8-3338-675D798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5DC-96EC-1DC2-69F7-7EFBFF64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C7AF-A468-20A3-40A9-8FD896C026A1}"/>
              </a:ext>
            </a:extLst>
          </p:cNvPr>
          <p:cNvSpPr txBox="1"/>
          <p:nvPr/>
        </p:nvSpPr>
        <p:spPr>
          <a:xfrm>
            <a:off x="684669" y="1335439"/>
            <a:ext cx="101594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&lt;!–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Charlie Meyrick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Data Science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things you see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73376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ascading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tyle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heets</a:t>
            </a: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2050" name="Picture 2" descr="(photo) sitting at a dinner table">
            <a:extLst>
              <a:ext uri="{FF2B5EF4-FFF2-40B4-BE49-F238E27FC236}">
                <a16:creationId xmlns:a16="http://schemas.microsoft.com/office/drawing/2014/main" id="{DADE1070-A46A-491A-B59F-D492B310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78295"/>
            <a:ext cx="3767195" cy="284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050C1-A187-4E44-BD63-E85A8A70DD70}"/>
              </a:ext>
            </a:extLst>
          </p:cNvPr>
          <p:cNvSpPr txBox="1"/>
          <p:nvPr/>
        </p:nvSpPr>
        <p:spPr>
          <a:xfrm>
            <a:off x="716279" y="5670210"/>
            <a:ext cx="3162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Håkon Wium Lie, 12 December 1995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https://www.w3.org/Style/CSS20/history.html</a:t>
            </a: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438104" y="924507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796</Words>
  <Application>Microsoft Macintosh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Circular Std Book</vt:lpstr>
      <vt:lpstr>Consolas</vt:lpstr>
      <vt:lpstr>Optima</vt:lpstr>
      <vt:lpstr>Times New Roman</vt:lpstr>
      <vt:lpstr>Office Theme</vt:lpstr>
      <vt:lpstr>5_Custom Design</vt:lpstr>
      <vt:lpstr>PowerPoint Presentation</vt:lpstr>
      <vt:lpstr>Session 2. Building your first website</vt:lpstr>
      <vt:lpstr>Session 2. Building your first website</vt:lpstr>
      <vt:lpstr>Building blocks.</vt:lpstr>
      <vt:lpstr>PowerPoint Presentation</vt:lpstr>
      <vt:lpstr>PowerPoint Presentation</vt:lpstr>
      <vt:lpstr>HTML.</vt:lpstr>
      <vt:lpstr>HTML example.</vt:lpstr>
      <vt:lpstr>CSS.</vt:lpstr>
      <vt:lpstr>Putting HTML and CSS together.</vt:lpstr>
      <vt:lpstr>JavaScript.</vt:lpstr>
      <vt:lpstr>PowerPoint Presentation</vt:lpstr>
      <vt:lpstr>Session 2. Building your first website</vt:lpstr>
      <vt:lpstr>Session 2. Building your first website</vt:lpstr>
      <vt:lpstr>Code-along. </vt:lpstr>
      <vt:lpstr>HTML.</vt:lpstr>
      <vt:lpstr>CSS – three-tier format.</vt:lpstr>
      <vt:lpstr>JSON.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89</cp:revision>
  <dcterms:created xsi:type="dcterms:W3CDTF">2021-07-20T09:12:48Z</dcterms:created>
  <dcterms:modified xsi:type="dcterms:W3CDTF">2024-02-20T16:43:44Z</dcterms:modified>
</cp:coreProperties>
</file>