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498" r:id="rId14"/>
    <p:sldId id="514" r:id="rId15"/>
    <p:sldId id="520" r:id="rId16"/>
    <p:sldId id="448" r:id="rId17"/>
    <p:sldId id="517" r:id="rId18"/>
    <p:sldId id="516" r:id="rId19"/>
    <p:sldId id="518" r:id="rId20"/>
    <p:sldId id="5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5883883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/2023/#technology-worked-with-vs-want-to-work-with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CCBD1-1D3F-99AB-8939-52A127B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3966"/>
            <a:ext cx="5366668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811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92</cp:revision>
  <dcterms:created xsi:type="dcterms:W3CDTF">2021-07-20T09:12:48Z</dcterms:created>
  <dcterms:modified xsi:type="dcterms:W3CDTF">2024-03-12T09:53:36Z</dcterms:modified>
</cp:coreProperties>
</file>