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496" r:id="rId6"/>
    <p:sldId id="475" r:id="rId7"/>
    <p:sldId id="495"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496"/>
            <p14:sldId id="475"/>
            <p14:sldId id="495"/>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245"/>
    <a:srgbClr val="122B39"/>
    <a:srgbClr val="275E7D"/>
    <a:srgbClr val="36B7B4"/>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84354" autoAdjust="0"/>
  </p:normalViewPr>
  <p:slideViewPr>
    <p:cSldViewPr snapToGrid="0">
      <p:cViewPr varScale="1">
        <p:scale>
          <a:sx n="107" d="100"/>
          <a:sy n="107" d="100"/>
        </p:scale>
        <p:origin x="1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21/02/2024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21/02/2024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21/02/2024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21/02/2024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21/02/2024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21/02/2024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21/02/2024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21/02/2024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21/02/2024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21/02/2024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EconomicsObservatory/courses/blob/main/README.m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0.png"/><Relationship Id="rId34" Type="http://schemas.openxmlformats.org/officeDocument/2006/relationships/customXml" Target="../ink/ink35.xml"/><Relationship Id="rId7" Type="http://schemas.openxmlformats.org/officeDocument/2006/relationships/image" Target="../media/image60.png"/><Relationship Id="rId12" Type="http://schemas.openxmlformats.org/officeDocument/2006/relationships/customXml" Target="../ink/ink24.xml"/><Relationship Id="rId17" Type="http://schemas.openxmlformats.org/officeDocument/2006/relationships/image" Target="../media/image110.png"/><Relationship Id="rId25" Type="http://schemas.openxmlformats.org/officeDocument/2006/relationships/image" Target="../media/image150.png"/><Relationship Id="rId33" Type="http://schemas.openxmlformats.org/officeDocument/2006/relationships/image" Target="../media/image190.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0.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0.png"/><Relationship Id="rId5" Type="http://schemas.openxmlformats.org/officeDocument/2006/relationships/image" Target="../media/image50.png"/><Relationship Id="rId15" Type="http://schemas.openxmlformats.org/officeDocument/2006/relationships/image" Target="../media/image100.png"/><Relationship Id="rId23" Type="http://schemas.openxmlformats.org/officeDocument/2006/relationships/image" Target="../media/image140.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0.png"/><Relationship Id="rId31" Type="http://schemas.openxmlformats.org/officeDocument/2006/relationships/image" Target="../media/image180.png"/><Relationship Id="rId4" Type="http://schemas.openxmlformats.org/officeDocument/2006/relationships/customXml" Target="../ink/ink20.xml"/><Relationship Id="rId9" Type="http://schemas.openxmlformats.org/officeDocument/2006/relationships/image" Target="../media/image70.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0.png"/><Relationship Id="rId30" Type="http://schemas.openxmlformats.org/officeDocument/2006/relationships/customXml" Target="../ink/ink33.xml"/><Relationship Id="rId35" Type="http://schemas.openxmlformats.org/officeDocument/2006/relationships/image" Target="../media/image200.png"/><Relationship Id="rId8" Type="http://schemas.openxmlformats.org/officeDocument/2006/relationships/customXml" Target="../ink/ink22.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Josh Hellings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sz="18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London School of Economics – School of Public Policy</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Monday 19 February</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s1_chart1.json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s1_chart2.json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s1_chart3.json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indent="0">
              <a:lnSpc>
                <a:spcPct val="150000"/>
              </a:lnSpc>
              <a:buNone/>
            </a:pPr>
            <a:r>
              <a:rPr lang="en-GB" sz="20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https://github.com/EconomicsObservatory/courses/blob/main/README.md</a:t>
            </a:r>
            <a:r>
              <a:rPr lang="en-GB" sz="2000" dirty="0">
                <a:solidFill>
                  <a:srgbClr val="F4C245"/>
                </a:solidFill>
                <a:latin typeface="Circular Std Book" panose="020B0604020101020102" pitchFamily="34" charset="0"/>
                <a:cs typeface="Circular Std Book" panose="020B0604020101020102" pitchFamily="34" charset="0"/>
              </a:rPr>
              <a:t> </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endPar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2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 slow, costly, error prone.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t>
            </a:r>
            <a:r>
              <a:rPr kumimoji="0" lang="en-GB" sz="1500" b="0" i="0" u="none" strike="noStrike" kern="1200" cap="none" spc="0" normalizeH="0" baseline="0" noProof="0" dirty="0" err="1">
                <a:ln>
                  <a:noFill/>
                </a:ln>
                <a:solidFill>
                  <a:prstClr val="white"/>
                </a:solidFill>
                <a:effectLst/>
                <a:uLnTx/>
                <a:uFillTx/>
                <a:latin typeface="Circular Std Book" panose="020B0604020101020102" pitchFamily="34" charset="77"/>
                <a:ea typeface="+mn-ea"/>
                <a:cs typeface="Circular Std Book" panose="020B0604020101020102" pitchFamily="34" charset="77"/>
              </a:rPr>
              <a:t>Amercia</a:t>
            </a:r>
            <a:endPar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5100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10134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18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7200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18654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2216</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London School of Economics – School of Public Policy Monday 19 February</vt:lpstr>
      <vt:lpstr>1.0 Motivation. Problems, solutions, and plan for today</vt:lpstr>
      <vt:lpstr>Where we are. The state of play</vt:lpstr>
      <vt:lpstr>Where we are. The state of play</vt:lpstr>
      <vt:lpstr>Where we are: slow, costly, error prone. The problems we will solve</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Finn McEvoy</cp:lastModifiedBy>
  <cp:revision>97</cp:revision>
  <dcterms:created xsi:type="dcterms:W3CDTF">2021-07-20T09:12:48Z</dcterms:created>
  <dcterms:modified xsi:type="dcterms:W3CDTF">2024-02-21T23:38:11Z</dcterms:modified>
</cp:coreProperties>
</file>