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5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522" r:id="rId14"/>
    <p:sldId id="456" r:id="rId15"/>
    <p:sldId id="457" r:id="rId16"/>
    <p:sldId id="498" r:id="rId17"/>
    <p:sldId id="514" r:id="rId18"/>
    <p:sldId id="520" r:id="rId19"/>
    <p:sldId id="448" r:id="rId20"/>
    <p:sldId id="517" r:id="rId21"/>
    <p:sldId id="516" r:id="rId22"/>
    <p:sldId id="518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522"/>
            <p14:sldId id="456"/>
            <p14:sldId id="457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4568" autoAdjust="0"/>
  </p:normalViewPr>
  <p:slideViewPr>
    <p:cSldViewPr snapToGrid="0">
      <p:cViewPr varScale="1">
        <p:scale>
          <a:sx n="106" d="100"/>
          <a:sy n="106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4B168-BCB2-3AD4-0408-C6E23B5F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49FF-C58D-DA5C-89B0-B8D1B01A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data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034E8F-C598-48A2-45C9-D8A0B7ED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0464874" cy="5381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ava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cript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bject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otation. 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important data type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Why use it?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It 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the way computers share data. 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Most importantly it is what many APIs will deliver – your data will arrive to you in this w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ay.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  <a:latin typeface="Verdana" panose="020B0604030504040204" pitchFamily="34" charset="0"/>
                <a:cs typeface="Circular Std Book" panose="020B0604020101020102" pitchFamily="34" charset="0"/>
              </a:rPr>
              <a:t>It looks complicated at first, but is easy to convert into access, change and chart. 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Formatted as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: value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pairs (aka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name : value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pairs)</a:t>
            </a: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'{"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name":“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David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 Beckham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", “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kids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":4, “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team":“Manchester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United”}’</a:t>
            </a:r>
          </a:p>
          <a:p>
            <a:pPr marL="327025" lvl="1" indent="-327025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are strings, always in double quotes.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can be many things: string, number, arrays, objects.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Useful tools: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www.jsonlint.com.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Test and format JSON.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formatter.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Chrome extension.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44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F2AD4E-7909-4453-8E9A-07A9EC60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8" y="1494958"/>
            <a:ext cx="5095410" cy="455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5DB71-237A-4CA2-99B5-84C9FBC2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" y="1536503"/>
            <a:ext cx="5257800" cy="17442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74C999-13E2-4C28-9CEA-ED65623C29EA}"/>
              </a:ext>
            </a:extLst>
          </p:cNvPr>
          <p:cNvSpPr txBox="1">
            <a:spLocks/>
          </p:cNvSpPr>
          <p:nvPr/>
        </p:nvSpPr>
        <p:spPr>
          <a:xfrm>
            <a:off x="479867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Raw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F6234-CF44-4F57-A1F6-06E2D0F56BB4}"/>
              </a:ext>
            </a:extLst>
          </p:cNvPr>
          <p:cNvSpPr txBox="1">
            <a:spLocks/>
          </p:cNvSpPr>
          <p:nvPr/>
        </p:nvSpPr>
        <p:spPr>
          <a:xfrm>
            <a:off x="6096000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Parsed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C6DF0-AC87-4182-9F78-59EEFF729D41}"/>
              </a:ext>
            </a:extLst>
          </p:cNvPr>
          <p:cNvSpPr txBox="1"/>
          <p:nvPr/>
        </p:nvSpPr>
        <p:spPr>
          <a:xfrm>
            <a:off x="387639" y="3774332"/>
            <a:ext cx="609760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7025" marR="0" lvl="1" indent="-3270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API returns.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The results of request to Sport Data API.</a:t>
            </a:r>
          </a:p>
        </p:txBody>
      </p:sp>
    </p:spTree>
    <p:extLst>
      <p:ext uri="{BB962C8B-B14F-4D97-AF65-F5344CB8AC3E}">
        <p14:creationId xmlns:p14="http://schemas.microsoft.com/office/powerpoint/2010/main" val="1967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A34EE-B2E6-416C-AA0D-C1661D08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1" y="856205"/>
            <a:ext cx="9002693" cy="60017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19D3E8-61E2-46B2-8F43-027C683E5180}"/>
              </a:ext>
            </a:extLst>
          </p:cNvPr>
          <p:cNvSpPr txBox="1">
            <a:spLocks/>
          </p:cNvSpPr>
          <p:nvPr/>
        </p:nvSpPr>
        <p:spPr>
          <a:xfrm>
            <a:off x="173203" y="217714"/>
            <a:ext cx="3582369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Charts as JSON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EA415-7DCF-4D1B-90BA-253C95E8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2" y="2077151"/>
            <a:ext cx="3973286" cy="46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/courses/blob/main/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for inspiration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example1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example2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example3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="</a:t>
            </a:r>
            <a:r>
              <a:rPr lang="en-GB" dirty="0" err="1">
                <a:solidFill>
                  <a:srgbClr val="36B7B4"/>
                </a:solidFill>
              </a:rPr>
              <a:t>index.css</a:t>
            </a:r>
            <a:r>
              <a:rPr lang="en-GB" dirty="0">
                <a:solidFill>
                  <a:srgbClr val="36B7B4"/>
                </a:solidFill>
              </a:rPr>
              <a:t>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Don’t forget to import chosen fonts into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and add font rules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  <a:endParaRPr lang="en-GB" dirty="0">
              <a:solidFill>
                <a:srgbClr val="FFC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D7EC5D-32C0-4D4C-A041-B82241A4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47775"/>
            <a:ext cx="4702640" cy="45614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370103" y="5870776"/>
            <a:ext cx="544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https://insights.stackoverflow.com/survey/2021#technology-most-popular-technologies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4E7-1676-4F39-8E38-32DC1FDA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7775"/>
            <a:ext cx="5725897" cy="48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6176272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https://stackoverflow.blog/2021/08/02/2021-stack-overflow-developer-survey-results/</a:t>
            </a:r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972</Words>
  <Application>Microsoft Macintosh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Verdana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JSON data.</vt:lpstr>
      <vt:lpstr>PowerPoint Presentation</vt:lpstr>
      <vt:lpstr>PowerPoint Presentation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Charlie Meyrick</cp:lastModifiedBy>
  <cp:revision>85</cp:revision>
  <dcterms:created xsi:type="dcterms:W3CDTF">2021-07-20T09:12:48Z</dcterms:created>
  <dcterms:modified xsi:type="dcterms:W3CDTF">2024-02-16T10:37:06Z</dcterms:modified>
</cp:coreProperties>
</file>